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embeddedFontLst>
    <p:embeddedFont>
      <p:font typeface="Caveat"/>
      <p:regular r:id="rId34"/>
      <p:bold r:id="rId35"/>
    </p:embeddedFont>
    <p:embeddedFont>
      <p:font typeface="Outfit ExtraBold"/>
      <p:bold r:id="rId36"/>
    </p:embeddedFont>
    <p:embeddedFont>
      <p:font typeface="Poppins"/>
      <p:regular r:id="rId37"/>
      <p:bold r:id="rId38"/>
      <p:italic r:id="rId39"/>
      <p:boldItalic r:id="rId40"/>
    </p:embeddedFont>
    <p:embeddedFont>
      <p:font typeface="Outfit"/>
      <p:regular r:id="rId41"/>
      <p:bold r:id="rId42"/>
    </p:embeddedFont>
    <p:embeddedFont>
      <p:font typeface="Karla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boldItalic.fntdata"/><Relationship Id="rId20" Type="http://schemas.openxmlformats.org/officeDocument/2006/relationships/slide" Target="slides/slide16.xml"/><Relationship Id="rId42" Type="http://schemas.openxmlformats.org/officeDocument/2006/relationships/font" Target="fonts/Outfit-bold.fntdata"/><Relationship Id="rId41" Type="http://schemas.openxmlformats.org/officeDocument/2006/relationships/font" Target="fonts/Outfit-regular.fntdata"/><Relationship Id="rId22" Type="http://schemas.openxmlformats.org/officeDocument/2006/relationships/slide" Target="slides/slide18.xml"/><Relationship Id="rId44" Type="http://schemas.openxmlformats.org/officeDocument/2006/relationships/font" Target="fonts/Karla-bold.fntdata"/><Relationship Id="rId21" Type="http://schemas.openxmlformats.org/officeDocument/2006/relationships/slide" Target="slides/slide17.xml"/><Relationship Id="rId43" Type="http://schemas.openxmlformats.org/officeDocument/2006/relationships/font" Target="fonts/Karla-regular.fntdata"/><Relationship Id="rId24" Type="http://schemas.openxmlformats.org/officeDocument/2006/relationships/slide" Target="slides/slide20.xml"/><Relationship Id="rId46" Type="http://schemas.openxmlformats.org/officeDocument/2006/relationships/font" Target="fonts/Karla-boldItalic.fntdata"/><Relationship Id="rId23" Type="http://schemas.openxmlformats.org/officeDocument/2006/relationships/slide" Target="slides/slide19.xml"/><Relationship Id="rId45" Type="http://schemas.openxmlformats.org/officeDocument/2006/relationships/font" Target="fonts/Karla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Caveat-bold.fntdata"/><Relationship Id="rId12" Type="http://schemas.openxmlformats.org/officeDocument/2006/relationships/slide" Target="slides/slide8.xml"/><Relationship Id="rId34" Type="http://schemas.openxmlformats.org/officeDocument/2006/relationships/font" Target="fonts/Caveat-regular.fntdata"/><Relationship Id="rId15" Type="http://schemas.openxmlformats.org/officeDocument/2006/relationships/slide" Target="slides/slide11.xml"/><Relationship Id="rId37" Type="http://schemas.openxmlformats.org/officeDocument/2006/relationships/font" Target="fonts/Poppins-regular.fntdata"/><Relationship Id="rId14" Type="http://schemas.openxmlformats.org/officeDocument/2006/relationships/slide" Target="slides/slide10.xml"/><Relationship Id="rId36" Type="http://schemas.openxmlformats.org/officeDocument/2006/relationships/font" Target="fonts/OutfitExtraBold-bold.fntdata"/><Relationship Id="rId17" Type="http://schemas.openxmlformats.org/officeDocument/2006/relationships/slide" Target="slides/slide13.xml"/><Relationship Id="rId39" Type="http://schemas.openxmlformats.org/officeDocument/2006/relationships/font" Target="fonts/Poppins-italic.fntdata"/><Relationship Id="rId16" Type="http://schemas.openxmlformats.org/officeDocument/2006/relationships/slide" Target="slides/slide12.xml"/><Relationship Id="rId38" Type="http://schemas.openxmlformats.org/officeDocument/2006/relationships/font" Target="fonts/Poppins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1ea8143b53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1ea8143b53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2979b535632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2979b535632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ea8143b53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ea8143b53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145c251fee2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145c251fee2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146c12675b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146c12675b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145c251fee2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145c251fee2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145c251fee2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145c251fee2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298394541c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298394541c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145c251fee2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145c251fee2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145c251fee2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145c251fee2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45c2d0eff7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45c2d0eff7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145c251fee2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145c251fee2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298394541c6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298394541c6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298ba3bf35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298ba3bf35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2991abe34f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2991abe34f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2619ab9c0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2619ab9c0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29bfdc1451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29bfdc1451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29bfdc1451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29bfdc1451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145c251fee2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145c251fee2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298394541c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298394541c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145c251fee2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145c251fee2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e266d88436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e266d88436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1ea8143b53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1ea8143b53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ea8143b53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1ea8143b53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e1f83d285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e1f83d285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ea8143b53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1ea8143b53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2979b53563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2979b53563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2979b535632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2979b535632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137655" y="4746980"/>
            <a:ext cx="772717" cy="680913"/>
          </a:xfrm>
          <a:custGeom>
            <a:rect b="b" l="l" r="r" t="t"/>
            <a:pathLst>
              <a:path extrusionOk="0" h="2818" w="3198">
                <a:moveTo>
                  <a:pt x="1598" y="1"/>
                </a:moveTo>
                <a:cubicBezTo>
                  <a:pt x="1419" y="1"/>
                  <a:pt x="1236" y="35"/>
                  <a:pt x="1060" y="108"/>
                </a:cubicBezTo>
                <a:cubicBezTo>
                  <a:pt x="342" y="406"/>
                  <a:pt x="1" y="1229"/>
                  <a:pt x="298" y="1948"/>
                </a:cubicBezTo>
                <a:cubicBezTo>
                  <a:pt x="523" y="2490"/>
                  <a:pt x="1047" y="2817"/>
                  <a:pt x="1600" y="2817"/>
                </a:cubicBezTo>
                <a:cubicBezTo>
                  <a:pt x="1779" y="2817"/>
                  <a:pt x="1961" y="2783"/>
                  <a:pt x="2137" y="2710"/>
                </a:cubicBezTo>
                <a:cubicBezTo>
                  <a:pt x="2856" y="2413"/>
                  <a:pt x="3198" y="1589"/>
                  <a:pt x="2900" y="870"/>
                </a:cubicBezTo>
                <a:cubicBezTo>
                  <a:pt x="2676" y="328"/>
                  <a:pt x="2151" y="1"/>
                  <a:pt x="1598" y="1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1111830" y="260133"/>
            <a:ext cx="1962720" cy="1788304"/>
          </a:xfrm>
          <a:custGeom>
            <a:rect b="b" l="l" r="r" t="t"/>
            <a:pathLst>
              <a:path extrusionOk="0" h="7401" w="8123">
                <a:moveTo>
                  <a:pt x="4061" y="1"/>
                </a:moveTo>
                <a:cubicBezTo>
                  <a:pt x="3115" y="1"/>
                  <a:pt x="2168" y="362"/>
                  <a:pt x="1446" y="1085"/>
                </a:cubicBezTo>
                <a:cubicBezTo>
                  <a:pt x="0" y="2529"/>
                  <a:pt x="0" y="4871"/>
                  <a:pt x="1446" y="6317"/>
                </a:cubicBezTo>
                <a:cubicBezTo>
                  <a:pt x="2168" y="7039"/>
                  <a:pt x="3115" y="7400"/>
                  <a:pt x="4061" y="7400"/>
                </a:cubicBezTo>
                <a:cubicBezTo>
                  <a:pt x="5008" y="7400"/>
                  <a:pt x="5955" y="7039"/>
                  <a:pt x="6678" y="6317"/>
                </a:cubicBezTo>
                <a:cubicBezTo>
                  <a:pt x="8122" y="4871"/>
                  <a:pt x="8122" y="2529"/>
                  <a:pt x="6678" y="1085"/>
                </a:cubicBezTo>
                <a:cubicBezTo>
                  <a:pt x="5955" y="362"/>
                  <a:pt x="5008" y="1"/>
                  <a:pt x="40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600371" y="4541375"/>
            <a:ext cx="1305500" cy="1305527"/>
          </a:xfrm>
          <a:custGeom>
            <a:rect b="b" l="l" r="r" t="t"/>
            <a:pathLst>
              <a:path extrusionOk="0" h="5403" w="5403">
                <a:moveTo>
                  <a:pt x="2701" y="1"/>
                </a:moveTo>
                <a:cubicBezTo>
                  <a:pt x="1210" y="1"/>
                  <a:pt x="1" y="1210"/>
                  <a:pt x="1" y="2701"/>
                </a:cubicBezTo>
                <a:cubicBezTo>
                  <a:pt x="1" y="4193"/>
                  <a:pt x="1210" y="5402"/>
                  <a:pt x="2701" y="5402"/>
                </a:cubicBezTo>
                <a:cubicBezTo>
                  <a:pt x="4193" y="5402"/>
                  <a:pt x="5402" y="4193"/>
                  <a:pt x="5402" y="2701"/>
                </a:cubicBezTo>
                <a:cubicBezTo>
                  <a:pt x="5402" y="1210"/>
                  <a:pt x="4193" y="1"/>
                  <a:pt x="2701" y="1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50750" y="1124775"/>
            <a:ext cx="8242500" cy="20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b="1" sz="6000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771050" y="3519225"/>
            <a:ext cx="56019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2"/>
          <p:cNvSpPr/>
          <p:nvPr/>
        </p:nvSpPr>
        <p:spPr>
          <a:xfrm>
            <a:off x="8123402" y="-2226216"/>
            <a:ext cx="3649504" cy="3649821"/>
          </a:xfrm>
          <a:custGeom>
            <a:rect b="b" l="l" r="r" t="t"/>
            <a:pathLst>
              <a:path extrusionOk="0" h="15105" w="15104">
                <a:moveTo>
                  <a:pt x="7552" y="0"/>
                </a:moveTo>
                <a:cubicBezTo>
                  <a:pt x="5550" y="0"/>
                  <a:pt x="3628" y="797"/>
                  <a:pt x="2212" y="2213"/>
                </a:cubicBezTo>
                <a:cubicBezTo>
                  <a:pt x="796" y="3629"/>
                  <a:pt x="1" y="5549"/>
                  <a:pt x="1" y="7552"/>
                </a:cubicBezTo>
                <a:cubicBezTo>
                  <a:pt x="1" y="9555"/>
                  <a:pt x="796" y="11476"/>
                  <a:pt x="2212" y="12892"/>
                </a:cubicBezTo>
                <a:cubicBezTo>
                  <a:pt x="3628" y="14308"/>
                  <a:pt x="5550" y="15104"/>
                  <a:pt x="7552" y="15104"/>
                </a:cubicBezTo>
                <a:cubicBezTo>
                  <a:pt x="9555" y="15104"/>
                  <a:pt x="11475" y="14308"/>
                  <a:pt x="12892" y="12892"/>
                </a:cubicBezTo>
                <a:cubicBezTo>
                  <a:pt x="14308" y="11476"/>
                  <a:pt x="15104" y="9555"/>
                  <a:pt x="15104" y="7552"/>
                </a:cubicBezTo>
                <a:cubicBezTo>
                  <a:pt x="15104" y="5549"/>
                  <a:pt x="14308" y="3629"/>
                  <a:pt x="12892" y="2213"/>
                </a:cubicBezTo>
                <a:cubicBezTo>
                  <a:pt x="11475" y="797"/>
                  <a:pt x="9555" y="0"/>
                  <a:pt x="7552" y="0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657881" y="-1691735"/>
            <a:ext cx="2580797" cy="2580608"/>
          </a:xfrm>
          <a:custGeom>
            <a:rect b="b" l="l" r="r" t="t"/>
            <a:pathLst>
              <a:path extrusionOk="0" h="10680" w="10681">
                <a:moveTo>
                  <a:pt x="5340" y="1"/>
                </a:moveTo>
                <a:cubicBezTo>
                  <a:pt x="2391" y="1"/>
                  <a:pt x="0" y="2391"/>
                  <a:pt x="0" y="5340"/>
                </a:cubicBezTo>
                <a:cubicBezTo>
                  <a:pt x="0" y="8290"/>
                  <a:pt x="2391" y="10680"/>
                  <a:pt x="5340" y="10680"/>
                </a:cubicBezTo>
                <a:cubicBezTo>
                  <a:pt x="8289" y="10680"/>
                  <a:pt x="10680" y="8290"/>
                  <a:pt x="10680" y="5340"/>
                </a:cubicBezTo>
                <a:cubicBezTo>
                  <a:pt x="10680" y="2391"/>
                  <a:pt x="8289" y="1"/>
                  <a:pt x="534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-235719" y="-769590"/>
            <a:ext cx="1798415" cy="1638493"/>
          </a:xfrm>
          <a:custGeom>
            <a:rect b="b" l="l" r="r" t="t"/>
            <a:pathLst>
              <a:path extrusionOk="0" h="6781" w="7443">
                <a:moveTo>
                  <a:pt x="3721" y="1"/>
                </a:moveTo>
                <a:cubicBezTo>
                  <a:pt x="2854" y="1"/>
                  <a:pt x="1986" y="332"/>
                  <a:pt x="1325" y="993"/>
                </a:cubicBezTo>
                <a:cubicBezTo>
                  <a:pt x="1" y="2317"/>
                  <a:pt x="1" y="4464"/>
                  <a:pt x="1325" y="5788"/>
                </a:cubicBezTo>
                <a:cubicBezTo>
                  <a:pt x="1986" y="6449"/>
                  <a:pt x="2854" y="6780"/>
                  <a:pt x="3721" y="6780"/>
                </a:cubicBezTo>
                <a:cubicBezTo>
                  <a:pt x="4589" y="6780"/>
                  <a:pt x="5457" y="6449"/>
                  <a:pt x="6119" y="5788"/>
                </a:cubicBezTo>
                <a:cubicBezTo>
                  <a:pt x="7443" y="4464"/>
                  <a:pt x="7443" y="2317"/>
                  <a:pt x="6119" y="993"/>
                </a:cubicBezTo>
                <a:cubicBezTo>
                  <a:pt x="5457" y="332"/>
                  <a:pt x="4589" y="1"/>
                  <a:pt x="3721" y="1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3401498" y="-205396"/>
            <a:ext cx="748796" cy="680672"/>
          </a:xfrm>
          <a:custGeom>
            <a:rect b="b" l="l" r="r" t="t"/>
            <a:pathLst>
              <a:path extrusionOk="0" h="2817" w="3099">
                <a:moveTo>
                  <a:pt x="1548" y="0"/>
                </a:moveTo>
                <a:cubicBezTo>
                  <a:pt x="910" y="0"/>
                  <a:pt x="332" y="437"/>
                  <a:pt x="179" y="1086"/>
                </a:cubicBezTo>
                <a:cubicBezTo>
                  <a:pt x="1" y="1842"/>
                  <a:pt x="469" y="2600"/>
                  <a:pt x="1226" y="2778"/>
                </a:cubicBezTo>
                <a:cubicBezTo>
                  <a:pt x="1335" y="2804"/>
                  <a:pt x="1444" y="2817"/>
                  <a:pt x="1552" y="2817"/>
                </a:cubicBezTo>
                <a:cubicBezTo>
                  <a:pt x="2190" y="2817"/>
                  <a:pt x="2767" y="2379"/>
                  <a:pt x="2920" y="1732"/>
                </a:cubicBezTo>
                <a:cubicBezTo>
                  <a:pt x="3098" y="976"/>
                  <a:pt x="2630" y="217"/>
                  <a:pt x="1873" y="38"/>
                </a:cubicBezTo>
                <a:cubicBezTo>
                  <a:pt x="1765" y="12"/>
                  <a:pt x="1656" y="0"/>
                  <a:pt x="1548" y="0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2139208" y="-133862"/>
            <a:ext cx="442899" cy="443149"/>
          </a:xfrm>
          <a:custGeom>
            <a:rect b="b" l="l" r="r" t="t"/>
            <a:pathLst>
              <a:path extrusionOk="0" h="1834" w="1833">
                <a:moveTo>
                  <a:pt x="916" y="1"/>
                </a:moveTo>
                <a:cubicBezTo>
                  <a:pt x="410" y="1"/>
                  <a:pt x="1" y="412"/>
                  <a:pt x="1" y="918"/>
                </a:cubicBezTo>
                <a:cubicBezTo>
                  <a:pt x="1" y="1423"/>
                  <a:pt x="410" y="1833"/>
                  <a:pt x="916" y="1833"/>
                </a:cubicBezTo>
                <a:cubicBezTo>
                  <a:pt x="1423" y="1833"/>
                  <a:pt x="1833" y="1423"/>
                  <a:pt x="1833" y="918"/>
                </a:cubicBezTo>
                <a:cubicBezTo>
                  <a:pt x="1833" y="412"/>
                  <a:pt x="1423" y="1"/>
                  <a:pt x="91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306734" y="-274495"/>
            <a:ext cx="709894" cy="645394"/>
          </a:xfrm>
          <a:custGeom>
            <a:rect b="b" l="l" r="r" t="t"/>
            <a:pathLst>
              <a:path extrusionOk="0" h="2671" w="2938">
                <a:moveTo>
                  <a:pt x="1468" y="1"/>
                </a:moveTo>
                <a:cubicBezTo>
                  <a:pt x="863" y="1"/>
                  <a:pt x="315" y="415"/>
                  <a:pt x="170" y="1030"/>
                </a:cubicBezTo>
                <a:cubicBezTo>
                  <a:pt x="1" y="1746"/>
                  <a:pt x="446" y="2465"/>
                  <a:pt x="1163" y="2635"/>
                </a:cubicBezTo>
                <a:cubicBezTo>
                  <a:pt x="1266" y="2659"/>
                  <a:pt x="1370" y="2671"/>
                  <a:pt x="1472" y="2671"/>
                </a:cubicBezTo>
                <a:cubicBezTo>
                  <a:pt x="2076" y="2671"/>
                  <a:pt x="2624" y="2257"/>
                  <a:pt x="2769" y="1643"/>
                </a:cubicBezTo>
                <a:cubicBezTo>
                  <a:pt x="2937" y="925"/>
                  <a:pt x="2494" y="206"/>
                  <a:pt x="1776" y="37"/>
                </a:cubicBezTo>
                <a:cubicBezTo>
                  <a:pt x="1673" y="12"/>
                  <a:pt x="1570" y="1"/>
                  <a:pt x="146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7223582" y="-250668"/>
            <a:ext cx="600438" cy="600692"/>
          </a:xfrm>
          <a:custGeom>
            <a:rect b="b" l="l" r="r" t="t"/>
            <a:pathLst>
              <a:path extrusionOk="0" h="2486" w="2485">
                <a:moveTo>
                  <a:pt x="1242" y="1"/>
                </a:moveTo>
                <a:cubicBezTo>
                  <a:pt x="557" y="1"/>
                  <a:pt x="1" y="557"/>
                  <a:pt x="1" y="1242"/>
                </a:cubicBezTo>
                <a:cubicBezTo>
                  <a:pt x="1" y="1929"/>
                  <a:pt x="557" y="2485"/>
                  <a:pt x="1242" y="2485"/>
                </a:cubicBezTo>
                <a:cubicBezTo>
                  <a:pt x="1929" y="2485"/>
                  <a:pt x="2485" y="1929"/>
                  <a:pt x="2485" y="1242"/>
                </a:cubicBezTo>
                <a:cubicBezTo>
                  <a:pt x="2485" y="557"/>
                  <a:pt x="1929" y="1"/>
                  <a:pt x="1242" y="1"/>
                </a:cubicBezTo>
                <a:close/>
              </a:path>
            </a:pathLst>
          </a:custGeom>
          <a:solidFill>
            <a:srgbClr val="0104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6535187" y="79637"/>
            <a:ext cx="345282" cy="345289"/>
          </a:xfrm>
          <a:custGeom>
            <a:rect b="b" l="l" r="r" t="t"/>
            <a:pathLst>
              <a:path extrusionOk="0" h="1429" w="1429">
                <a:moveTo>
                  <a:pt x="715" y="1"/>
                </a:moveTo>
                <a:cubicBezTo>
                  <a:pt x="320" y="1"/>
                  <a:pt x="1" y="320"/>
                  <a:pt x="1" y="715"/>
                </a:cubicBezTo>
                <a:cubicBezTo>
                  <a:pt x="1" y="1109"/>
                  <a:pt x="320" y="1428"/>
                  <a:pt x="715" y="1428"/>
                </a:cubicBezTo>
                <a:cubicBezTo>
                  <a:pt x="1108" y="1428"/>
                  <a:pt x="1429" y="1109"/>
                  <a:pt x="1429" y="715"/>
                </a:cubicBezTo>
                <a:cubicBezTo>
                  <a:pt x="1429" y="320"/>
                  <a:pt x="1108" y="1"/>
                  <a:pt x="71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-805274" y="103252"/>
            <a:ext cx="5518357" cy="680924"/>
          </a:xfrm>
          <a:custGeom>
            <a:rect b="b" l="l" r="r" t="t"/>
            <a:pathLst>
              <a:path extrusionOk="0" h="6417" w="52006">
                <a:moveTo>
                  <a:pt x="42454" y="0"/>
                </a:moveTo>
                <a:cubicBezTo>
                  <a:pt x="42391" y="0"/>
                  <a:pt x="42321" y="45"/>
                  <a:pt x="42319" y="120"/>
                </a:cubicBezTo>
                <a:cubicBezTo>
                  <a:pt x="42277" y="1651"/>
                  <a:pt x="42138" y="3177"/>
                  <a:pt x="41904" y="4690"/>
                </a:cubicBezTo>
                <a:cubicBezTo>
                  <a:pt x="41880" y="4844"/>
                  <a:pt x="41860" y="5002"/>
                  <a:pt x="41827" y="5154"/>
                </a:cubicBezTo>
                <a:cubicBezTo>
                  <a:pt x="41780" y="5374"/>
                  <a:pt x="41690" y="5467"/>
                  <a:pt x="41454" y="5494"/>
                </a:cubicBezTo>
                <a:cubicBezTo>
                  <a:pt x="41353" y="5505"/>
                  <a:pt x="41249" y="5510"/>
                  <a:pt x="41144" y="5510"/>
                </a:cubicBezTo>
                <a:cubicBezTo>
                  <a:pt x="40842" y="5510"/>
                  <a:pt x="40528" y="5475"/>
                  <a:pt x="40236" y="5468"/>
                </a:cubicBezTo>
                <a:cubicBezTo>
                  <a:pt x="39562" y="5455"/>
                  <a:pt x="38885" y="5461"/>
                  <a:pt x="38211" y="5421"/>
                </a:cubicBezTo>
                <a:cubicBezTo>
                  <a:pt x="37272" y="5364"/>
                  <a:pt x="35982" y="5155"/>
                  <a:pt x="35616" y="4138"/>
                </a:cubicBezTo>
                <a:cubicBezTo>
                  <a:pt x="35480" y="3758"/>
                  <a:pt x="35449" y="3192"/>
                  <a:pt x="34969" y="3077"/>
                </a:cubicBezTo>
                <a:cubicBezTo>
                  <a:pt x="34920" y="3065"/>
                  <a:pt x="34872" y="3060"/>
                  <a:pt x="34826" y="3060"/>
                </a:cubicBezTo>
                <a:cubicBezTo>
                  <a:pt x="34420" y="3060"/>
                  <a:pt x="34115" y="3486"/>
                  <a:pt x="33900" y="3785"/>
                </a:cubicBezTo>
                <a:cubicBezTo>
                  <a:pt x="33107" y="4883"/>
                  <a:pt x="31914" y="5624"/>
                  <a:pt x="30580" y="5847"/>
                </a:cubicBezTo>
                <a:lnTo>
                  <a:pt x="30580" y="5847"/>
                </a:lnTo>
                <a:cubicBezTo>
                  <a:pt x="30238" y="4003"/>
                  <a:pt x="30018" y="2139"/>
                  <a:pt x="29920" y="267"/>
                </a:cubicBezTo>
                <a:cubicBezTo>
                  <a:pt x="29916" y="194"/>
                  <a:pt x="29845" y="148"/>
                  <a:pt x="29782" y="148"/>
                </a:cubicBezTo>
                <a:cubicBezTo>
                  <a:pt x="29734" y="148"/>
                  <a:pt x="29690" y="174"/>
                  <a:pt x="29681" y="235"/>
                </a:cubicBezTo>
                <a:cubicBezTo>
                  <a:pt x="29447" y="1836"/>
                  <a:pt x="29218" y="3436"/>
                  <a:pt x="28980" y="5035"/>
                </a:cubicBezTo>
                <a:cubicBezTo>
                  <a:pt x="28945" y="5263"/>
                  <a:pt x="28949" y="5470"/>
                  <a:pt x="28664" y="5505"/>
                </a:cubicBezTo>
                <a:cubicBezTo>
                  <a:pt x="28629" y="5509"/>
                  <a:pt x="28594" y="5510"/>
                  <a:pt x="28558" y="5510"/>
                </a:cubicBezTo>
                <a:cubicBezTo>
                  <a:pt x="28430" y="5510"/>
                  <a:pt x="28293" y="5491"/>
                  <a:pt x="28172" y="5487"/>
                </a:cubicBezTo>
                <a:lnTo>
                  <a:pt x="26895" y="5435"/>
                </a:lnTo>
                <a:cubicBezTo>
                  <a:pt x="26173" y="5405"/>
                  <a:pt x="25432" y="5418"/>
                  <a:pt x="24716" y="5316"/>
                </a:cubicBezTo>
                <a:cubicBezTo>
                  <a:pt x="24122" y="5229"/>
                  <a:pt x="23557" y="5016"/>
                  <a:pt x="23222" y="4492"/>
                </a:cubicBezTo>
                <a:cubicBezTo>
                  <a:pt x="22970" y="4100"/>
                  <a:pt x="22818" y="3609"/>
                  <a:pt x="22456" y="3298"/>
                </a:cubicBezTo>
                <a:cubicBezTo>
                  <a:pt x="22284" y="3150"/>
                  <a:pt x="22083" y="3079"/>
                  <a:pt x="21880" y="3079"/>
                </a:cubicBezTo>
                <a:cubicBezTo>
                  <a:pt x="21671" y="3079"/>
                  <a:pt x="21461" y="3154"/>
                  <a:pt x="21281" y="3296"/>
                </a:cubicBezTo>
                <a:cubicBezTo>
                  <a:pt x="20822" y="3654"/>
                  <a:pt x="20691" y="4226"/>
                  <a:pt x="20426" y="4716"/>
                </a:cubicBezTo>
                <a:cubicBezTo>
                  <a:pt x="20258" y="5027"/>
                  <a:pt x="20027" y="5267"/>
                  <a:pt x="19679" y="5361"/>
                </a:cubicBezTo>
                <a:cubicBezTo>
                  <a:pt x="19392" y="5437"/>
                  <a:pt x="19090" y="5431"/>
                  <a:pt x="18797" y="5435"/>
                </a:cubicBezTo>
                <a:cubicBezTo>
                  <a:pt x="18366" y="5440"/>
                  <a:pt x="17925" y="5461"/>
                  <a:pt x="17596" y="5728"/>
                </a:cubicBezTo>
                <a:lnTo>
                  <a:pt x="17596" y="5728"/>
                </a:lnTo>
                <a:cubicBezTo>
                  <a:pt x="17258" y="4031"/>
                  <a:pt x="17058" y="2308"/>
                  <a:pt x="17001" y="578"/>
                </a:cubicBezTo>
                <a:cubicBezTo>
                  <a:pt x="16998" y="504"/>
                  <a:pt x="16929" y="459"/>
                  <a:pt x="16866" y="459"/>
                </a:cubicBezTo>
                <a:cubicBezTo>
                  <a:pt x="16817" y="459"/>
                  <a:pt x="16773" y="485"/>
                  <a:pt x="16763" y="545"/>
                </a:cubicBezTo>
                <a:lnTo>
                  <a:pt x="16757" y="578"/>
                </a:lnTo>
                <a:lnTo>
                  <a:pt x="16757" y="578"/>
                </a:lnTo>
                <a:lnTo>
                  <a:pt x="16756" y="578"/>
                </a:lnTo>
                <a:lnTo>
                  <a:pt x="16756" y="578"/>
                </a:lnTo>
                <a:cubicBezTo>
                  <a:pt x="16756" y="579"/>
                  <a:pt x="16756" y="581"/>
                  <a:pt x="16756" y="582"/>
                </a:cubicBezTo>
                <a:lnTo>
                  <a:pt x="16756" y="582"/>
                </a:lnTo>
                <a:lnTo>
                  <a:pt x="16331" y="3057"/>
                </a:lnTo>
                <a:lnTo>
                  <a:pt x="16141" y="4162"/>
                </a:lnTo>
                <a:lnTo>
                  <a:pt x="16037" y="4765"/>
                </a:lnTo>
                <a:cubicBezTo>
                  <a:pt x="16004" y="4963"/>
                  <a:pt x="15994" y="5190"/>
                  <a:pt x="15921" y="5378"/>
                </a:cubicBezTo>
                <a:cubicBezTo>
                  <a:pt x="15854" y="5550"/>
                  <a:pt x="15724" y="5605"/>
                  <a:pt x="15575" y="5605"/>
                </a:cubicBezTo>
                <a:cubicBezTo>
                  <a:pt x="15377" y="5605"/>
                  <a:pt x="15145" y="5509"/>
                  <a:pt x="14979" y="5465"/>
                </a:cubicBezTo>
                <a:cubicBezTo>
                  <a:pt x="14624" y="5370"/>
                  <a:pt x="14255" y="5339"/>
                  <a:pt x="13888" y="5339"/>
                </a:cubicBezTo>
                <a:cubicBezTo>
                  <a:pt x="13866" y="5339"/>
                  <a:pt x="13843" y="5339"/>
                  <a:pt x="13821" y="5339"/>
                </a:cubicBezTo>
                <a:cubicBezTo>
                  <a:pt x="13302" y="5343"/>
                  <a:pt x="12776" y="5411"/>
                  <a:pt x="12254" y="5411"/>
                </a:cubicBezTo>
                <a:cubicBezTo>
                  <a:pt x="12040" y="5411"/>
                  <a:pt x="11827" y="5399"/>
                  <a:pt x="11616" y="5368"/>
                </a:cubicBezTo>
                <a:cubicBezTo>
                  <a:pt x="11061" y="5285"/>
                  <a:pt x="10475" y="5069"/>
                  <a:pt x="10091" y="4643"/>
                </a:cubicBezTo>
                <a:cubicBezTo>
                  <a:pt x="9897" y="4427"/>
                  <a:pt x="9787" y="4173"/>
                  <a:pt x="9743" y="3888"/>
                </a:cubicBezTo>
                <a:cubicBezTo>
                  <a:pt x="9707" y="3654"/>
                  <a:pt x="9705" y="3394"/>
                  <a:pt x="9578" y="3185"/>
                </a:cubicBezTo>
                <a:cubicBezTo>
                  <a:pt x="9464" y="2998"/>
                  <a:pt x="9299" y="2929"/>
                  <a:pt x="9120" y="2929"/>
                </a:cubicBezTo>
                <a:cubicBezTo>
                  <a:pt x="8862" y="2929"/>
                  <a:pt x="8574" y="3073"/>
                  <a:pt x="8373" y="3214"/>
                </a:cubicBezTo>
                <a:cubicBezTo>
                  <a:pt x="7958" y="3505"/>
                  <a:pt x="7656" y="3918"/>
                  <a:pt x="7338" y="4305"/>
                </a:cubicBezTo>
                <a:cubicBezTo>
                  <a:pt x="6905" y="4830"/>
                  <a:pt x="6468" y="5230"/>
                  <a:pt x="5767" y="5318"/>
                </a:cubicBezTo>
                <a:cubicBezTo>
                  <a:pt x="5358" y="5369"/>
                  <a:pt x="4797" y="5459"/>
                  <a:pt x="4526" y="5787"/>
                </a:cubicBezTo>
                <a:lnTo>
                  <a:pt x="4526" y="5787"/>
                </a:lnTo>
                <a:cubicBezTo>
                  <a:pt x="4284" y="4322"/>
                  <a:pt x="4115" y="2847"/>
                  <a:pt x="4017" y="1366"/>
                </a:cubicBezTo>
                <a:lnTo>
                  <a:pt x="4017" y="1366"/>
                </a:lnTo>
                <a:cubicBezTo>
                  <a:pt x="4013" y="1145"/>
                  <a:pt x="4000" y="925"/>
                  <a:pt x="3979" y="705"/>
                </a:cubicBezTo>
                <a:lnTo>
                  <a:pt x="3979" y="705"/>
                </a:lnTo>
                <a:cubicBezTo>
                  <a:pt x="3978" y="695"/>
                  <a:pt x="3978" y="685"/>
                  <a:pt x="3977" y="675"/>
                </a:cubicBezTo>
                <a:lnTo>
                  <a:pt x="3976" y="675"/>
                </a:lnTo>
                <a:cubicBezTo>
                  <a:pt x="3968" y="599"/>
                  <a:pt x="3905" y="560"/>
                  <a:pt x="3845" y="560"/>
                </a:cubicBezTo>
                <a:cubicBezTo>
                  <a:pt x="3786" y="560"/>
                  <a:pt x="3730" y="598"/>
                  <a:pt x="3734" y="676"/>
                </a:cubicBezTo>
                <a:cubicBezTo>
                  <a:pt x="3747" y="925"/>
                  <a:pt x="3761" y="1173"/>
                  <a:pt x="3778" y="1421"/>
                </a:cubicBezTo>
                <a:lnTo>
                  <a:pt x="3778" y="1421"/>
                </a:lnTo>
                <a:cubicBezTo>
                  <a:pt x="3786" y="1975"/>
                  <a:pt x="3742" y="2529"/>
                  <a:pt x="3645" y="3076"/>
                </a:cubicBezTo>
                <a:cubicBezTo>
                  <a:pt x="3513" y="3816"/>
                  <a:pt x="3310" y="4663"/>
                  <a:pt x="2910" y="5307"/>
                </a:cubicBezTo>
                <a:cubicBezTo>
                  <a:pt x="2725" y="5605"/>
                  <a:pt x="2489" y="5702"/>
                  <a:pt x="2225" y="5702"/>
                </a:cubicBezTo>
                <a:cubicBezTo>
                  <a:pt x="1744" y="5702"/>
                  <a:pt x="1174" y="5382"/>
                  <a:pt x="661" y="5382"/>
                </a:cubicBezTo>
                <a:cubicBezTo>
                  <a:pt x="462" y="5382"/>
                  <a:pt x="271" y="5430"/>
                  <a:pt x="98" y="5565"/>
                </a:cubicBezTo>
                <a:cubicBezTo>
                  <a:pt x="0" y="5641"/>
                  <a:pt x="89" y="5765"/>
                  <a:pt x="191" y="5765"/>
                </a:cubicBezTo>
                <a:cubicBezTo>
                  <a:pt x="217" y="5765"/>
                  <a:pt x="245" y="5757"/>
                  <a:pt x="270" y="5737"/>
                </a:cubicBezTo>
                <a:lnTo>
                  <a:pt x="268" y="5737"/>
                </a:lnTo>
                <a:cubicBezTo>
                  <a:pt x="398" y="5636"/>
                  <a:pt x="547" y="5599"/>
                  <a:pt x="705" y="5599"/>
                </a:cubicBezTo>
                <a:cubicBezTo>
                  <a:pt x="1098" y="5599"/>
                  <a:pt x="1547" y="5831"/>
                  <a:pt x="1886" y="5904"/>
                </a:cubicBezTo>
                <a:cubicBezTo>
                  <a:pt x="1999" y="5928"/>
                  <a:pt x="2108" y="5940"/>
                  <a:pt x="2212" y="5940"/>
                </a:cubicBezTo>
                <a:cubicBezTo>
                  <a:pt x="2611" y="5940"/>
                  <a:pt x="2940" y="5761"/>
                  <a:pt x="3159" y="5360"/>
                </a:cubicBezTo>
                <a:cubicBezTo>
                  <a:pt x="3526" y="4685"/>
                  <a:pt x="3742" y="3893"/>
                  <a:pt x="3878" y="3141"/>
                </a:cubicBezTo>
                <a:cubicBezTo>
                  <a:pt x="3888" y="3083"/>
                  <a:pt x="3898" y="3024"/>
                  <a:pt x="3907" y="2966"/>
                </a:cubicBezTo>
                <a:lnTo>
                  <a:pt x="3907" y="2966"/>
                </a:lnTo>
                <a:cubicBezTo>
                  <a:pt x="4021" y="4092"/>
                  <a:pt x="4176" y="5214"/>
                  <a:pt x="4372" y="6330"/>
                </a:cubicBezTo>
                <a:cubicBezTo>
                  <a:pt x="4382" y="6389"/>
                  <a:pt x="4431" y="6416"/>
                  <a:pt x="4482" y="6416"/>
                </a:cubicBezTo>
                <a:cubicBezTo>
                  <a:pt x="4546" y="6416"/>
                  <a:pt x="4613" y="6373"/>
                  <a:pt x="4610" y="6297"/>
                </a:cubicBezTo>
                <a:cubicBezTo>
                  <a:pt x="4571" y="5468"/>
                  <a:pt x="5855" y="5629"/>
                  <a:pt x="6362" y="5431"/>
                </a:cubicBezTo>
                <a:cubicBezTo>
                  <a:pt x="6817" y="5255"/>
                  <a:pt x="7161" y="4894"/>
                  <a:pt x="7467" y="4526"/>
                </a:cubicBezTo>
                <a:cubicBezTo>
                  <a:pt x="7798" y="4129"/>
                  <a:pt x="8106" y="3679"/>
                  <a:pt x="8546" y="3390"/>
                </a:cubicBezTo>
                <a:cubicBezTo>
                  <a:pt x="8695" y="3292"/>
                  <a:pt x="8913" y="3174"/>
                  <a:pt x="9099" y="3174"/>
                </a:cubicBezTo>
                <a:cubicBezTo>
                  <a:pt x="9226" y="3174"/>
                  <a:pt x="9339" y="3229"/>
                  <a:pt x="9405" y="3384"/>
                </a:cubicBezTo>
                <a:cubicBezTo>
                  <a:pt x="9505" y="3622"/>
                  <a:pt x="9481" y="3899"/>
                  <a:pt x="9547" y="4146"/>
                </a:cubicBezTo>
                <a:cubicBezTo>
                  <a:pt x="9821" y="5180"/>
                  <a:pt x="11034" y="5608"/>
                  <a:pt x="11995" y="5644"/>
                </a:cubicBezTo>
                <a:cubicBezTo>
                  <a:pt x="12071" y="5647"/>
                  <a:pt x="12147" y="5649"/>
                  <a:pt x="12223" y="5649"/>
                </a:cubicBezTo>
                <a:cubicBezTo>
                  <a:pt x="12773" y="5649"/>
                  <a:pt x="13322" y="5581"/>
                  <a:pt x="13871" y="5581"/>
                </a:cubicBezTo>
                <a:cubicBezTo>
                  <a:pt x="14012" y="5581"/>
                  <a:pt x="14153" y="5585"/>
                  <a:pt x="14294" y="5596"/>
                </a:cubicBezTo>
                <a:cubicBezTo>
                  <a:pt x="14646" y="5624"/>
                  <a:pt x="14960" y="5734"/>
                  <a:pt x="15300" y="5809"/>
                </a:cubicBezTo>
                <a:cubicBezTo>
                  <a:pt x="15394" y="5830"/>
                  <a:pt x="15493" y="5845"/>
                  <a:pt x="15590" y="5845"/>
                </a:cubicBezTo>
                <a:cubicBezTo>
                  <a:pt x="15749" y="5845"/>
                  <a:pt x="15903" y="5804"/>
                  <a:pt x="16020" y="5679"/>
                </a:cubicBezTo>
                <a:cubicBezTo>
                  <a:pt x="16238" y="5450"/>
                  <a:pt x="16238" y="5021"/>
                  <a:pt x="16288" y="4729"/>
                </a:cubicBezTo>
                <a:lnTo>
                  <a:pt x="16529" y="3323"/>
                </a:lnTo>
                <a:lnTo>
                  <a:pt x="16812" y="1675"/>
                </a:lnTo>
                <a:lnTo>
                  <a:pt x="16812" y="1675"/>
                </a:lnTo>
                <a:cubicBezTo>
                  <a:pt x="16912" y="3130"/>
                  <a:pt x="17110" y="4577"/>
                  <a:pt x="17405" y="6006"/>
                </a:cubicBezTo>
                <a:cubicBezTo>
                  <a:pt x="17418" y="6066"/>
                  <a:pt x="17462" y="6091"/>
                  <a:pt x="17510" y="6091"/>
                </a:cubicBezTo>
                <a:cubicBezTo>
                  <a:pt x="17554" y="6091"/>
                  <a:pt x="17599" y="6070"/>
                  <a:pt x="17626" y="6035"/>
                </a:cubicBezTo>
                <a:cubicBezTo>
                  <a:pt x="17881" y="5699"/>
                  <a:pt x="18325" y="5673"/>
                  <a:pt x="18739" y="5673"/>
                </a:cubicBezTo>
                <a:cubicBezTo>
                  <a:pt x="18815" y="5673"/>
                  <a:pt x="18890" y="5674"/>
                  <a:pt x="18962" y="5674"/>
                </a:cubicBezTo>
                <a:cubicBezTo>
                  <a:pt x="19020" y="5674"/>
                  <a:pt x="19076" y="5673"/>
                  <a:pt x="19130" y="5671"/>
                </a:cubicBezTo>
                <a:cubicBezTo>
                  <a:pt x="19628" y="5653"/>
                  <a:pt x="20108" y="5552"/>
                  <a:pt x="20435" y="5144"/>
                </a:cubicBezTo>
                <a:cubicBezTo>
                  <a:pt x="20805" y="4681"/>
                  <a:pt x="20883" y="4049"/>
                  <a:pt x="21293" y="3611"/>
                </a:cubicBezTo>
                <a:cubicBezTo>
                  <a:pt x="21450" y="3445"/>
                  <a:pt x="21658" y="3316"/>
                  <a:pt x="21882" y="3316"/>
                </a:cubicBezTo>
                <a:cubicBezTo>
                  <a:pt x="21947" y="3316"/>
                  <a:pt x="22012" y="3327"/>
                  <a:pt x="22079" y="3350"/>
                </a:cubicBezTo>
                <a:cubicBezTo>
                  <a:pt x="22345" y="3443"/>
                  <a:pt x="22507" y="3706"/>
                  <a:pt x="22639" y="3939"/>
                </a:cubicBezTo>
                <a:cubicBezTo>
                  <a:pt x="22877" y="4360"/>
                  <a:pt x="23062" y="4811"/>
                  <a:pt x="23461" y="5110"/>
                </a:cubicBezTo>
                <a:cubicBezTo>
                  <a:pt x="23919" y="5452"/>
                  <a:pt x="24507" y="5550"/>
                  <a:pt x="25062" y="5595"/>
                </a:cubicBezTo>
                <a:cubicBezTo>
                  <a:pt x="25790" y="5653"/>
                  <a:pt x="26522" y="5661"/>
                  <a:pt x="27251" y="5691"/>
                </a:cubicBezTo>
                <a:lnTo>
                  <a:pt x="28427" y="5739"/>
                </a:lnTo>
                <a:cubicBezTo>
                  <a:pt x="28484" y="5741"/>
                  <a:pt x="28542" y="5743"/>
                  <a:pt x="28599" y="5743"/>
                </a:cubicBezTo>
                <a:cubicBezTo>
                  <a:pt x="28811" y="5743"/>
                  <a:pt x="29009" y="5708"/>
                  <a:pt x="29121" y="5487"/>
                </a:cubicBezTo>
                <a:cubicBezTo>
                  <a:pt x="29280" y="5172"/>
                  <a:pt x="29269" y="4725"/>
                  <a:pt x="29318" y="4383"/>
                </a:cubicBezTo>
                <a:lnTo>
                  <a:pt x="29512" y="3057"/>
                </a:lnTo>
                <a:lnTo>
                  <a:pt x="29753" y="1409"/>
                </a:lnTo>
                <a:lnTo>
                  <a:pt x="29753" y="1409"/>
                </a:lnTo>
                <a:cubicBezTo>
                  <a:pt x="29875" y="2954"/>
                  <a:pt x="30079" y="4491"/>
                  <a:pt x="30365" y="6015"/>
                </a:cubicBezTo>
                <a:cubicBezTo>
                  <a:pt x="30377" y="6076"/>
                  <a:pt x="30435" y="6101"/>
                  <a:pt x="30489" y="6101"/>
                </a:cubicBezTo>
                <a:cubicBezTo>
                  <a:pt x="30498" y="6101"/>
                  <a:pt x="30506" y="6101"/>
                  <a:pt x="30514" y="6099"/>
                </a:cubicBezTo>
                <a:cubicBezTo>
                  <a:pt x="31726" y="5930"/>
                  <a:pt x="32865" y="5334"/>
                  <a:pt x="33690" y="4430"/>
                </a:cubicBezTo>
                <a:cubicBezTo>
                  <a:pt x="33875" y="4227"/>
                  <a:pt x="34031" y="4006"/>
                  <a:pt x="34196" y="3787"/>
                </a:cubicBezTo>
                <a:cubicBezTo>
                  <a:pt x="34335" y="3602"/>
                  <a:pt x="34583" y="3302"/>
                  <a:pt x="34838" y="3302"/>
                </a:cubicBezTo>
                <a:cubicBezTo>
                  <a:pt x="34915" y="3302"/>
                  <a:pt x="34994" y="3330"/>
                  <a:pt x="35070" y="3398"/>
                </a:cubicBezTo>
                <a:cubicBezTo>
                  <a:pt x="35256" y="3566"/>
                  <a:pt x="35283" y="3884"/>
                  <a:pt x="35352" y="4109"/>
                </a:cubicBezTo>
                <a:cubicBezTo>
                  <a:pt x="35418" y="4330"/>
                  <a:pt x="35525" y="4536"/>
                  <a:pt x="35669" y="4716"/>
                </a:cubicBezTo>
                <a:cubicBezTo>
                  <a:pt x="36291" y="5480"/>
                  <a:pt x="37427" y="5627"/>
                  <a:pt x="38347" y="5670"/>
                </a:cubicBezTo>
                <a:cubicBezTo>
                  <a:pt x="39094" y="5704"/>
                  <a:pt x="39844" y="5704"/>
                  <a:pt x="40592" y="5718"/>
                </a:cubicBezTo>
                <a:cubicBezTo>
                  <a:pt x="40815" y="5723"/>
                  <a:pt x="41069" y="5756"/>
                  <a:pt x="41311" y="5756"/>
                </a:cubicBezTo>
                <a:cubicBezTo>
                  <a:pt x="41433" y="5756"/>
                  <a:pt x="41552" y="5748"/>
                  <a:pt x="41662" y="5723"/>
                </a:cubicBezTo>
                <a:cubicBezTo>
                  <a:pt x="41908" y="5668"/>
                  <a:pt x="42013" y="5446"/>
                  <a:pt x="42061" y="5219"/>
                </a:cubicBezTo>
                <a:cubicBezTo>
                  <a:pt x="42234" y="4405"/>
                  <a:pt x="42314" y="3555"/>
                  <a:pt x="42397" y="2728"/>
                </a:cubicBezTo>
                <a:cubicBezTo>
                  <a:pt x="42442" y="2267"/>
                  <a:pt x="42479" y="1806"/>
                  <a:pt x="42507" y="1345"/>
                </a:cubicBezTo>
                <a:lnTo>
                  <a:pt x="42507" y="1345"/>
                </a:lnTo>
                <a:cubicBezTo>
                  <a:pt x="42753" y="2930"/>
                  <a:pt x="42998" y="4516"/>
                  <a:pt x="43243" y="6101"/>
                </a:cubicBezTo>
                <a:cubicBezTo>
                  <a:pt x="43252" y="6157"/>
                  <a:pt x="43308" y="6188"/>
                  <a:pt x="43362" y="6188"/>
                </a:cubicBezTo>
                <a:cubicBezTo>
                  <a:pt x="43404" y="6188"/>
                  <a:pt x="43446" y="6169"/>
                  <a:pt x="43465" y="6129"/>
                </a:cubicBezTo>
                <a:cubicBezTo>
                  <a:pt x="43691" y="5642"/>
                  <a:pt x="44324" y="5690"/>
                  <a:pt x="44779" y="5649"/>
                </a:cubicBezTo>
                <a:cubicBezTo>
                  <a:pt x="45229" y="5612"/>
                  <a:pt x="45647" y="5521"/>
                  <a:pt x="45984" y="5203"/>
                </a:cubicBezTo>
                <a:cubicBezTo>
                  <a:pt x="46298" y="4907"/>
                  <a:pt x="46504" y="4514"/>
                  <a:pt x="46733" y="4153"/>
                </a:cubicBezTo>
                <a:cubicBezTo>
                  <a:pt x="46952" y="3808"/>
                  <a:pt x="47213" y="3437"/>
                  <a:pt x="47639" y="3389"/>
                </a:cubicBezTo>
                <a:lnTo>
                  <a:pt x="47639" y="3389"/>
                </a:lnTo>
                <a:cubicBezTo>
                  <a:pt x="48138" y="4753"/>
                  <a:pt x="49536" y="5669"/>
                  <a:pt x="50964" y="5669"/>
                </a:cubicBezTo>
                <a:cubicBezTo>
                  <a:pt x="51267" y="5669"/>
                  <a:pt x="51571" y="5628"/>
                  <a:pt x="51868" y="5541"/>
                </a:cubicBezTo>
                <a:cubicBezTo>
                  <a:pt x="52005" y="5501"/>
                  <a:pt x="51964" y="5301"/>
                  <a:pt x="51840" y="5301"/>
                </a:cubicBezTo>
                <a:cubicBezTo>
                  <a:pt x="51828" y="5301"/>
                  <a:pt x="51816" y="5303"/>
                  <a:pt x="51803" y="5307"/>
                </a:cubicBezTo>
                <a:cubicBezTo>
                  <a:pt x="51528" y="5387"/>
                  <a:pt x="51245" y="5425"/>
                  <a:pt x="50963" y="5425"/>
                </a:cubicBezTo>
                <a:cubicBezTo>
                  <a:pt x="49609" y="5425"/>
                  <a:pt x="48275" y="4544"/>
                  <a:pt x="47841" y="3231"/>
                </a:cubicBezTo>
                <a:cubicBezTo>
                  <a:pt x="47826" y="3180"/>
                  <a:pt x="47778" y="3143"/>
                  <a:pt x="47723" y="3142"/>
                </a:cubicBezTo>
                <a:cubicBezTo>
                  <a:pt x="46737" y="3152"/>
                  <a:pt x="46453" y="4355"/>
                  <a:pt x="45891" y="4954"/>
                </a:cubicBezTo>
                <a:cubicBezTo>
                  <a:pt x="45493" y="5377"/>
                  <a:pt x="44966" y="5390"/>
                  <a:pt x="44423" y="5433"/>
                </a:cubicBezTo>
                <a:cubicBezTo>
                  <a:pt x="44067" y="5463"/>
                  <a:pt x="43685" y="5516"/>
                  <a:pt x="43433" y="5757"/>
                </a:cubicBezTo>
                <a:lnTo>
                  <a:pt x="43433" y="5757"/>
                </a:lnTo>
                <a:cubicBezTo>
                  <a:pt x="43143" y="3878"/>
                  <a:pt x="42853" y="1999"/>
                  <a:pt x="42562" y="121"/>
                </a:cubicBezTo>
                <a:lnTo>
                  <a:pt x="42562" y="121"/>
                </a:lnTo>
                <a:cubicBezTo>
                  <a:pt x="42562" y="121"/>
                  <a:pt x="42562" y="120"/>
                  <a:pt x="42562" y="120"/>
                </a:cubicBezTo>
                <a:lnTo>
                  <a:pt x="42562" y="120"/>
                </a:lnTo>
                <a:lnTo>
                  <a:pt x="42562" y="120"/>
                </a:lnTo>
                <a:lnTo>
                  <a:pt x="42562" y="120"/>
                </a:lnTo>
                <a:cubicBezTo>
                  <a:pt x="42561" y="109"/>
                  <a:pt x="42559" y="98"/>
                  <a:pt x="42557" y="88"/>
                </a:cubicBezTo>
                <a:cubicBezTo>
                  <a:pt x="42548" y="27"/>
                  <a:pt x="42503" y="0"/>
                  <a:pt x="424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8600384" y="1005803"/>
            <a:ext cx="1043095" cy="1042633"/>
          </a:xfrm>
          <a:custGeom>
            <a:rect b="b" l="l" r="r" t="t"/>
            <a:pathLst>
              <a:path extrusionOk="0" h="4315" w="4317">
                <a:moveTo>
                  <a:pt x="2159" y="0"/>
                </a:moveTo>
                <a:cubicBezTo>
                  <a:pt x="967" y="0"/>
                  <a:pt x="1" y="966"/>
                  <a:pt x="1" y="2157"/>
                </a:cubicBezTo>
                <a:cubicBezTo>
                  <a:pt x="1" y="3348"/>
                  <a:pt x="967" y="4314"/>
                  <a:pt x="2159" y="4314"/>
                </a:cubicBezTo>
                <a:cubicBezTo>
                  <a:pt x="3350" y="4314"/>
                  <a:pt x="4316" y="3348"/>
                  <a:pt x="4316" y="2157"/>
                </a:cubicBezTo>
                <a:cubicBezTo>
                  <a:pt x="4316" y="966"/>
                  <a:pt x="3350" y="0"/>
                  <a:pt x="215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8768185" y="3161119"/>
            <a:ext cx="749038" cy="680672"/>
          </a:xfrm>
          <a:custGeom>
            <a:rect b="b" l="l" r="r" t="t"/>
            <a:pathLst>
              <a:path extrusionOk="0" h="2817" w="3100">
                <a:moveTo>
                  <a:pt x="1549" y="0"/>
                </a:moveTo>
                <a:cubicBezTo>
                  <a:pt x="910" y="0"/>
                  <a:pt x="332" y="437"/>
                  <a:pt x="179" y="1085"/>
                </a:cubicBezTo>
                <a:cubicBezTo>
                  <a:pt x="1" y="1842"/>
                  <a:pt x="470" y="2600"/>
                  <a:pt x="1227" y="2778"/>
                </a:cubicBezTo>
                <a:cubicBezTo>
                  <a:pt x="1335" y="2804"/>
                  <a:pt x="1444" y="2816"/>
                  <a:pt x="1551" y="2816"/>
                </a:cubicBezTo>
                <a:cubicBezTo>
                  <a:pt x="2189" y="2816"/>
                  <a:pt x="2766" y="2380"/>
                  <a:pt x="2919" y="1732"/>
                </a:cubicBezTo>
                <a:cubicBezTo>
                  <a:pt x="3099" y="974"/>
                  <a:pt x="2630" y="216"/>
                  <a:pt x="1873" y="38"/>
                </a:cubicBezTo>
                <a:cubicBezTo>
                  <a:pt x="1764" y="12"/>
                  <a:pt x="1656" y="0"/>
                  <a:pt x="1549" y="0"/>
                </a:cubicBezTo>
                <a:close/>
              </a:path>
            </a:pathLst>
          </a:custGeom>
          <a:solidFill>
            <a:srgbClr val="0104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-177263" y="3486824"/>
            <a:ext cx="447489" cy="406905"/>
          </a:xfrm>
          <a:custGeom>
            <a:rect b="b" l="l" r="r" t="t"/>
            <a:pathLst>
              <a:path extrusionOk="0" h="1684" w="1852">
                <a:moveTo>
                  <a:pt x="925" y="1"/>
                </a:moveTo>
                <a:cubicBezTo>
                  <a:pt x="544" y="1"/>
                  <a:pt x="199" y="261"/>
                  <a:pt x="107" y="649"/>
                </a:cubicBezTo>
                <a:cubicBezTo>
                  <a:pt x="1" y="1101"/>
                  <a:pt x="280" y="1554"/>
                  <a:pt x="732" y="1660"/>
                </a:cubicBezTo>
                <a:cubicBezTo>
                  <a:pt x="798" y="1676"/>
                  <a:pt x="863" y="1683"/>
                  <a:pt x="927" y="1683"/>
                </a:cubicBezTo>
                <a:cubicBezTo>
                  <a:pt x="1307" y="1683"/>
                  <a:pt x="1653" y="1422"/>
                  <a:pt x="1744" y="1035"/>
                </a:cubicBezTo>
                <a:cubicBezTo>
                  <a:pt x="1851" y="583"/>
                  <a:pt x="1570" y="131"/>
                  <a:pt x="1118" y="23"/>
                </a:cubicBezTo>
                <a:cubicBezTo>
                  <a:pt x="1053" y="8"/>
                  <a:pt x="989" y="1"/>
                  <a:pt x="9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-2019548" y="4190684"/>
            <a:ext cx="3649504" cy="3649821"/>
          </a:xfrm>
          <a:custGeom>
            <a:rect b="b" l="l" r="r" t="t"/>
            <a:pathLst>
              <a:path extrusionOk="0" h="15105" w="15104">
                <a:moveTo>
                  <a:pt x="7552" y="0"/>
                </a:moveTo>
                <a:cubicBezTo>
                  <a:pt x="5550" y="0"/>
                  <a:pt x="3628" y="797"/>
                  <a:pt x="2212" y="2213"/>
                </a:cubicBezTo>
                <a:cubicBezTo>
                  <a:pt x="796" y="3629"/>
                  <a:pt x="1" y="5549"/>
                  <a:pt x="1" y="7552"/>
                </a:cubicBezTo>
                <a:cubicBezTo>
                  <a:pt x="1" y="9555"/>
                  <a:pt x="796" y="11476"/>
                  <a:pt x="2212" y="12892"/>
                </a:cubicBezTo>
                <a:cubicBezTo>
                  <a:pt x="3628" y="14308"/>
                  <a:pt x="5550" y="15104"/>
                  <a:pt x="7552" y="15104"/>
                </a:cubicBezTo>
                <a:cubicBezTo>
                  <a:pt x="9555" y="15104"/>
                  <a:pt x="11475" y="14308"/>
                  <a:pt x="12892" y="12892"/>
                </a:cubicBezTo>
                <a:cubicBezTo>
                  <a:pt x="14308" y="11476"/>
                  <a:pt x="15104" y="9555"/>
                  <a:pt x="15104" y="7552"/>
                </a:cubicBezTo>
                <a:cubicBezTo>
                  <a:pt x="15104" y="5549"/>
                  <a:pt x="14308" y="3629"/>
                  <a:pt x="12892" y="2213"/>
                </a:cubicBezTo>
                <a:cubicBezTo>
                  <a:pt x="11475" y="797"/>
                  <a:pt x="9555" y="0"/>
                  <a:pt x="7552" y="0"/>
                </a:cubicBezTo>
                <a:close/>
              </a:path>
            </a:pathLst>
          </a:custGeom>
          <a:solidFill>
            <a:srgbClr val="0104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1451191" y="4455707"/>
            <a:ext cx="437341" cy="406663"/>
          </a:xfrm>
          <a:custGeom>
            <a:rect b="b" l="l" r="r" t="t"/>
            <a:pathLst>
              <a:path extrusionOk="0" h="1683" w="1810">
                <a:moveTo>
                  <a:pt x="906" y="0"/>
                </a:moveTo>
                <a:cubicBezTo>
                  <a:pt x="501" y="0"/>
                  <a:pt x="142" y="294"/>
                  <a:pt x="76" y="707"/>
                </a:cubicBezTo>
                <a:cubicBezTo>
                  <a:pt x="1" y="1166"/>
                  <a:pt x="312" y="1598"/>
                  <a:pt x="771" y="1671"/>
                </a:cubicBezTo>
                <a:cubicBezTo>
                  <a:pt x="817" y="1679"/>
                  <a:pt x="863" y="1683"/>
                  <a:pt x="908" y="1683"/>
                </a:cubicBezTo>
                <a:cubicBezTo>
                  <a:pt x="1312" y="1683"/>
                  <a:pt x="1669" y="1389"/>
                  <a:pt x="1736" y="977"/>
                </a:cubicBezTo>
                <a:cubicBezTo>
                  <a:pt x="1810" y="518"/>
                  <a:pt x="1499" y="86"/>
                  <a:pt x="1040" y="11"/>
                </a:cubicBezTo>
                <a:cubicBezTo>
                  <a:pt x="995" y="4"/>
                  <a:pt x="950" y="0"/>
                  <a:pt x="906" y="0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4125126" y="4318577"/>
            <a:ext cx="5518357" cy="680924"/>
          </a:xfrm>
          <a:custGeom>
            <a:rect b="b" l="l" r="r" t="t"/>
            <a:pathLst>
              <a:path extrusionOk="0" h="6417" w="52006">
                <a:moveTo>
                  <a:pt x="42454" y="0"/>
                </a:moveTo>
                <a:cubicBezTo>
                  <a:pt x="42391" y="0"/>
                  <a:pt x="42321" y="45"/>
                  <a:pt x="42319" y="120"/>
                </a:cubicBezTo>
                <a:cubicBezTo>
                  <a:pt x="42277" y="1651"/>
                  <a:pt x="42138" y="3177"/>
                  <a:pt x="41904" y="4690"/>
                </a:cubicBezTo>
                <a:cubicBezTo>
                  <a:pt x="41880" y="4844"/>
                  <a:pt x="41860" y="5002"/>
                  <a:pt x="41827" y="5154"/>
                </a:cubicBezTo>
                <a:cubicBezTo>
                  <a:pt x="41780" y="5374"/>
                  <a:pt x="41690" y="5467"/>
                  <a:pt x="41454" y="5494"/>
                </a:cubicBezTo>
                <a:cubicBezTo>
                  <a:pt x="41353" y="5505"/>
                  <a:pt x="41249" y="5510"/>
                  <a:pt x="41144" y="5510"/>
                </a:cubicBezTo>
                <a:cubicBezTo>
                  <a:pt x="40842" y="5510"/>
                  <a:pt x="40528" y="5475"/>
                  <a:pt x="40236" y="5468"/>
                </a:cubicBezTo>
                <a:cubicBezTo>
                  <a:pt x="39562" y="5455"/>
                  <a:pt x="38885" y="5461"/>
                  <a:pt x="38211" y="5421"/>
                </a:cubicBezTo>
                <a:cubicBezTo>
                  <a:pt x="37272" y="5364"/>
                  <a:pt x="35982" y="5155"/>
                  <a:pt x="35616" y="4138"/>
                </a:cubicBezTo>
                <a:cubicBezTo>
                  <a:pt x="35480" y="3758"/>
                  <a:pt x="35449" y="3192"/>
                  <a:pt x="34969" y="3077"/>
                </a:cubicBezTo>
                <a:cubicBezTo>
                  <a:pt x="34920" y="3065"/>
                  <a:pt x="34872" y="3060"/>
                  <a:pt x="34826" y="3060"/>
                </a:cubicBezTo>
                <a:cubicBezTo>
                  <a:pt x="34420" y="3060"/>
                  <a:pt x="34115" y="3486"/>
                  <a:pt x="33900" y="3785"/>
                </a:cubicBezTo>
                <a:cubicBezTo>
                  <a:pt x="33107" y="4883"/>
                  <a:pt x="31914" y="5624"/>
                  <a:pt x="30580" y="5847"/>
                </a:cubicBezTo>
                <a:lnTo>
                  <a:pt x="30580" y="5847"/>
                </a:lnTo>
                <a:cubicBezTo>
                  <a:pt x="30238" y="4003"/>
                  <a:pt x="30018" y="2139"/>
                  <a:pt x="29920" y="267"/>
                </a:cubicBezTo>
                <a:cubicBezTo>
                  <a:pt x="29916" y="194"/>
                  <a:pt x="29845" y="148"/>
                  <a:pt x="29782" y="148"/>
                </a:cubicBezTo>
                <a:cubicBezTo>
                  <a:pt x="29734" y="148"/>
                  <a:pt x="29690" y="174"/>
                  <a:pt x="29681" y="235"/>
                </a:cubicBezTo>
                <a:cubicBezTo>
                  <a:pt x="29447" y="1836"/>
                  <a:pt x="29218" y="3436"/>
                  <a:pt x="28980" y="5035"/>
                </a:cubicBezTo>
                <a:cubicBezTo>
                  <a:pt x="28945" y="5263"/>
                  <a:pt x="28949" y="5470"/>
                  <a:pt x="28664" y="5505"/>
                </a:cubicBezTo>
                <a:cubicBezTo>
                  <a:pt x="28629" y="5509"/>
                  <a:pt x="28594" y="5510"/>
                  <a:pt x="28558" y="5510"/>
                </a:cubicBezTo>
                <a:cubicBezTo>
                  <a:pt x="28430" y="5510"/>
                  <a:pt x="28293" y="5491"/>
                  <a:pt x="28172" y="5487"/>
                </a:cubicBezTo>
                <a:lnTo>
                  <a:pt x="26895" y="5435"/>
                </a:lnTo>
                <a:cubicBezTo>
                  <a:pt x="26173" y="5405"/>
                  <a:pt x="25432" y="5418"/>
                  <a:pt x="24716" y="5316"/>
                </a:cubicBezTo>
                <a:cubicBezTo>
                  <a:pt x="24122" y="5229"/>
                  <a:pt x="23557" y="5016"/>
                  <a:pt x="23222" y="4492"/>
                </a:cubicBezTo>
                <a:cubicBezTo>
                  <a:pt x="22970" y="4100"/>
                  <a:pt x="22818" y="3609"/>
                  <a:pt x="22456" y="3298"/>
                </a:cubicBezTo>
                <a:cubicBezTo>
                  <a:pt x="22284" y="3150"/>
                  <a:pt x="22083" y="3079"/>
                  <a:pt x="21880" y="3079"/>
                </a:cubicBezTo>
                <a:cubicBezTo>
                  <a:pt x="21671" y="3079"/>
                  <a:pt x="21461" y="3154"/>
                  <a:pt x="21281" y="3296"/>
                </a:cubicBezTo>
                <a:cubicBezTo>
                  <a:pt x="20822" y="3654"/>
                  <a:pt x="20691" y="4226"/>
                  <a:pt x="20426" y="4716"/>
                </a:cubicBezTo>
                <a:cubicBezTo>
                  <a:pt x="20258" y="5027"/>
                  <a:pt x="20027" y="5267"/>
                  <a:pt x="19679" y="5361"/>
                </a:cubicBezTo>
                <a:cubicBezTo>
                  <a:pt x="19392" y="5437"/>
                  <a:pt x="19090" y="5431"/>
                  <a:pt x="18797" y="5435"/>
                </a:cubicBezTo>
                <a:cubicBezTo>
                  <a:pt x="18366" y="5440"/>
                  <a:pt x="17925" y="5461"/>
                  <a:pt x="17596" y="5728"/>
                </a:cubicBezTo>
                <a:lnTo>
                  <a:pt x="17596" y="5728"/>
                </a:lnTo>
                <a:cubicBezTo>
                  <a:pt x="17258" y="4031"/>
                  <a:pt x="17058" y="2308"/>
                  <a:pt x="17001" y="578"/>
                </a:cubicBezTo>
                <a:cubicBezTo>
                  <a:pt x="16998" y="504"/>
                  <a:pt x="16929" y="459"/>
                  <a:pt x="16866" y="459"/>
                </a:cubicBezTo>
                <a:cubicBezTo>
                  <a:pt x="16817" y="459"/>
                  <a:pt x="16773" y="485"/>
                  <a:pt x="16763" y="545"/>
                </a:cubicBezTo>
                <a:lnTo>
                  <a:pt x="16757" y="578"/>
                </a:lnTo>
                <a:lnTo>
                  <a:pt x="16757" y="578"/>
                </a:lnTo>
                <a:lnTo>
                  <a:pt x="16756" y="578"/>
                </a:lnTo>
                <a:lnTo>
                  <a:pt x="16756" y="578"/>
                </a:lnTo>
                <a:cubicBezTo>
                  <a:pt x="16756" y="579"/>
                  <a:pt x="16756" y="581"/>
                  <a:pt x="16756" y="582"/>
                </a:cubicBezTo>
                <a:lnTo>
                  <a:pt x="16756" y="582"/>
                </a:lnTo>
                <a:lnTo>
                  <a:pt x="16331" y="3057"/>
                </a:lnTo>
                <a:lnTo>
                  <a:pt x="16141" y="4162"/>
                </a:lnTo>
                <a:lnTo>
                  <a:pt x="16037" y="4765"/>
                </a:lnTo>
                <a:cubicBezTo>
                  <a:pt x="16004" y="4963"/>
                  <a:pt x="15994" y="5190"/>
                  <a:pt x="15921" y="5378"/>
                </a:cubicBezTo>
                <a:cubicBezTo>
                  <a:pt x="15854" y="5550"/>
                  <a:pt x="15724" y="5605"/>
                  <a:pt x="15575" y="5605"/>
                </a:cubicBezTo>
                <a:cubicBezTo>
                  <a:pt x="15377" y="5605"/>
                  <a:pt x="15145" y="5509"/>
                  <a:pt x="14979" y="5465"/>
                </a:cubicBezTo>
                <a:cubicBezTo>
                  <a:pt x="14624" y="5370"/>
                  <a:pt x="14255" y="5339"/>
                  <a:pt x="13888" y="5339"/>
                </a:cubicBezTo>
                <a:cubicBezTo>
                  <a:pt x="13866" y="5339"/>
                  <a:pt x="13843" y="5339"/>
                  <a:pt x="13821" y="5339"/>
                </a:cubicBezTo>
                <a:cubicBezTo>
                  <a:pt x="13302" y="5343"/>
                  <a:pt x="12776" y="5411"/>
                  <a:pt x="12254" y="5411"/>
                </a:cubicBezTo>
                <a:cubicBezTo>
                  <a:pt x="12040" y="5411"/>
                  <a:pt x="11827" y="5399"/>
                  <a:pt x="11616" y="5368"/>
                </a:cubicBezTo>
                <a:cubicBezTo>
                  <a:pt x="11061" y="5285"/>
                  <a:pt x="10475" y="5069"/>
                  <a:pt x="10091" y="4643"/>
                </a:cubicBezTo>
                <a:cubicBezTo>
                  <a:pt x="9897" y="4427"/>
                  <a:pt x="9787" y="4173"/>
                  <a:pt x="9743" y="3888"/>
                </a:cubicBezTo>
                <a:cubicBezTo>
                  <a:pt x="9707" y="3654"/>
                  <a:pt x="9705" y="3394"/>
                  <a:pt x="9578" y="3185"/>
                </a:cubicBezTo>
                <a:cubicBezTo>
                  <a:pt x="9464" y="2998"/>
                  <a:pt x="9299" y="2929"/>
                  <a:pt x="9120" y="2929"/>
                </a:cubicBezTo>
                <a:cubicBezTo>
                  <a:pt x="8862" y="2929"/>
                  <a:pt x="8574" y="3073"/>
                  <a:pt x="8373" y="3214"/>
                </a:cubicBezTo>
                <a:cubicBezTo>
                  <a:pt x="7958" y="3505"/>
                  <a:pt x="7656" y="3918"/>
                  <a:pt x="7338" y="4305"/>
                </a:cubicBezTo>
                <a:cubicBezTo>
                  <a:pt x="6905" y="4830"/>
                  <a:pt x="6468" y="5230"/>
                  <a:pt x="5767" y="5318"/>
                </a:cubicBezTo>
                <a:cubicBezTo>
                  <a:pt x="5358" y="5369"/>
                  <a:pt x="4797" y="5459"/>
                  <a:pt x="4526" y="5787"/>
                </a:cubicBezTo>
                <a:lnTo>
                  <a:pt x="4526" y="5787"/>
                </a:lnTo>
                <a:cubicBezTo>
                  <a:pt x="4284" y="4322"/>
                  <a:pt x="4115" y="2847"/>
                  <a:pt x="4017" y="1366"/>
                </a:cubicBezTo>
                <a:lnTo>
                  <a:pt x="4017" y="1366"/>
                </a:lnTo>
                <a:cubicBezTo>
                  <a:pt x="4013" y="1145"/>
                  <a:pt x="4000" y="925"/>
                  <a:pt x="3979" y="705"/>
                </a:cubicBezTo>
                <a:lnTo>
                  <a:pt x="3979" y="705"/>
                </a:lnTo>
                <a:cubicBezTo>
                  <a:pt x="3978" y="695"/>
                  <a:pt x="3978" y="685"/>
                  <a:pt x="3977" y="675"/>
                </a:cubicBezTo>
                <a:lnTo>
                  <a:pt x="3976" y="675"/>
                </a:lnTo>
                <a:cubicBezTo>
                  <a:pt x="3968" y="599"/>
                  <a:pt x="3905" y="560"/>
                  <a:pt x="3845" y="560"/>
                </a:cubicBezTo>
                <a:cubicBezTo>
                  <a:pt x="3786" y="560"/>
                  <a:pt x="3730" y="598"/>
                  <a:pt x="3734" y="676"/>
                </a:cubicBezTo>
                <a:cubicBezTo>
                  <a:pt x="3747" y="925"/>
                  <a:pt x="3761" y="1173"/>
                  <a:pt x="3778" y="1421"/>
                </a:cubicBezTo>
                <a:lnTo>
                  <a:pt x="3778" y="1421"/>
                </a:lnTo>
                <a:cubicBezTo>
                  <a:pt x="3786" y="1975"/>
                  <a:pt x="3742" y="2529"/>
                  <a:pt x="3645" y="3076"/>
                </a:cubicBezTo>
                <a:cubicBezTo>
                  <a:pt x="3513" y="3816"/>
                  <a:pt x="3310" y="4663"/>
                  <a:pt x="2910" y="5307"/>
                </a:cubicBezTo>
                <a:cubicBezTo>
                  <a:pt x="2725" y="5605"/>
                  <a:pt x="2489" y="5702"/>
                  <a:pt x="2225" y="5702"/>
                </a:cubicBezTo>
                <a:cubicBezTo>
                  <a:pt x="1744" y="5702"/>
                  <a:pt x="1174" y="5382"/>
                  <a:pt x="661" y="5382"/>
                </a:cubicBezTo>
                <a:cubicBezTo>
                  <a:pt x="462" y="5382"/>
                  <a:pt x="271" y="5430"/>
                  <a:pt x="98" y="5565"/>
                </a:cubicBezTo>
                <a:cubicBezTo>
                  <a:pt x="0" y="5641"/>
                  <a:pt x="89" y="5765"/>
                  <a:pt x="191" y="5765"/>
                </a:cubicBezTo>
                <a:cubicBezTo>
                  <a:pt x="217" y="5765"/>
                  <a:pt x="245" y="5757"/>
                  <a:pt x="270" y="5737"/>
                </a:cubicBezTo>
                <a:lnTo>
                  <a:pt x="268" y="5737"/>
                </a:lnTo>
                <a:cubicBezTo>
                  <a:pt x="398" y="5636"/>
                  <a:pt x="547" y="5599"/>
                  <a:pt x="705" y="5599"/>
                </a:cubicBezTo>
                <a:cubicBezTo>
                  <a:pt x="1098" y="5599"/>
                  <a:pt x="1547" y="5831"/>
                  <a:pt x="1886" y="5904"/>
                </a:cubicBezTo>
                <a:cubicBezTo>
                  <a:pt x="1999" y="5928"/>
                  <a:pt x="2108" y="5940"/>
                  <a:pt x="2212" y="5940"/>
                </a:cubicBezTo>
                <a:cubicBezTo>
                  <a:pt x="2611" y="5940"/>
                  <a:pt x="2940" y="5761"/>
                  <a:pt x="3159" y="5360"/>
                </a:cubicBezTo>
                <a:cubicBezTo>
                  <a:pt x="3526" y="4685"/>
                  <a:pt x="3742" y="3893"/>
                  <a:pt x="3878" y="3141"/>
                </a:cubicBezTo>
                <a:cubicBezTo>
                  <a:pt x="3888" y="3083"/>
                  <a:pt x="3898" y="3024"/>
                  <a:pt x="3907" y="2966"/>
                </a:cubicBezTo>
                <a:lnTo>
                  <a:pt x="3907" y="2966"/>
                </a:lnTo>
                <a:cubicBezTo>
                  <a:pt x="4021" y="4092"/>
                  <a:pt x="4176" y="5214"/>
                  <a:pt x="4372" y="6330"/>
                </a:cubicBezTo>
                <a:cubicBezTo>
                  <a:pt x="4382" y="6389"/>
                  <a:pt x="4431" y="6416"/>
                  <a:pt x="4482" y="6416"/>
                </a:cubicBezTo>
                <a:cubicBezTo>
                  <a:pt x="4546" y="6416"/>
                  <a:pt x="4613" y="6373"/>
                  <a:pt x="4610" y="6297"/>
                </a:cubicBezTo>
                <a:cubicBezTo>
                  <a:pt x="4571" y="5468"/>
                  <a:pt x="5855" y="5629"/>
                  <a:pt x="6362" y="5431"/>
                </a:cubicBezTo>
                <a:cubicBezTo>
                  <a:pt x="6817" y="5255"/>
                  <a:pt x="7161" y="4894"/>
                  <a:pt x="7467" y="4526"/>
                </a:cubicBezTo>
                <a:cubicBezTo>
                  <a:pt x="7798" y="4129"/>
                  <a:pt x="8106" y="3679"/>
                  <a:pt x="8546" y="3390"/>
                </a:cubicBezTo>
                <a:cubicBezTo>
                  <a:pt x="8695" y="3292"/>
                  <a:pt x="8913" y="3174"/>
                  <a:pt x="9099" y="3174"/>
                </a:cubicBezTo>
                <a:cubicBezTo>
                  <a:pt x="9226" y="3174"/>
                  <a:pt x="9339" y="3229"/>
                  <a:pt x="9405" y="3384"/>
                </a:cubicBezTo>
                <a:cubicBezTo>
                  <a:pt x="9505" y="3622"/>
                  <a:pt x="9481" y="3899"/>
                  <a:pt x="9547" y="4146"/>
                </a:cubicBezTo>
                <a:cubicBezTo>
                  <a:pt x="9821" y="5180"/>
                  <a:pt x="11034" y="5608"/>
                  <a:pt x="11995" y="5644"/>
                </a:cubicBezTo>
                <a:cubicBezTo>
                  <a:pt x="12071" y="5647"/>
                  <a:pt x="12147" y="5649"/>
                  <a:pt x="12223" y="5649"/>
                </a:cubicBezTo>
                <a:cubicBezTo>
                  <a:pt x="12773" y="5649"/>
                  <a:pt x="13322" y="5581"/>
                  <a:pt x="13871" y="5581"/>
                </a:cubicBezTo>
                <a:cubicBezTo>
                  <a:pt x="14012" y="5581"/>
                  <a:pt x="14153" y="5585"/>
                  <a:pt x="14294" y="5596"/>
                </a:cubicBezTo>
                <a:cubicBezTo>
                  <a:pt x="14646" y="5624"/>
                  <a:pt x="14960" y="5734"/>
                  <a:pt x="15300" y="5809"/>
                </a:cubicBezTo>
                <a:cubicBezTo>
                  <a:pt x="15394" y="5830"/>
                  <a:pt x="15493" y="5845"/>
                  <a:pt x="15590" y="5845"/>
                </a:cubicBezTo>
                <a:cubicBezTo>
                  <a:pt x="15749" y="5845"/>
                  <a:pt x="15903" y="5804"/>
                  <a:pt x="16020" y="5679"/>
                </a:cubicBezTo>
                <a:cubicBezTo>
                  <a:pt x="16238" y="5450"/>
                  <a:pt x="16238" y="5021"/>
                  <a:pt x="16288" y="4729"/>
                </a:cubicBezTo>
                <a:lnTo>
                  <a:pt x="16529" y="3323"/>
                </a:lnTo>
                <a:lnTo>
                  <a:pt x="16812" y="1675"/>
                </a:lnTo>
                <a:lnTo>
                  <a:pt x="16812" y="1675"/>
                </a:lnTo>
                <a:cubicBezTo>
                  <a:pt x="16912" y="3130"/>
                  <a:pt x="17110" y="4577"/>
                  <a:pt x="17405" y="6006"/>
                </a:cubicBezTo>
                <a:cubicBezTo>
                  <a:pt x="17418" y="6066"/>
                  <a:pt x="17462" y="6091"/>
                  <a:pt x="17510" y="6091"/>
                </a:cubicBezTo>
                <a:cubicBezTo>
                  <a:pt x="17554" y="6091"/>
                  <a:pt x="17599" y="6070"/>
                  <a:pt x="17626" y="6035"/>
                </a:cubicBezTo>
                <a:cubicBezTo>
                  <a:pt x="17881" y="5699"/>
                  <a:pt x="18325" y="5673"/>
                  <a:pt x="18739" y="5673"/>
                </a:cubicBezTo>
                <a:cubicBezTo>
                  <a:pt x="18815" y="5673"/>
                  <a:pt x="18890" y="5674"/>
                  <a:pt x="18962" y="5674"/>
                </a:cubicBezTo>
                <a:cubicBezTo>
                  <a:pt x="19020" y="5674"/>
                  <a:pt x="19076" y="5673"/>
                  <a:pt x="19130" y="5671"/>
                </a:cubicBezTo>
                <a:cubicBezTo>
                  <a:pt x="19628" y="5653"/>
                  <a:pt x="20108" y="5552"/>
                  <a:pt x="20435" y="5144"/>
                </a:cubicBezTo>
                <a:cubicBezTo>
                  <a:pt x="20805" y="4681"/>
                  <a:pt x="20883" y="4049"/>
                  <a:pt x="21293" y="3611"/>
                </a:cubicBezTo>
                <a:cubicBezTo>
                  <a:pt x="21450" y="3445"/>
                  <a:pt x="21658" y="3316"/>
                  <a:pt x="21882" y="3316"/>
                </a:cubicBezTo>
                <a:cubicBezTo>
                  <a:pt x="21947" y="3316"/>
                  <a:pt x="22012" y="3327"/>
                  <a:pt x="22079" y="3350"/>
                </a:cubicBezTo>
                <a:cubicBezTo>
                  <a:pt x="22345" y="3443"/>
                  <a:pt x="22507" y="3706"/>
                  <a:pt x="22639" y="3939"/>
                </a:cubicBezTo>
                <a:cubicBezTo>
                  <a:pt x="22877" y="4360"/>
                  <a:pt x="23062" y="4811"/>
                  <a:pt x="23461" y="5110"/>
                </a:cubicBezTo>
                <a:cubicBezTo>
                  <a:pt x="23919" y="5452"/>
                  <a:pt x="24507" y="5550"/>
                  <a:pt x="25062" y="5595"/>
                </a:cubicBezTo>
                <a:cubicBezTo>
                  <a:pt x="25790" y="5653"/>
                  <a:pt x="26522" y="5661"/>
                  <a:pt x="27251" y="5691"/>
                </a:cubicBezTo>
                <a:lnTo>
                  <a:pt x="28427" y="5739"/>
                </a:lnTo>
                <a:cubicBezTo>
                  <a:pt x="28484" y="5741"/>
                  <a:pt x="28542" y="5743"/>
                  <a:pt x="28599" y="5743"/>
                </a:cubicBezTo>
                <a:cubicBezTo>
                  <a:pt x="28811" y="5743"/>
                  <a:pt x="29009" y="5708"/>
                  <a:pt x="29121" y="5487"/>
                </a:cubicBezTo>
                <a:cubicBezTo>
                  <a:pt x="29280" y="5172"/>
                  <a:pt x="29269" y="4725"/>
                  <a:pt x="29318" y="4383"/>
                </a:cubicBezTo>
                <a:lnTo>
                  <a:pt x="29512" y="3057"/>
                </a:lnTo>
                <a:lnTo>
                  <a:pt x="29753" y="1409"/>
                </a:lnTo>
                <a:lnTo>
                  <a:pt x="29753" y="1409"/>
                </a:lnTo>
                <a:cubicBezTo>
                  <a:pt x="29875" y="2954"/>
                  <a:pt x="30079" y="4491"/>
                  <a:pt x="30365" y="6015"/>
                </a:cubicBezTo>
                <a:cubicBezTo>
                  <a:pt x="30377" y="6076"/>
                  <a:pt x="30435" y="6101"/>
                  <a:pt x="30489" y="6101"/>
                </a:cubicBezTo>
                <a:cubicBezTo>
                  <a:pt x="30498" y="6101"/>
                  <a:pt x="30506" y="6101"/>
                  <a:pt x="30514" y="6099"/>
                </a:cubicBezTo>
                <a:cubicBezTo>
                  <a:pt x="31726" y="5930"/>
                  <a:pt x="32865" y="5334"/>
                  <a:pt x="33690" y="4430"/>
                </a:cubicBezTo>
                <a:cubicBezTo>
                  <a:pt x="33875" y="4227"/>
                  <a:pt x="34031" y="4006"/>
                  <a:pt x="34196" y="3787"/>
                </a:cubicBezTo>
                <a:cubicBezTo>
                  <a:pt x="34335" y="3602"/>
                  <a:pt x="34583" y="3302"/>
                  <a:pt x="34838" y="3302"/>
                </a:cubicBezTo>
                <a:cubicBezTo>
                  <a:pt x="34915" y="3302"/>
                  <a:pt x="34994" y="3330"/>
                  <a:pt x="35070" y="3398"/>
                </a:cubicBezTo>
                <a:cubicBezTo>
                  <a:pt x="35256" y="3566"/>
                  <a:pt x="35283" y="3884"/>
                  <a:pt x="35352" y="4109"/>
                </a:cubicBezTo>
                <a:cubicBezTo>
                  <a:pt x="35418" y="4330"/>
                  <a:pt x="35525" y="4536"/>
                  <a:pt x="35669" y="4716"/>
                </a:cubicBezTo>
                <a:cubicBezTo>
                  <a:pt x="36291" y="5480"/>
                  <a:pt x="37427" y="5627"/>
                  <a:pt x="38347" y="5670"/>
                </a:cubicBezTo>
                <a:cubicBezTo>
                  <a:pt x="39094" y="5704"/>
                  <a:pt x="39844" y="5704"/>
                  <a:pt x="40592" y="5718"/>
                </a:cubicBezTo>
                <a:cubicBezTo>
                  <a:pt x="40815" y="5723"/>
                  <a:pt x="41069" y="5756"/>
                  <a:pt x="41311" y="5756"/>
                </a:cubicBezTo>
                <a:cubicBezTo>
                  <a:pt x="41433" y="5756"/>
                  <a:pt x="41552" y="5748"/>
                  <a:pt x="41662" y="5723"/>
                </a:cubicBezTo>
                <a:cubicBezTo>
                  <a:pt x="41908" y="5668"/>
                  <a:pt x="42013" y="5446"/>
                  <a:pt x="42061" y="5219"/>
                </a:cubicBezTo>
                <a:cubicBezTo>
                  <a:pt x="42234" y="4405"/>
                  <a:pt x="42314" y="3555"/>
                  <a:pt x="42397" y="2728"/>
                </a:cubicBezTo>
                <a:cubicBezTo>
                  <a:pt x="42442" y="2267"/>
                  <a:pt x="42479" y="1806"/>
                  <a:pt x="42507" y="1345"/>
                </a:cubicBezTo>
                <a:lnTo>
                  <a:pt x="42507" y="1345"/>
                </a:lnTo>
                <a:cubicBezTo>
                  <a:pt x="42753" y="2930"/>
                  <a:pt x="42998" y="4516"/>
                  <a:pt x="43243" y="6101"/>
                </a:cubicBezTo>
                <a:cubicBezTo>
                  <a:pt x="43252" y="6157"/>
                  <a:pt x="43308" y="6188"/>
                  <a:pt x="43362" y="6188"/>
                </a:cubicBezTo>
                <a:cubicBezTo>
                  <a:pt x="43404" y="6188"/>
                  <a:pt x="43446" y="6169"/>
                  <a:pt x="43465" y="6129"/>
                </a:cubicBezTo>
                <a:cubicBezTo>
                  <a:pt x="43691" y="5642"/>
                  <a:pt x="44324" y="5690"/>
                  <a:pt x="44779" y="5649"/>
                </a:cubicBezTo>
                <a:cubicBezTo>
                  <a:pt x="45229" y="5612"/>
                  <a:pt x="45647" y="5521"/>
                  <a:pt x="45984" y="5203"/>
                </a:cubicBezTo>
                <a:cubicBezTo>
                  <a:pt x="46298" y="4907"/>
                  <a:pt x="46504" y="4514"/>
                  <a:pt x="46733" y="4153"/>
                </a:cubicBezTo>
                <a:cubicBezTo>
                  <a:pt x="46952" y="3808"/>
                  <a:pt x="47213" y="3437"/>
                  <a:pt x="47639" y="3389"/>
                </a:cubicBezTo>
                <a:lnTo>
                  <a:pt x="47639" y="3389"/>
                </a:lnTo>
                <a:cubicBezTo>
                  <a:pt x="48138" y="4753"/>
                  <a:pt x="49536" y="5669"/>
                  <a:pt x="50964" y="5669"/>
                </a:cubicBezTo>
                <a:cubicBezTo>
                  <a:pt x="51267" y="5669"/>
                  <a:pt x="51571" y="5628"/>
                  <a:pt x="51868" y="5541"/>
                </a:cubicBezTo>
                <a:cubicBezTo>
                  <a:pt x="52005" y="5501"/>
                  <a:pt x="51964" y="5301"/>
                  <a:pt x="51840" y="5301"/>
                </a:cubicBezTo>
                <a:cubicBezTo>
                  <a:pt x="51828" y="5301"/>
                  <a:pt x="51816" y="5303"/>
                  <a:pt x="51803" y="5307"/>
                </a:cubicBezTo>
                <a:cubicBezTo>
                  <a:pt x="51528" y="5387"/>
                  <a:pt x="51245" y="5425"/>
                  <a:pt x="50963" y="5425"/>
                </a:cubicBezTo>
                <a:cubicBezTo>
                  <a:pt x="49609" y="5425"/>
                  <a:pt x="48275" y="4544"/>
                  <a:pt x="47841" y="3231"/>
                </a:cubicBezTo>
                <a:cubicBezTo>
                  <a:pt x="47826" y="3180"/>
                  <a:pt x="47778" y="3143"/>
                  <a:pt x="47723" y="3142"/>
                </a:cubicBezTo>
                <a:cubicBezTo>
                  <a:pt x="46737" y="3152"/>
                  <a:pt x="46453" y="4355"/>
                  <a:pt x="45891" y="4954"/>
                </a:cubicBezTo>
                <a:cubicBezTo>
                  <a:pt x="45493" y="5377"/>
                  <a:pt x="44966" y="5390"/>
                  <a:pt x="44423" y="5433"/>
                </a:cubicBezTo>
                <a:cubicBezTo>
                  <a:pt x="44067" y="5463"/>
                  <a:pt x="43685" y="5516"/>
                  <a:pt x="43433" y="5757"/>
                </a:cubicBezTo>
                <a:lnTo>
                  <a:pt x="43433" y="5757"/>
                </a:lnTo>
                <a:cubicBezTo>
                  <a:pt x="43143" y="3878"/>
                  <a:pt x="42853" y="1999"/>
                  <a:pt x="42562" y="121"/>
                </a:cubicBezTo>
                <a:lnTo>
                  <a:pt x="42562" y="121"/>
                </a:lnTo>
                <a:cubicBezTo>
                  <a:pt x="42562" y="121"/>
                  <a:pt x="42562" y="120"/>
                  <a:pt x="42562" y="120"/>
                </a:cubicBezTo>
                <a:lnTo>
                  <a:pt x="42562" y="120"/>
                </a:lnTo>
                <a:lnTo>
                  <a:pt x="42562" y="120"/>
                </a:lnTo>
                <a:lnTo>
                  <a:pt x="42562" y="120"/>
                </a:lnTo>
                <a:cubicBezTo>
                  <a:pt x="42561" y="109"/>
                  <a:pt x="42559" y="98"/>
                  <a:pt x="42557" y="88"/>
                </a:cubicBezTo>
                <a:cubicBezTo>
                  <a:pt x="42548" y="27"/>
                  <a:pt x="42503" y="0"/>
                  <a:pt x="424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2139201" y="4777769"/>
            <a:ext cx="213355" cy="182914"/>
          </a:xfrm>
          <a:custGeom>
            <a:rect b="b" l="l" r="r" t="t"/>
            <a:pathLst>
              <a:path extrusionOk="0" h="757" w="883">
                <a:moveTo>
                  <a:pt x="505" y="1"/>
                </a:moveTo>
                <a:cubicBezTo>
                  <a:pt x="169" y="1"/>
                  <a:pt x="1" y="407"/>
                  <a:pt x="239" y="645"/>
                </a:cubicBezTo>
                <a:cubicBezTo>
                  <a:pt x="316" y="722"/>
                  <a:pt x="410" y="756"/>
                  <a:pt x="503" y="756"/>
                </a:cubicBezTo>
                <a:cubicBezTo>
                  <a:pt x="697" y="756"/>
                  <a:pt x="883" y="606"/>
                  <a:pt x="883" y="378"/>
                </a:cubicBezTo>
                <a:cubicBezTo>
                  <a:pt x="883" y="169"/>
                  <a:pt x="715" y="1"/>
                  <a:pt x="5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7704630" y="5014234"/>
            <a:ext cx="491465" cy="491475"/>
          </a:xfrm>
          <a:custGeom>
            <a:rect b="b" l="l" r="r" t="t"/>
            <a:pathLst>
              <a:path extrusionOk="0" h="2034" w="2034">
                <a:moveTo>
                  <a:pt x="1017" y="1"/>
                </a:moveTo>
                <a:cubicBezTo>
                  <a:pt x="456" y="1"/>
                  <a:pt x="1" y="456"/>
                  <a:pt x="1" y="1017"/>
                </a:cubicBezTo>
                <a:cubicBezTo>
                  <a:pt x="1" y="1578"/>
                  <a:pt x="456" y="2034"/>
                  <a:pt x="1017" y="2034"/>
                </a:cubicBezTo>
                <a:cubicBezTo>
                  <a:pt x="1578" y="2034"/>
                  <a:pt x="2033" y="1578"/>
                  <a:pt x="2033" y="1017"/>
                </a:cubicBezTo>
                <a:cubicBezTo>
                  <a:pt x="2033" y="456"/>
                  <a:pt x="1578" y="1"/>
                  <a:pt x="101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1"/>
          <p:cNvSpPr txBox="1"/>
          <p:nvPr>
            <p:ph hasCustomPrompt="1" type="title"/>
          </p:nvPr>
        </p:nvSpPr>
        <p:spPr>
          <a:xfrm>
            <a:off x="1156500" y="1422188"/>
            <a:ext cx="6831000" cy="16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7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3" name="Google Shape;223;p11"/>
          <p:cNvSpPr txBox="1"/>
          <p:nvPr>
            <p:ph idx="1" type="body"/>
          </p:nvPr>
        </p:nvSpPr>
        <p:spPr>
          <a:xfrm>
            <a:off x="1156500" y="3115700"/>
            <a:ext cx="68310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" name="Google Shape;224;p11"/>
          <p:cNvSpPr/>
          <p:nvPr/>
        </p:nvSpPr>
        <p:spPr>
          <a:xfrm flipH="1">
            <a:off x="4893376" y="-284737"/>
            <a:ext cx="442899" cy="443149"/>
          </a:xfrm>
          <a:custGeom>
            <a:rect b="b" l="l" r="r" t="t"/>
            <a:pathLst>
              <a:path extrusionOk="0" h="1834" w="1833">
                <a:moveTo>
                  <a:pt x="916" y="1"/>
                </a:moveTo>
                <a:cubicBezTo>
                  <a:pt x="410" y="1"/>
                  <a:pt x="1" y="412"/>
                  <a:pt x="1" y="918"/>
                </a:cubicBezTo>
                <a:cubicBezTo>
                  <a:pt x="1" y="1423"/>
                  <a:pt x="410" y="1833"/>
                  <a:pt x="916" y="1833"/>
                </a:cubicBezTo>
                <a:cubicBezTo>
                  <a:pt x="1423" y="1833"/>
                  <a:pt x="1833" y="1423"/>
                  <a:pt x="1833" y="918"/>
                </a:cubicBezTo>
                <a:cubicBezTo>
                  <a:pt x="1833" y="412"/>
                  <a:pt x="1423" y="1"/>
                  <a:pt x="91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1"/>
          <p:cNvSpPr/>
          <p:nvPr/>
        </p:nvSpPr>
        <p:spPr>
          <a:xfrm flipH="1">
            <a:off x="1929337" y="-250668"/>
            <a:ext cx="600438" cy="600692"/>
          </a:xfrm>
          <a:custGeom>
            <a:rect b="b" l="l" r="r" t="t"/>
            <a:pathLst>
              <a:path extrusionOk="0" h="2486" w="2485">
                <a:moveTo>
                  <a:pt x="1242" y="1"/>
                </a:moveTo>
                <a:cubicBezTo>
                  <a:pt x="557" y="1"/>
                  <a:pt x="1" y="557"/>
                  <a:pt x="1" y="1242"/>
                </a:cubicBezTo>
                <a:cubicBezTo>
                  <a:pt x="1" y="1929"/>
                  <a:pt x="557" y="2485"/>
                  <a:pt x="1242" y="2485"/>
                </a:cubicBezTo>
                <a:cubicBezTo>
                  <a:pt x="1929" y="2485"/>
                  <a:pt x="2485" y="1929"/>
                  <a:pt x="2485" y="1242"/>
                </a:cubicBezTo>
                <a:cubicBezTo>
                  <a:pt x="2485" y="557"/>
                  <a:pt x="1929" y="1"/>
                  <a:pt x="1242" y="1"/>
                </a:cubicBezTo>
                <a:close/>
              </a:path>
            </a:pathLst>
          </a:custGeom>
          <a:solidFill>
            <a:srgbClr val="0104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1"/>
          <p:cNvSpPr/>
          <p:nvPr/>
        </p:nvSpPr>
        <p:spPr>
          <a:xfrm flipH="1">
            <a:off x="2872889" y="79637"/>
            <a:ext cx="345282" cy="345289"/>
          </a:xfrm>
          <a:custGeom>
            <a:rect b="b" l="l" r="r" t="t"/>
            <a:pathLst>
              <a:path extrusionOk="0" h="1429" w="1429">
                <a:moveTo>
                  <a:pt x="715" y="1"/>
                </a:moveTo>
                <a:cubicBezTo>
                  <a:pt x="320" y="1"/>
                  <a:pt x="1" y="320"/>
                  <a:pt x="1" y="715"/>
                </a:cubicBezTo>
                <a:cubicBezTo>
                  <a:pt x="1" y="1109"/>
                  <a:pt x="320" y="1428"/>
                  <a:pt x="715" y="1428"/>
                </a:cubicBezTo>
                <a:cubicBezTo>
                  <a:pt x="1108" y="1428"/>
                  <a:pt x="1429" y="1109"/>
                  <a:pt x="1429" y="715"/>
                </a:cubicBezTo>
                <a:cubicBezTo>
                  <a:pt x="1429" y="320"/>
                  <a:pt x="1108" y="1"/>
                  <a:pt x="71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1"/>
          <p:cNvSpPr/>
          <p:nvPr/>
        </p:nvSpPr>
        <p:spPr>
          <a:xfrm flipH="1">
            <a:off x="6744964" y="-290671"/>
            <a:ext cx="748796" cy="680672"/>
          </a:xfrm>
          <a:custGeom>
            <a:rect b="b" l="l" r="r" t="t"/>
            <a:pathLst>
              <a:path extrusionOk="0" h="2817" w="3099">
                <a:moveTo>
                  <a:pt x="1548" y="0"/>
                </a:moveTo>
                <a:cubicBezTo>
                  <a:pt x="910" y="0"/>
                  <a:pt x="332" y="437"/>
                  <a:pt x="179" y="1086"/>
                </a:cubicBezTo>
                <a:cubicBezTo>
                  <a:pt x="1" y="1842"/>
                  <a:pt x="469" y="2600"/>
                  <a:pt x="1226" y="2778"/>
                </a:cubicBezTo>
                <a:cubicBezTo>
                  <a:pt x="1335" y="2804"/>
                  <a:pt x="1444" y="2817"/>
                  <a:pt x="1552" y="2817"/>
                </a:cubicBezTo>
                <a:cubicBezTo>
                  <a:pt x="2190" y="2817"/>
                  <a:pt x="2767" y="2379"/>
                  <a:pt x="2920" y="1732"/>
                </a:cubicBezTo>
                <a:cubicBezTo>
                  <a:pt x="3098" y="976"/>
                  <a:pt x="2630" y="217"/>
                  <a:pt x="1873" y="38"/>
                </a:cubicBezTo>
                <a:cubicBezTo>
                  <a:pt x="1765" y="12"/>
                  <a:pt x="1656" y="0"/>
                  <a:pt x="1548" y="0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1"/>
          <p:cNvSpPr/>
          <p:nvPr/>
        </p:nvSpPr>
        <p:spPr>
          <a:xfrm flipH="1">
            <a:off x="-2019548" y="-2226216"/>
            <a:ext cx="3649504" cy="3649821"/>
          </a:xfrm>
          <a:custGeom>
            <a:rect b="b" l="l" r="r" t="t"/>
            <a:pathLst>
              <a:path extrusionOk="0" h="15105" w="15104">
                <a:moveTo>
                  <a:pt x="7552" y="0"/>
                </a:moveTo>
                <a:cubicBezTo>
                  <a:pt x="5550" y="0"/>
                  <a:pt x="3628" y="797"/>
                  <a:pt x="2212" y="2213"/>
                </a:cubicBezTo>
                <a:cubicBezTo>
                  <a:pt x="796" y="3629"/>
                  <a:pt x="1" y="5549"/>
                  <a:pt x="1" y="7552"/>
                </a:cubicBezTo>
                <a:cubicBezTo>
                  <a:pt x="1" y="9555"/>
                  <a:pt x="796" y="11476"/>
                  <a:pt x="2212" y="12892"/>
                </a:cubicBezTo>
                <a:cubicBezTo>
                  <a:pt x="3628" y="14308"/>
                  <a:pt x="5550" y="15104"/>
                  <a:pt x="7552" y="15104"/>
                </a:cubicBezTo>
                <a:cubicBezTo>
                  <a:pt x="9555" y="15104"/>
                  <a:pt x="11475" y="14308"/>
                  <a:pt x="12892" y="12892"/>
                </a:cubicBezTo>
                <a:cubicBezTo>
                  <a:pt x="14308" y="11476"/>
                  <a:pt x="15104" y="9555"/>
                  <a:pt x="15104" y="7552"/>
                </a:cubicBezTo>
                <a:cubicBezTo>
                  <a:pt x="15104" y="5549"/>
                  <a:pt x="14308" y="3629"/>
                  <a:pt x="12892" y="2213"/>
                </a:cubicBezTo>
                <a:cubicBezTo>
                  <a:pt x="11475" y="797"/>
                  <a:pt x="9555" y="0"/>
                  <a:pt x="7552" y="0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1"/>
          <p:cNvSpPr/>
          <p:nvPr/>
        </p:nvSpPr>
        <p:spPr>
          <a:xfrm flipH="1">
            <a:off x="-1485320" y="-1691735"/>
            <a:ext cx="2580797" cy="2580608"/>
          </a:xfrm>
          <a:custGeom>
            <a:rect b="b" l="l" r="r" t="t"/>
            <a:pathLst>
              <a:path extrusionOk="0" h="10680" w="10681">
                <a:moveTo>
                  <a:pt x="5340" y="1"/>
                </a:moveTo>
                <a:cubicBezTo>
                  <a:pt x="2391" y="1"/>
                  <a:pt x="0" y="2391"/>
                  <a:pt x="0" y="5340"/>
                </a:cubicBezTo>
                <a:cubicBezTo>
                  <a:pt x="0" y="8290"/>
                  <a:pt x="2391" y="10680"/>
                  <a:pt x="5340" y="10680"/>
                </a:cubicBezTo>
                <a:cubicBezTo>
                  <a:pt x="8289" y="10680"/>
                  <a:pt x="10680" y="8290"/>
                  <a:pt x="10680" y="5340"/>
                </a:cubicBezTo>
                <a:cubicBezTo>
                  <a:pt x="10680" y="2391"/>
                  <a:pt x="8289" y="1"/>
                  <a:pt x="534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1"/>
          <p:cNvSpPr/>
          <p:nvPr/>
        </p:nvSpPr>
        <p:spPr>
          <a:xfrm flipH="1">
            <a:off x="8190662" y="-769590"/>
            <a:ext cx="1798415" cy="1638493"/>
          </a:xfrm>
          <a:custGeom>
            <a:rect b="b" l="l" r="r" t="t"/>
            <a:pathLst>
              <a:path extrusionOk="0" h="6781" w="7443">
                <a:moveTo>
                  <a:pt x="3721" y="1"/>
                </a:moveTo>
                <a:cubicBezTo>
                  <a:pt x="2854" y="1"/>
                  <a:pt x="1986" y="332"/>
                  <a:pt x="1325" y="993"/>
                </a:cubicBezTo>
                <a:cubicBezTo>
                  <a:pt x="1" y="2317"/>
                  <a:pt x="1" y="4464"/>
                  <a:pt x="1325" y="5788"/>
                </a:cubicBezTo>
                <a:cubicBezTo>
                  <a:pt x="1986" y="6449"/>
                  <a:pt x="2854" y="6780"/>
                  <a:pt x="3721" y="6780"/>
                </a:cubicBezTo>
                <a:cubicBezTo>
                  <a:pt x="4589" y="6780"/>
                  <a:pt x="5457" y="6449"/>
                  <a:pt x="6119" y="5788"/>
                </a:cubicBezTo>
                <a:cubicBezTo>
                  <a:pt x="7443" y="4464"/>
                  <a:pt x="7443" y="2317"/>
                  <a:pt x="6119" y="993"/>
                </a:cubicBezTo>
                <a:cubicBezTo>
                  <a:pt x="5457" y="332"/>
                  <a:pt x="4589" y="1"/>
                  <a:pt x="3721" y="1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1"/>
          <p:cNvSpPr/>
          <p:nvPr/>
        </p:nvSpPr>
        <p:spPr>
          <a:xfrm flipH="1">
            <a:off x="8736729" y="-274495"/>
            <a:ext cx="709894" cy="645394"/>
          </a:xfrm>
          <a:custGeom>
            <a:rect b="b" l="l" r="r" t="t"/>
            <a:pathLst>
              <a:path extrusionOk="0" h="2671" w="2938">
                <a:moveTo>
                  <a:pt x="1468" y="1"/>
                </a:moveTo>
                <a:cubicBezTo>
                  <a:pt x="863" y="1"/>
                  <a:pt x="315" y="415"/>
                  <a:pt x="170" y="1030"/>
                </a:cubicBezTo>
                <a:cubicBezTo>
                  <a:pt x="1" y="1746"/>
                  <a:pt x="446" y="2465"/>
                  <a:pt x="1163" y="2635"/>
                </a:cubicBezTo>
                <a:cubicBezTo>
                  <a:pt x="1266" y="2659"/>
                  <a:pt x="1370" y="2671"/>
                  <a:pt x="1472" y="2671"/>
                </a:cubicBezTo>
                <a:cubicBezTo>
                  <a:pt x="2076" y="2671"/>
                  <a:pt x="2624" y="2257"/>
                  <a:pt x="2769" y="1643"/>
                </a:cubicBezTo>
                <a:cubicBezTo>
                  <a:pt x="2937" y="925"/>
                  <a:pt x="2494" y="206"/>
                  <a:pt x="1776" y="37"/>
                </a:cubicBezTo>
                <a:cubicBezTo>
                  <a:pt x="1673" y="12"/>
                  <a:pt x="1570" y="1"/>
                  <a:pt x="146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32" name="Google Shape;232;p11"/>
          <p:cNvSpPr/>
          <p:nvPr/>
        </p:nvSpPr>
        <p:spPr>
          <a:xfrm flipH="1">
            <a:off x="7668025" y="4247295"/>
            <a:ext cx="437341" cy="406663"/>
          </a:xfrm>
          <a:custGeom>
            <a:rect b="b" l="l" r="r" t="t"/>
            <a:pathLst>
              <a:path extrusionOk="0" h="1683" w="1810">
                <a:moveTo>
                  <a:pt x="906" y="0"/>
                </a:moveTo>
                <a:cubicBezTo>
                  <a:pt x="501" y="0"/>
                  <a:pt x="142" y="294"/>
                  <a:pt x="76" y="707"/>
                </a:cubicBezTo>
                <a:cubicBezTo>
                  <a:pt x="1" y="1166"/>
                  <a:pt x="312" y="1598"/>
                  <a:pt x="771" y="1671"/>
                </a:cubicBezTo>
                <a:cubicBezTo>
                  <a:pt x="817" y="1679"/>
                  <a:pt x="863" y="1683"/>
                  <a:pt x="908" y="1683"/>
                </a:cubicBezTo>
                <a:cubicBezTo>
                  <a:pt x="1312" y="1683"/>
                  <a:pt x="1669" y="1389"/>
                  <a:pt x="1736" y="977"/>
                </a:cubicBezTo>
                <a:cubicBezTo>
                  <a:pt x="1810" y="518"/>
                  <a:pt x="1499" y="86"/>
                  <a:pt x="1040" y="11"/>
                </a:cubicBezTo>
                <a:cubicBezTo>
                  <a:pt x="995" y="4"/>
                  <a:pt x="950" y="0"/>
                  <a:pt x="906" y="0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1"/>
          <p:cNvSpPr/>
          <p:nvPr/>
        </p:nvSpPr>
        <p:spPr>
          <a:xfrm flipH="1">
            <a:off x="9483132" y="3486824"/>
            <a:ext cx="447490" cy="406905"/>
          </a:xfrm>
          <a:custGeom>
            <a:rect b="b" l="l" r="r" t="t"/>
            <a:pathLst>
              <a:path extrusionOk="0" h="1684" w="1852">
                <a:moveTo>
                  <a:pt x="925" y="1"/>
                </a:moveTo>
                <a:cubicBezTo>
                  <a:pt x="544" y="1"/>
                  <a:pt x="199" y="261"/>
                  <a:pt x="107" y="649"/>
                </a:cubicBezTo>
                <a:cubicBezTo>
                  <a:pt x="1" y="1101"/>
                  <a:pt x="280" y="1554"/>
                  <a:pt x="732" y="1660"/>
                </a:cubicBezTo>
                <a:cubicBezTo>
                  <a:pt x="798" y="1676"/>
                  <a:pt x="863" y="1683"/>
                  <a:pt x="927" y="1683"/>
                </a:cubicBezTo>
                <a:cubicBezTo>
                  <a:pt x="1307" y="1683"/>
                  <a:pt x="1653" y="1422"/>
                  <a:pt x="1744" y="1035"/>
                </a:cubicBezTo>
                <a:cubicBezTo>
                  <a:pt x="1851" y="583"/>
                  <a:pt x="1570" y="131"/>
                  <a:pt x="1118" y="23"/>
                </a:cubicBezTo>
                <a:cubicBezTo>
                  <a:pt x="1053" y="8"/>
                  <a:pt x="989" y="1"/>
                  <a:pt x="9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1"/>
          <p:cNvSpPr/>
          <p:nvPr/>
        </p:nvSpPr>
        <p:spPr>
          <a:xfrm flipH="1">
            <a:off x="7400802" y="4777769"/>
            <a:ext cx="213355" cy="182914"/>
          </a:xfrm>
          <a:custGeom>
            <a:rect b="b" l="l" r="r" t="t"/>
            <a:pathLst>
              <a:path extrusionOk="0" h="757" w="883">
                <a:moveTo>
                  <a:pt x="505" y="1"/>
                </a:moveTo>
                <a:cubicBezTo>
                  <a:pt x="169" y="1"/>
                  <a:pt x="1" y="407"/>
                  <a:pt x="239" y="645"/>
                </a:cubicBezTo>
                <a:cubicBezTo>
                  <a:pt x="316" y="722"/>
                  <a:pt x="410" y="756"/>
                  <a:pt x="503" y="756"/>
                </a:cubicBezTo>
                <a:cubicBezTo>
                  <a:pt x="697" y="756"/>
                  <a:pt x="883" y="606"/>
                  <a:pt x="883" y="378"/>
                </a:cubicBezTo>
                <a:cubicBezTo>
                  <a:pt x="883" y="169"/>
                  <a:pt x="715" y="1"/>
                  <a:pt x="5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1"/>
          <p:cNvSpPr/>
          <p:nvPr/>
        </p:nvSpPr>
        <p:spPr>
          <a:xfrm flipH="1">
            <a:off x="8902468" y="260133"/>
            <a:ext cx="1962720" cy="1788304"/>
          </a:xfrm>
          <a:custGeom>
            <a:rect b="b" l="l" r="r" t="t"/>
            <a:pathLst>
              <a:path extrusionOk="0" h="7401" w="8123">
                <a:moveTo>
                  <a:pt x="4061" y="1"/>
                </a:moveTo>
                <a:cubicBezTo>
                  <a:pt x="3115" y="1"/>
                  <a:pt x="2168" y="362"/>
                  <a:pt x="1446" y="1085"/>
                </a:cubicBezTo>
                <a:cubicBezTo>
                  <a:pt x="0" y="2529"/>
                  <a:pt x="0" y="4871"/>
                  <a:pt x="1446" y="6317"/>
                </a:cubicBezTo>
                <a:cubicBezTo>
                  <a:pt x="2168" y="7039"/>
                  <a:pt x="3115" y="7400"/>
                  <a:pt x="4061" y="7400"/>
                </a:cubicBezTo>
                <a:cubicBezTo>
                  <a:pt x="5008" y="7400"/>
                  <a:pt x="5955" y="7039"/>
                  <a:pt x="6678" y="6317"/>
                </a:cubicBezTo>
                <a:cubicBezTo>
                  <a:pt x="8122" y="4871"/>
                  <a:pt x="8122" y="2529"/>
                  <a:pt x="6678" y="1085"/>
                </a:cubicBezTo>
                <a:cubicBezTo>
                  <a:pt x="5955" y="362"/>
                  <a:pt x="5008" y="1"/>
                  <a:pt x="40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1"/>
          <p:cNvSpPr/>
          <p:nvPr/>
        </p:nvSpPr>
        <p:spPr>
          <a:xfrm flipH="1">
            <a:off x="1557262" y="5014234"/>
            <a:ext cx="491465" cy="491475"/>
          </a:xfrm>
          <a:custGeom>
            <a:rect b="b" l="l" r="r" t="t"/>
            <a:pathLst>
              <a:path extrusionOk="0" h="2034" w="2034">
                <a:moveTo>
                  <a:pt x="1017" y="1"/>
                </a:moveTo>
                <a:cubicBezTo>
                  <a:pt x="456" y="1"/>
                  <a:pt x="1" y="456"/>
                  <a:pt x="1" y="1017"/>
                </a:cubicBezTo>
                <a:cubicBezTo>
                  <a:pt x="1" y="1578"/>
                  <a:pt x="456" y="2034"/>
                  <a:pt x="1017" y="2034"/>
                </a:cubicBezTo>
                <a:cubicBezTo>
                  <a:pt x="1578" y="2034"/>
                  <a:pt x="2033" y="1578"/>
                  <a:pt x="2033" y="1017"/>
                </a:cubicBezTo>
                <a:cubicBezTo>
                  <a:pt x="2033" y="456"/>
                  <a:pt x="1578" y="1"/>
                  <a:pt x="101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1"/>
          <p:cNvSpPr/>
          <p:nvPr/>
        </p:nvSpPr>
        <p:spPr>
          <a:xfrm flipH="1">
            <a:off x="-152513" y="4541375"/>
            <a:ext cx="1305500" cy="1305527"/>
          </a:xfrm>
          <a:custGeom>
            <a:rect b="b" l="l" r="r" t="t"/>
            <a:pathLst>
              <a:path extrusionOk="0" h="5403" w="5403">
                <a:moveTo>
                  <a:pt x="2701" y="1"/>
                </a:moveTo>
                <a:cubicBezTo>
                  <a:pt x="1210" y="1"/>
                  <a:pt x="1" y="1210"/>
                  <a:pt x="1" y="2701"/>
                </a:cubicBezTo>
                <a:cubicBezTo>
                  <a:pt x="1" y="4193"/>
                  <a:pt x="1210" y="5402"/>
                  <a:pt x="2701" y="5402"/>
                </a:cubicBezTo>
                <a:cubicBezTo>
                  <a:pt x="4193" y="5402"/>
                  <a:pt x="5402" y="4193"/>
                  <a:pt x="5402" y="2701"/>
                </a:cubicBezTo>
                <a:cubicBezTo>
                  <a:pt x="5402" y="1210"/>
                  <a:pt x="4193" y="1"/>
                  <a:pt x="2701" y="1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1"/>
          <p:cNvSpPr/>
          <p:nvPr/>
        </p:nvSpPr>
        <p:spPr>
          <a:xfrm flipH="1">
            <a:off x="306653" y="888877"/>
            <a:ext cx="709898" cy="709580"/>
          </a:xfrm>
          <a:custGeom>
            <a:rect b="b" l="l" r="r" t="t"/>
            <a:pathLst>
              <a:path extrusionOk="0" h="4315" w="4317">
                <a:moveTo>
                  <a:pt x="2159" y="0"/>
                </a:moveTo>
                <a:cubicBezTo>
                  <a:pt x="967" y="0"/>
                  <a:pt x="1" y="966"/>
                  <a:pt x="1" y="2157"/>
                </a:cubicBezTo>
                <a:cubicBezTo>
                  <a:pt x="1" y="3348"/>
                  <a:pt x="967" y="4314"/>
                  <a:pt x="2159" y="4314"/>
                </a:cubicBezTo>
                <a:cubicBezTo>
                  <a:pt x="3350" y="4314"/>
                  <a:pt x="4316" y="3348"/>
                  <a:pt x="4316" y="2157"/>
                </a:cubicBezTo>
                <a:cubicBezTo>
                  <a:pt x="4316" y="966"/>
                  <a:pt x="3350" y="0"/>
                  <a:pt x="215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1"/>
          <p:cNvSpPr/>
          <p:nvPr/>
        </p:nvSpPr>
        <p:spPr>
          <a:xfrm flipH="1">
            <a:off x="4842986" y="4746980"/>
            <a:ext cx="772717" cy="680913"/>
          </a:xfrm>
          <a:custGeom>
            <a:rect b="b" l="l" r="r" t="t"/>
            <a:pathLst>
              <a:path extrusionOk="0" h="2818" w="3198">
                <a:moveTo>
                  <a:pt x="1598" y="1"/>
                </a:moveTo>
                <a:cubicBezTo>
                  <a:pt x="1419" y="1"/>
                  <a:pt x="1236" y="35"/>
                  <a:pt x="1060" y="108"/>
                </a:cubicBezTo>
                <a:cubicBezTo>
                  <a:pt x="342" y="406"/>
                  <a:pt x="1" y="1229"/>
                  <a:pt x="298" y="1948"/>
                </a:cubicBezTo>
                <a:cubicBezTo>
                  <a:pt x="523" y="2490"/>
                  <a:pt x="1047" y="2817"/>
                  <a:pt x="1600" y="2817"/>
                </a:cubicBezTo>
                <a:cubicBezTo>
                  <a:pt x="1779" y="2817"/>
                  <a:pt x="1961" y="2783"/>
                  <a:pt x="2137" y="2710"/>
                </a:cubicBezTo>
                <a:cubicBezTo>
                  <a:pt x="2856" y="2413"/>
                  <a:pt x="3198" y="1589"/>
                  <a:pt x="2900" y="870"/>
                </a:cubicBezTo>
                <a:cubicBezTo>
                  <a:pt x="2676" y="328"/>
                  <a:pt x="2151" y="1"/>
                  <a:pt x="1598" y="1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1"/>
          <p:cNvSpPr/>
          <p:nvPr/>
        </p:nvSpPr>
        <p:spPr>
          <a:xfrm flipH="1">
            <a:off x="236135" y="3161119"/>
            <a:ext cx="749037" cy="680672"/>
          </a:xfrm>
          <a:custGeom>
            <a:rect b="b" l="l" r="r" t="t"/>
            <a:pathLst>
              <a:path extrusionOk="0" h="2817" w="3100">
                <a:moveTo>
                  <a:pt x="1549" y="0"/>
                </a:moveTo>
                <a:cubicBezTo>
                  <a:pt x="910" y="0"/>
                  <a:pt x="332" y="437"/>
                  <a:pt x="179" y="1085"/>
                </a:cubicBezTo>
                <a:cubicBezTo>
                  <a:pt x="1" y="1842"/>
                  <a:pt x="470" y="2600"/>
                  <a:pt x="1227" y="2778"/>
                </a:cubicBezTo>
                <a:cubicBezTo>
                  <a:pt x="1335" y="2804"/>
                  <a:pt x="1444" y="2816"/>
                  <a:pt x="1551" y="2816"/>
                </a:cubicBezTo>
                <a:cubicBezTo>
                  <a:pt x="2189" y="2816"/>
                  <a:pt x="2766" y="2380"/>
                  <a:pt x="2919" y="1732"/>
                </a:cubicBezTo>
                <a:cubicBezTo>
                  <a:pt x="3099" y="974"/>
                  <a:pt x="2630" y="216"/>
                  <a:pt x="1873" y="38"/>
                </a:cubicBezTo>
                <a:cubicBezTo>
                  <a:pt x="1764" y="12"/>
                  <a:pt x="1656" y="0"/>
                  <a:pt x="1549" y="0"/>
                </a:cubicBezTo>
                <a:close/>
              </a:path>
            </a:pathLst>
          </a:custGeom>
          <a:solidFill>
            <a:srgbClr val="0104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1"/>
          <p:cNvSpPr/>
          <p:nvPr/>
        </p:nvSpPr>
        <p:spPr>
          <a:xfrm flipH="1">
            <a:off x="5040275" y="103252"/>
            <a:ext cx="5518357" cy="680924"/>
          </a:xfrm>
          <a:custGeom>
            <a:rect b="b" l="l" r="r" t="t"/>
            <a:pathLst>
              <a:path extrusionOk="0" h="6417" w="52006">
                <a:moveTo>
                  <a:pt x="42454" y="0"/>
                </a:moveTo>
                <a:cubicBezTo>
                  <a:pt x="42391" y="0"/>
                  <a:pt x="42321" y="45"/>
                  <a:pt x="42319" y="120"/>
                </a:cubicBezTo>
                <a:cubicBezTo>
                  <a:pt x="42277" y="1651"/>
                  <a:pt x="42138" y="3177"/>
                  <a:pt x="41904" y="4690"/>
                </a:cubicBezTo>
                <a:cubicBezTo>
                  <a:pt x="41880" y="4844"/>
                  <a:pt x="41860" y="5002"/>
                  <a:pt x="41827" y="5154"/>
                </a:cubicBezTo>
                <a:cubicBezTo>
                  <a:pt x="41780" y="5374"/>
                  <a:pt x="41690" y="5467"/>
                  <a:pt x="41454" y="5494"/>
                </a:cubicBezTo>
                <a:cubicBezTo>
                  <a:pt x="41353" y="5505"/>
                  <a:pt x="41249" y="5510"/>
                  <a:pt x="41144" y="5510"/>
                </a:cubicBezTo>
                <a:cubicBezTo>
                  <a:pt x="40842" y="5510"/>
                  <a:pt x="40528" y="5475"/>
                  <a:pt x="40236" y="5468"/>
                </a:cubicBezTo>
                <a:cubicBezTo>
                  <a:pt x="39562" y="5455"/>
                  <a:pt x="38885" y="5461"/>
                  <a:pt x="38211" y="5421"/>
                </a:cubicBezTo>
                <a:cubicBezTo>
                  <a:pt x="37272" y="5364"/>
                  <a:pt x="35982" y="5155"/>
                  <a:pt x="35616" y="4138"/>
                </a:cubicBezTo>
                <a:cubicBezTo>
                  <a:pt x="35480" y="3758"/>
                  <a:pt x="35449" y="3192"/>
                  <a:pt x="34969" y="3077"/>
                </a:cubicBezTo>
                <a:cubicBezTo>
                  <a:pt x="34920" y="3065"/>
                  <a:pt x="34872" y="3060"/>
                  <a:pt x="34826" y="3060"/>
                </a:cubicBezTo>
                <a:cubicBezTo>
                  <a:pt x="34420" y="3060"/>
                  <a:pt x="34115" y="3486"/>
                  <a:pt x="33900" y="3785"/>
                </a:cubicBezTo>
                <a:cubicBezTo>
                  <a:pt x="33107" y="4883"/>
                  <a:pt x="31914" y="5624"/>
                  <a:pt x="30580" y="5847"/>
                </a:cubicBezTo>
                <a:lnTo>
                  <a:pt x="30580" y="5847"/>
                </a:lnTo>
                <a:cubicBezTo>
                  <a:pt x="30238" y="4003"/>
                  <a:pt x="30018" y="2139"/>
                  <a:pt x="29920" y="267"/>
                </a:cubicBezTo>
                <a:cubicBezTo>
                  <a:pt x="29916" y="194"/>
                  <a:pt x="29845" y="148"/>
                  <a:pt x="29782" y="148"/>
                </a:cubicBezTo>
                <a:cubicBezTo>
                  <a:pt x="29734" y="148"/>
                  <a:pt x="29690" y="174"/>
                  <a:pt x="29681" y="235"/>
                </a:cubicBezTo>
                <a:cubicBezTo>
                  <a:pt x="29447" y="1836"/>
                  <a:pt x="29218" y="3436"/>
                  <a:pt x="28980" y="5035"/>
                </a:cubicBezTo>
                <a:cubicBezTo>
                  <a:pt x="28945" y="5263"/>
                  <a:pt x="28949" y="5470"/>
                  <a:pt x="28664" y="5505"/>
                </a:cubicBezTo>
                <a:cubicBezTo>
                  <a:pt x="28629" y="5509"/>
                  <a:pt x="28594" y="5510"/>
                  <a:pt x="28558" y="5510"/>
                </a:cubicBezTo>
                <a:cubicBezTo>
                  <a:pt x="28430" y="5510"/>
                  <a:pt x="28293" y="5491"/>
                  <a:pt x="28172" y="5487"/>
                </a:cubicBezTo>
                <a:lnTo>
                  <a:pt x="26895" y="5435"/>
                </a:lnTo>
                <a:cubicBezTo>
                  <a:pt x="26173" y="5405"/>
                  <a:pt x="25432" y="5418"/>
                  <a:pt x="24716" y="5316"/>
                </a:cubicBezTo>
                <a:cubicBezTo>
                  <a:pt x="24122" y="5229"/>
                  <a:pt x="23557" y="5016"/>
                  <a:pt x="23222" y="4492"/>
                </a:cubicBezTo>
                <a:cubicBezTo>
                  <a:pt x="22970" y="4100"/>
                  <a:pt x="22818" y="3609"/>
                  <a:pt x="22456" y="3298"/>
                </a:cubicBezTo>
                <a:cubicBezTo>
                  <a:pt x="22284" y="3150"/>
                  <a:pt x="22083" y="3079"/>
                  <a:pt x="21880" y="3079"/>
                </a:cubicBezTo>
                <a:cubicBezTo>
                  <a:pt x="21671" y="3079"/>
                  <a:pt x="21461" y="3154"/>
                  <a:pt x="21281" y="3296"/>
                </a:cubicBezTo>
                <a:cubicBezTo>
                  <a:pt x="20822" y="3654"/>
                  <a:pt x="20691" y="4226"/>
                  <a:pt x="20426" y="4716"/>
                </a:cubicBezTo>
                <a:cubicBezTo>
                  <a:pt x="20258" y="5027"/>
                  <a:pt x="20027" y="5267"/>
                  <a:pt x="19679" y="5361"/>
                </a:cubicBezTo>
                <a:cubicBezTo>
                  <a:pt x="19392" y="5437"/>
                  <a:pt x="19090" y="5431"/>
                  <a:pt x="18797" y="5435"/>
                </a:cubicBezTo>
                <a:cubicBezTo>
                  <a:pt x="18366" y="5440"/>
                  <a:pt x="17925" y="5461"/>
                  <a:pt x="17596" y="5728"/>
                </a:cubicBezTo>
                <a:lnTo>
                  <a:pt x="17596" y="5728"/>
                </a:lnTo>
                <a:cubicBezTo>
                  <a:pt x="17258" y="4031"/>
                  <a:pt x="17058" y="2308"/>
                  <a:pt x="17001" y="578"/>
                </a:cubicBezTo>
                <a:cubicBezTo>
                  <a:pt x="16998" y="504"/>
                  <a:pt x="16929" y="459"/>
                  <a:pt x="16866" y="459"/>
                </a:cubicBezTo>
                <a:cubicBezTo>
                  <a:pt x="16817" y="459"/>
                  <a:pt x="16773" y="485"/>
                  <a:pt x="16763" y="545"/>
                </a:cubicBezTo>
                <a:lnTo>
                  <a:pt x="16757" y="578"/>
                </a:lnTo>
                <a:lnTo>
                  <a:pt x="16757" y="578"/>
                </a:lnTo>
                <a:lnTo>
                  <a:pt x="16756" y="578"/>
                </a:lnTo>
                <a:lnTo>
                  <a:pt x="16756" y="578"/>
                </a:lnTo>
                <a:cubicBezTo>
                  <a:pt x="16756" y="579"/>
                  <a:pt x="16756" y="581"/>
                  <a:pt x="16756" y="582"/>
                </a:cubicBezTo>
                <a:lnTo>
                  <a:pt x="16756" y="582"/>
                </a:lnTo>
                <a:lnTo>
                  <a:pt x="16331" y="3057"/>
                </a:lnTo>
                <a:lnTo>
                  <a:pt x="16141" y="4162"/>
                </a:lnTo>
                <a:lnTo>
                  <a:pt x="16037" y="4765"/>
                </a:lnTo>
                <a:cubicBezTo>
                  <a:pt x="16004" y="4963"/>
                  <a:pt x="15994" y="5190"/>
                  <a:pt x="15921" y="5378"/>
                </a:cubicBezTo>
                <a:cubicBezTo>
                  <a:pt x="15854" y="5550"/>
                  <a:pt x="15724" y="5605"/>
                  <a:pt x="15575" y="5605"/>
                </a:cubicBezTo>
                <a:cubicBezTo>
                  <a:pt x="15377" y="5605"/>
                  <a:pt x="15145" y="5509"/>
                  <a:pt x="14979" y="5465"/>
                </a:cubicBezTo>
                <a:cubicBezTo>
                  <a:pt x="14624" y="5370"/>
                  <a:pt x="14255" y="5339"/>
                  <a:pt x="13888" y="5339"/>
                </a:cubicBezTo>
                <a:cubicBezTo>
                  <a:pt x="13866" y="5339"/>
                  <a:pt x="13843" y="5339"/>
                  <a:pt x="13821" y="5339"/>
                </a:cubicBezTo>
                <a:cubicBezTo>
                  <a:pt x="13302" y="5343"/>
                  <a:pt x="12776" y="5411"/>
                  <a:pt x="12254" y="5411"/>
                </a:cubicBezTo>
                <a:cubicBezTo>
                  <a:pt x="12040" y="5411"/>
                  <a:pt x="11827" y="5399"/>
                  <a:pt x="11616" y="5368"/>
                </a:cubicBezTo>
                <a:cubicBezTo>
                  <a:pt x="11061" y="5285"/>
                  <a:pt x="10475" y="5069"/>
                  <a:pt x="10091" y="4643"/>
                </a:cubicBezTo>
                <a:cubicBezTo>
                  <a:pt x="9897" y="4427"/>
                  <a:pt x="9787" y="4173"/>
                  <a:pt x="9743" y="3888"/>
                </a:cubicBezTo>
                <a:cubicBezTo>
                  <a:pt x="9707" y="3654"/>
                  <a:pt x="9705" y="3394"/>
                  <a:pt x="9578" y="3185"/>
                </a:cubicBezTo>
                <a:cubicBezTo>
                  <a:pt x="9464" y="2998"/>
                  <a:pt x="9299" y="2929"/>
                  <a:pt x="9120" y="2929"/>
                </a:cubicBezTo>
                <a:cubicBezTo>
                  <a:pt x="8862" y="2929"/>
                  <a:pt x="8574" y="3073"/>
                  <a:pt x="8373" y="3214"/>
                </a:cubicBezTo>
                <a:cubicBezTo>
                  <a:pt x="7958" y="3505"/>
                  <a:pt x="7656" y="3918"/>
                  <a:pt x="7338" y="4305"/>
                </a:cubicBezTo>
                <a:cubicBezTo>
                  <a:pt x="6905" y="4830"/>
                  <a:pt x="6468" y="5230"/>
                  <a:pt x="5767" y="5318"/>
                </a:cubicBezTo>
                <a:cubicBezTo>
                  <a:pt x="5358" y="5369"/>
                  <a:pt x="4797" y="5459"/>
                  <a:pt x="4526" y="5787"/>
                </a:cubicBezTo>
                <a:lnTo>
                  <a:pt x="4526" y="5787"/>
                </a:lnTo>
                <a:cubicBezTo>
                  <a:pt x="4284" y="4322"/>
                  <a:pt x="4115" y="2847"/>
                  <a:pt x="4017" y="1366"/>
                </a:cubicBezTo>
                <a:lnTo>
                  <a:pt x="4017" y="1366"/>
                </a:lnTo>
                <a:cubicBezTo>
                  <a:pt x="4013" y="1145"/>
                  <a:pt x="4000" y="925"/>
                  <a:pt x="3979" y="705"/>
                </a:cubicBezTo>
                <a:lnTo>
                  <a:pt x="3979" y="705"/>
                </a:lnTo>
                <a:cubicBezTo>
                  <a:pt x="3978" y="695"/>
                  <a:pt x="3978" y="685"/>
                  <a:pt x="3977" y="675"/>
                </a:cubicBezTo>
                <a:lnTo>
                  <a:pt x="3976" y="675"/>
                </a:lnTo>
                <a:cubicBezTo>
                  <a:pt x="3968" y="599"/>
                  <a:pt x="3905" y="560"/>
                  <a:pt x="3845" y="560"/>
                </a:cubicBezTo>
                <a:cubicBezTo>
                  <a:pt x="3786" y="560"/>
                  <a:pt x="3730" y="598"/>
                  <a:pt x="3734" y="676"/>
                </a:cubicBezTo>
                <a:cubicBezTo>
                  <a:pt x="3747" y="925"/>
                  <a:pt x="3761" y="1173"/>
                  <a:pt x="3778" y="1421"/>
                </a:cubicBezTo>
                <a:lnTo>
                  <a:pt x="3778" y="1421"/>
                </a:lnTo>
                <a:cubicBezTo>
                  <a:pt x="3786" y="1975"/>
                  <a:pt x="3742" y="2529"/>
                  <a:pt x="3645" y="3076"/>
                </a:cubicBezTo>
                <a:cubicBezTo>
                  <a:pt x="3513" y="3816"/>
                  <a:pt x="3310" y="4663"/>
                  <a:pt x="2910" y="5307"/>
                </a:cubicBezTo>
                <a:cubicBezTo>
                  <a:pt x="2725" y="5605"/>
                  <a:pt x="2489" y="5702"/>
                  <a:pt x="2225" y="5702"/>
                </a:cubicBezTo>
                <a:cubicBezTo>
                  <a:pt x="1744" y="5702"/>
                  <a:pt x="1174" y="5382"/>
                  <a:pt x="661" y="5382"/>
                </a:cubicBezTo>
                <a:cubicBezTo>
                  <a:pt x="462" y="5382"/>
                  <a:pt x="271" y="5430"/>
                  <a:pt x="98" y="5565"/>
                </a:cubicBezTo>
                <a:cubicBezTo>
                  <a:pt x="0" y="5641"/>
                  <a:pt x="89" y="5765"/>
                  <a:pt x="191" y="5765"/>
                </a:cubicBezTo>
                <a:cubicBezTo>
                  <a:pt x="217" y="5765"/>
                  <a:pt x="245" y="5757"/>
                  <a:pt x="270" y="5737"/>
                </a:cubicBezTo>
                <a:lnTo>
                  <a:pt x="268" y="5737"/>
                </a:lnTo>
                <a:cubicBezTo>
                  <a:pt x="398" y="5636"/>
                  <a:pt x="547" y="5599"/>
                  <a:pt x="705" y="5599"/>
                </a:cubicBezTo>
                <a:cubicBezTo>
                  <a:pt x="1098" y="5599"/>
                  <a:pt x="1547" y="5831"/>
                  <a:pt x="1886" y="5904"/>
                </a:cubicBezTo>
                <a:cubicBezTo>
                  <a:pt x="1999" y="5928"/>
                  <a:pt x="2108" y="5940"/>
                  <a:pt x="2212" y="5940"/>
                </a:cubicBezTo>
                <a:cubicBezTo>
                  <a:pt x="2611" y="5940"/>
                  <a:pt x="2940" y="5761"/>
                  <a:pt x="3159" y="5360"/>
                </a:cubicBezTo>
                <a:cubicBezTo>
                  <a:pt x="3526" y="4685"/>
                  <a:pt x="3742" y="3893"/>
                  <a:pt x="3878" y="3141"/>
                </a:cubicBezTo>
                <a:cubicBezTo>
                  <a:pt x="3888" y="3083"/>
                  <a:pt x="3898" y="3024"/>
                  <a:pt x="3907" y="2966"/>
                </a:cubicBezTo>
                <a:lnTo>
                  <a:pt x="3907" y="2966"/>
                </a:lnTo>
                <a:cubicBezTo>
                  <a:pt x="4021" y="4092"/>
                  <a:pt x="4176" y="5214"/>
                  <a:pt x="4372" y="6330"/>
                </a:cubicBezTo>
                <a:cubicBezTo>
                  <a:pt x="4382" y="6389"/>
                  <a:pt x="4431" y="6416"/>
                  <a:pt x="4482" y="6416"/>
                </a:cubicBezTo>
                <a:cubicBezTo>
                  <a:pt x="4546" y="6416"/>
                  <a:pt x="4613" y="6373"/>
                  <a:pt x="4610" y="6297"/>
                </a:cubicBezTo>
                <a:cubicBezTo>
                  <a:pt x="4571" y="5468"/>
                  <a:pt x="5855" y="5629"/>
                  <a:pt x="6362" y="5431"/>
                </a:cubicBezTo>
                <a:cubicBezTo>
                  <a:pt x="6817" y="5255"/>
                  <a:pt x="7161" y="4894"/>
                  <a:pt x="7467" y="4526"/>
                </a:cubicBezTo>
                <a:cubicBezTo>
                  <a:pt x="7798" y="4129"/>
                  <a:pt x="8106" y="3679"/>
                  <a:pt x="8546" y="3390"/>
                </a:cubicBezTo>
                <a:cubicBezTo>
                  <a:pt x="8695" y="3292"/>
                  <a:pt x="8913" y="3174"/>
                  <a:pt x="9099" y="3174"/>
                </a:cubicBezTo>
                <a:cubicBezTo>
                  <a:pt x="9226" y="3174"/>
                  <a:pt x="9339" y="3229"/>
                  <a:pt x="9405" y="3384"/>
                </a:cubicBezTo>
                <a:cubicBezTo>
                  <a:pt x="9505" y="3622"/>
                  <a:pt x="9481" y="3899"/>
                  <a:pt x="9547" y="4146"/>
                </a:cubicBezTo>
                <a:cubicBezTo>
                  <a:pt x="9821" y="5180"/>
                  <a:pt x="11034" y="5608"/>
                  <a:pt x="11995" y="5644"/>
                </a:cubicBezTo>
                <a:cubicBezTo>
                  <a:pt x="12071" y="5647"/>
                  <a:pt x="12147" y="5649"/>
                  <a:pt x="12223" y="5649"/>
                </a:cubicBezTo>
                <a:cubicBezTo>
                  <a:pt x="12773" y="5649"/>
                  <a:pt x="13322" y="5581"/>
                  <a:pt x="13871" y="5581"/>
                </a:cubicBezTo>
                <a:cubicBezTo>
                  <a:pt x="14012" y="5581"/>
                  <a:pt x="14153" y="5585"/>
                  <a:pt x="14294" y="5596"/>
                </a:cubicBezTo>
                <a:cubicBezTo>
                  <a:pt x="14646" y="5624"/>
                  <a:pt x="14960" y="5734"/>
                  <a:pt x="15300" y="5809"/>
                </a:cubicBezTo>
                <a:cubicBezTo>
                  <a:pt x="15394" y="5830"/>
                  <a:pt x="15493" y="5845"/>
                  <a:pt x="15590" y="5845"/>
                </a:cubicBezTo>
                <a:cubicBezTo>
                  <a:pt x="15749" y="5845"/>
                  <a:pt x="15903" y="5804"/>
                  <a:pt x="16020" y="5679"/>
                </a:cubicBezTo>
                <a:cubicBezTo>
                  <a:pt x="16238" y="5450"/>
                  <a:pt x="16238" y="5021"/>
                  <a:pt x="16288" y="4729"/>
                </a:cubicBezTo>
                <a:lnTo>
                  <a:pt x="16529" y="3323"/>
                </a:lnTo>
                <a:lnTo>
                  <a:pt x="16812" y="1675"/>
                </a:lnTo>
                <a:lnTo>
                  <a:pt x="16812" y="1675"/>
                </a:lnTo>
                <a:cubicBezTo>
                  <a:pt x="16912" y="3130"/>
                  <a:pt x="17110" y="4577"/>
                  <a:pt x="17405" y="6006"/>
                </a:cubicBezTo>
                <a:cubicBezTo>
                  <a:pt x="17418" y="6066"/>
                  <a:pt x="17462" y="6091"/>
                  <a:pt x="17510" y="6091"/>
                </a:cubicBezTo>
                <a:cubicBezTo>
                  <a:pt x="17554" y="6091"/>
                  <a:pt x="17599" y="6070"/>
                  <a:pt x="17626" y="6035"/>
                </a:cubicBezTo>
                <a:cubicBezTo>
                  <a:pt x="17881" y="5699"/>
                  <a:pt x="18325" y="5673"/>
                  <a:pt x="18739" y="5673"/>
                </a:cubicBezTo>
                <a:cubicBezTo>
                  <a:pt x="18815" y="5673"/>
                  <a:pt x="18890" y="5674"/>
                  <a:pt x="18962" y="5674"/>
                </a:cubicBezTo>
                <a:cubicBezTo>
                  <a:pt x="19020" y="5674"/>
                  <a:pt x="19076" y="5673"/>
                  <a:pt x="19130" y="5671"/>
                </a:cubicBezTo>
                <a:cubicBezTo>
                  <a:pt x="19628" y="5653"/>
                  <a:pt x="20108" y="5552"/>
                  <a:pt x="20435" y="5144"/>
                </a:cubicBezTo>
                <a:cubicBezTo>
                  <a:pt x="20805" y="4681"/>
                  <a:pt x="20883" y="4049"/>
                  <a:pt x="21293" y="3611"/>
                </a:cubicBezTo>
                <a:cubicBezTo>
                  <a:pt x="21450" y="3445"/>
                  <a:pt x="21658" y="3316"/>
                  <a:pt x="21882" y="3316"/>
                </a:cubicBezTo>
                <a:cubicBezTo>
                  <a:pt x="21947" y="3316"/>
                  <a:pt x="22012" y="3327"/>
                  <a:pt x="22079" y="3350"/>
                </a:cubicBezTo>
                <a:cubicBezTo>
                  <a:pt x="22345" y="3443"/>
                  <a:pt x="22507" y="3706"/>
                  <a:pt x="22639" y="3939"/>
                </a:cubicBezTo>
                <a:cubicBezTo>
                  <a:pt x="22877" y="4360"/>
                  <a:pt x="23062" y="4811"/>
                  <a:pt x="23461" y="5110"/>
                </a:cubicBezTo>
                <a:cubicBezTo>
                  <a:pt x="23919" y="5452"/>
                  <a:pt x="24507" y="5550"/>
                  <a:pt x="25062" y="5595"/>
                </a:cubicBezTo>
                <a:cubicBezTo>
                  <a:pt x="25790" y="5653"/>
                  <a:pt x="26522" y="5661"/>
                  <a:pt x="27251" y="5691"/>
                </a:cubicBezTo>
                <a:lnTo>
                  <a:pt x="28427" y="5739"/>
                </a:lnTo>
                <a:cubicBezTo>
                  <a:pt x="28484" y="5741"/>
                  <a:pt x="28542" y="5743"/>
                  <a:pt x="28599" y="5743"/>
                </a:cubicBezTo>
                <a:cubicBezTo>
                  <a:pt x="28811" y="5743"/>
                  <a:pt x="29009" y="5708"/>
                  <a:pt x="29121" y="5487"/>
                </a:cubicBezTo>
                <a:cubicBezTo>
                  <a:pt x="29280" y="5172"/>
                  <a:pt x="29269" y="4725"/>
                  <a:pt x="29318" y="4383"/>
                </a:cubicBezTo>
                <a:lnTo>
                  <a:pt x="29512" y="3057"/>
                </a:lnTo>
                <a:lnTo>
                  <a:pt x="29753" y="1409"/>
                </a:lnTo>
                <a:lnTo>
                  <a:pt x="29753" y="1409"/>
                </a:lnTo>
                <a:cubicBezTo>
                  <a:pt x="29875" y="2954"/>
                  <a:pt x="30079" y="4491"/>
                  <a:pt x="30365" y="6015"/>
                </a:cubicBezTo>
                <a:cubicBezTo>
                  <a:pt x="30377" y="6076"/>
                  <a:pt x="30435" y="6101"/>
                  <a:pt x="30489" y="6101"/>
                </a:cubicBezTo>
                <a:cubicBezTo>
                  <a:pt x="30498" y="6101"/>
                  <a:pt x="30506" y="6101"/>
                  <a:pt x="30514" y="6099"/>
                </a:cubicBezTo>
                <a:cubicBezTo>
                  <a:pt x="31726" y="5930"/>
                  <a:pt x="32865" y="5334"/>
                  <a:pt x="33690" y="4430"/>
                </a:cubicBezTo>
                <a:cubicBezTo>
                  <a:pt x="33875" y="4227"/>
                  <a:pt x="34031" y="4006"/>
                  <a:pt x="34196" y="3787"/>
                </a:cubicBezTo>
                <a:cubicBezTo>
                  <a:pt x="34335" y="3602"/>
                  <a:pt x="34583" y="3302"/>
                  <a:pt x="34838" y="3302"/>
                </a:cubicBezTo>
                <a:cubicBezTo>
                  <a:pt x="34915" y="3302"/>
                  <a:pt x="34994" y="3330"/>
                  <a:pt x="35070" y="3398"/>
                </a:cubicBezTo>
                <a:cubicBezTo>
                  <a:pt x="35256" y="3566"/>
                  <a:pt x="35283" y="3884"/>
                  <a:pt x="35352" y="4109"/>
                </a:cubicBezTo>
                <a:cubicBezTo>
                  <a:pt x="35418" y="4330"/>
                  <a:pt x="35525" y="4536"/>
                  <a:pt x="35669" y="4716"/>
                </a:cubicBezTo>
                <a:cubicBezTo>
                  <a:pt x="36291" y="5480"/>
                  <a:pt x="37427" y="5627"/>
                  <a:pt x="38347" y="5670"/>
                </a:cubicBezTo>
                <a:cubicBezTo>
                  <a:pt x="39094" y="5704"/>
                  <a:pt x="39844" y="5704"/>
                  <a:pt x="40592" y="5718"/>
                </a:cubicBezTo>
                <a:cubicBezTo>
                  <a:pt x="40815" y="5723"/>
                  <a:pt x="41069" y="5756"/>
                  <a:pt x="41311" y="5756"/>
                </a:cubicBezTo>
                <a:cubicBezTo>
                  <a:pt x="41433" y="5756"/>
                  <a:pt x="41552" y="5748"/>
                  <a:pt x="41662" y="5723"/>
                </a:cubicBezTo>
                <a:cubicBezTo>
                  <a:pt x="41908" y="5668"/>
                  <a:pt x="42013" y="5446"/>
                  <a:pt x="42061" y="5219"/>
                </a:cubicBezTo>
                <a:cubicBezTo>
                  <a:pt x="42234" y="4405"/>
                  <a:pt x="42314" y="3555"/>
                  <a:pt x="42397" y="2728"/>
                </a:cubicBezTo>
                <a:cubicBezTo>
                  <a:pt x="42442" y="2267"/>
                  <a:pt x="42479" y="1806"/>
                  <a:pt x="42507" y="1345"/>
                </a:cubicBezTo>
                <a:lnTo>
                  <a:pt x="42507" y="1345"/>
                </a:lnTo>
                <a:cubicBezTo>
                  <a:pt x="42753" y="2930"/>
                  <a:pt x="42998" y="4516"/>
                  <a:pt x="43243" y="6101"/>
                </a:cubicBezTo>
                <a:cubicBezTo>
                  <a:pt x="43252" y="6157"/>
                  <a:pt x="43308" y="6188"/>
                  <a:pt x="43362" y="6188"/>
                </a:cubicBezTo>
                <a:cubicBezTo>
                  <a:pt x="43404" y="6188"/>
                  <a:pt x="43446" y="6169"/>
                  <a:pt x="43465" y="6129"/>
                </a:cubicBezTo>
                <a:cubicBezTo>
                  <a:pt x="43691" y="5642"/>
                  <a:pt x="44324" y="5690"/>
                  <a:pt x="44779" y="5649"/>
                </a:cubicBezTo>
                <a:cubicBezTo>
                  <a:pt x="45229" y="5612"/>
                  <a:pt x="45647" y="5521"/>
                  <a:pt x="45984" y="5203"/>
                </a:cubicBezTo>
                <a:cubicBezTo>
                  <a:pt x="46298" y="4907"/>
                  <a:pt x="46504" y="4514"/>
                  <a:pt x="46733" y="4153"/>
                </a:cubicBezTo>
                <a:cubicBezTo>
                  <a:pt x="46952" y="3808"/>
                  <a:pt x="47213" y="3437"/>
                  <a:pt x="47639" y="3389"/>
                </a:cubicBezTo>
                <a:lnTo>
                  <a:pt x="47639" y="3389"/>
                </a:lnTo>
                <a:cubicBezTo>
                  <a:pt x="48138" y="4753"/>
                  <a:pt x="49536" y="5669"/>
                  <a:pt x="50964" y="5669"/>
                </a:cubicBezTo>
                <a:cubicBezTo>
                  <a:pt x="51267" y="5669"/>
                  <a:pt x="51571" y="5628"/>
                  <a:pt x="51868" y="5541"/>
                </a:cubicBezTo>
                <a:cubicBezTo>
                  <a:pt x="52005" y="5501"/>
                  <a:pt x="51964" y="5301"/>
                  <a:pt x="51840" y="5301"/>
                </a:cubicBezTo>
                <a:cubicBezTo>
                  <a:pt x="51828" y="5301"/>
                  <a:pt x="51816" y="5303"/>
                  <a:pt x="51803" y="5307"/>
                </a:cubicBezTo>
                <a:cubicBezTo>
                  <a:pt x="51528" y="5387"/>
                  <a:pt x="51245" y="5425"/>
                  <a:pt x="50963" y="5425"/>
                </a:cubicBezTo>
                <a:cubicBezTo>
                  <a:pt x="49609" y="5425"/>
                  <a:pt x="48275" y="4544"/>
                  <a:pt x="47841" y="3231"/>
                </a:cubicBezTo>
                <a:cubicBezTo>
                  <a:pt x="47826" y="3180"/>
                  <a:pt x="47778" y="3143"/>
                  <a:pt x="47723" y="3142"/>
                </a:cubicBezTo>
                <a:cubicBezTo>
                  <a:pt x="46737" y="3152"/>
                  <a:pt x="46453" y="4355"/>
                  <a:pt x="45891" y="4954"/>
                </a:cubicBezTo>
                <a:cubicBezTo>
                  <a:pt x="45493" y="5377"/>
                  <a:pt x="44966" y="5390"/>
                  <a:pt x="44423" y="5433"/>
                </a:cubicBezTo>
                <a:cubicBezTo>
                  <a:pt x="44067" y="5463"/>
                  <a:pt x="43685" y="5516"/>
                  <a:pt x="43433" y="5757"/>
                </a:cubicBezTo>
                <a:lnTo>
                  <a:pt x="43433" y="5757"/>
                </a:lnTo>
                <a:cubicBezTo>
                  <a:pt x="43143" y="3878"/>
                  <a:pt x="42853" y="1999"/>
                  <a:pt x="42562" y="121"/>
                </a:cubicBezTo>
                <a:lnTo>
                  <a:pt x="42562" y="121"/>
                </a:lnTo>
                <a:cubicBezTo>
                  <a:pt x="42562" y="121"/>
                  <a:pt x="42562" y="120"/>
                  <a:pt x="42562" y="120"/>
                </a:cubicBezTo>
                <a:lnTo>
                  <a:pt x="42562" y="120"/>
                </a:lnTo>
                <a:lnTo>
                  <a:pt x="42562" y="120"/>
                </a:lnTo>
                <a:lnTo>
                  <a:pt x="42562" y="120"/>
                </a:lnTo>
                <a:cubicBezTo>
                  <a:pt x="42561" y="109"/>
                  <a:pt x="42559" y="98"/>
                  <a:pt x="42557" y="88"/>
                </a:cubicBezTo>
                <a:cubicBezTo>
                  <a:pt x="42548" y="27"/>
                  <a:pt x="42503" y="0"/>
                  <a:pt x="424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1"/>
          <p:cNvSpPr/>
          <p:nvPr/>
        </p:nvSpPr>
        <p:spPr>
          <a:xfrm flipH="1">
            <a:off x="109875" y="4318577"/>
            <a:ext cx="5518357" cy="680924"/>
          </a:xfrm>
          <a:custGeom>
            <a:rect b="b" l="l" r="r" t="t"/>
            <a:pathLst>
              <a:path extrusionOk="0" h="6417" w="52006">
                <a:moveTo>
                  <a:pt x="42454" y="0"/>
                </a:moveTo>
                <a:cubicBezTo>
                  <a:pt x="42391" y="0"/>
                  <a:pt x="42321" y="45"/>
                  <a:pt x="42319" y="120"/>
                </a:cubicBezTo>
                <a:cubicBezTo>
                  <a:pt x="42277" y="1651"/>
                  <a:pt x="42138" y="3177"/>
                  <a:pt x="41904" y="4690"/>
                </a:cubicBezTo>
                <a:cubicBezTo>
                  <a:pt x="41880" y="4844"/>
                  <a:pt x="41860" y="5002"/>
                  <a:pt x="41827" y="5154"/>
                </a:cubicBezTo>
                <a:cubicBezTo>
                  <a:pt x="41780" y="5374"/>
                  <a:pt x="41690" y="5467"/>
                  <a:pt x="41454" y="5494"/>
                </a:cubicBezTo>
                <a:cubicBezTo>
                  <a:pt x="41353" y="5505"/>
                  <a:pt x="41249" y="5510"/>
                  <a:pt x="41144" y="5510"/>
                </a:cubicBezTo>
                <a:cubicBezTo>
                  <a:pt x="40842" y="5510"/>
                  <a:pt x="40528" y="5475"/>
                  <a:pt x="40236" y="5468"/>
                </a:cubicBezTo>
                <a:cubicBezTo>
                  <a:pt x="39562" y="5455"/>
                  <a:pt x="38885" y="5461"/>
                  <a:pt x="38211" y="5421"/>
                </a:cubicBezTo>
                <a:cubicBezTo>
                  <a:pt x="37272" y="5364"/>
                  <a:pt x="35982" y="5155"/>
                  <a:pt x="35616" y="4138"/>
                </a:cubicBezTo>
                <a:cubicBezTo>
                  <a:pt x="35480" y="3758"/>
                  <a:pt x="35449" y="3192"/>
                  <a:pt x="34969" y="3077"/>
                </a:cubicBezTo>
                <a:cubicBezTo>
                  <a:pt x="34920" y="3065"/>
                  <a:pt x="34872" y="3060"/>
                  <a:pt x="34826" y="3060"/>
                </a:cubicBezTo>
                <a:cubicBezTo>
                  <a:pt x="34420" y="3060"/>
                  <a:pt x="34115" y="3486"/>
                  <a:pt x="33900" y="3785"/>
                </a:cubicBezTo>
                <a:cubicBezTo>
                  <a:pt x="33107" y="4883"/>
                  <a:pt x="31914" y="5624"/>
                  <a:pt x="30580" y="5847"/>
                </a:cubicBezTo>
                <a:lnTo>
                  <a:pt x="30580" y="5847"/>
                </a:lnTo>
                <a:cubicBezTo>
                  <a:pt x="30238" y="4003"/>
                  <a:pt x="30018" y="2139"/>
                  <a:pt x="29920" y="267"/>
                </a:cubicBezTo>
                <a:cubicBezTo>
                  <a:pt x="29916" y="194"/>
                  <a:pt x="29845" y="148"/>
                  <a:pt x="29782" y="148"/>
                </a:cubicBezTo>
                <a:cubicBezTo>
                  <a:pt x="29734" y="148"/>
                  <a:pt x="29690" y="174"/>
                  <a:pt x="29681" y="235"/>
                </a:cubicBezTo>
                <a:cubicBezTo>
                  <a:pt x="29447" y="1836"/>
                  <a:pt x="29218" y="3436"/>
                  <a:pt x="28980" y="5035"/>
                </a:cubicBezTo>
                <a:cubicBezTo>
                  <a:pt x="28945" y="5263"/>
                  <a:pt x="28949" y="5470"/>
                  <a:pt x="28664" y="5505"/>
                </a:cubicBezTo>
                <a:cubicBezTo>
                  <a:pt x="28629" y="5509"/>
                  <a:pt x="28594" y="5510"/>
                  <a:pt x="28558" y="5510"/>
                </a:cubicBezTo>
                <a:cubicBezTo>
                  <a:pt x="28430" y="5510"/>
                  <a:pt x="28293" y="5491"/>
                  <a:pt x="28172" y="5487"/>
                </a:cubicBezTo>
                <a:lnTo>
                  <a:pt x="26895" y="5435"/>
                </a:lnTo>
                <a:cubicBezTo>
                  <a:pt x="26173" y="5405"/>
                  <a:pt x="25432" y="5418"/>
                  <a:pt x="24716" y="5316"/>
                </a:cubicBezTo>
                <a:cubicBezTo>
                  <a:pt x="24122" y="5229"/>
                  <a:pt x="23557" y="5016"/>
                  <a:pt x="23222" y="4492"/>
                </a:cubicBezTo>
                <a:cubicBezTo>
                  <a:pt x="22970" y="4100"/>
                  <a:pt x="22818" y="3609"/>
                  <a:pt x="22456" y="3298"/>
                </a:cubicBezTo>
                <a:cubicBezTo>
                  <a:pt x="22284" y="3150"/>
                  <a:pt x="22083" y="3079"/>
                  <a:pt x="21880" y="3079"/>
                </a:cubicBezTo>
                <a:cubicBezTo>
                  <a:pt x="21671" y="3079"/>
                  <a:pt x="21461" y="3154"/>
                  <a:pt x="21281" y="3296"/>
                </a:cubicBezTo>
                <a:cubicBezTo>
                  <a:pt x="20822" y="3654"/>
                  <a:pt x="20691" y="4226"/>
                  <a:pt x="20426" y="4716"/>
                </a:cubicBezTo>
                <a:cubicBezTo>
                  <a:pt x="20258" y="5027"/>
                  <a:pt x="20027" y="5267"/>
                  <a:pt x="19679" y="5361"/>
                </a:cubicBezTo>
                <a:cubicBezTo>
                  <a:pt x="19392" y="5437"/>
                  <a:pt x="19090" y="5431"/>
                  <a:pt x="18797" y="5435"/>
                </a:cubicBezTo>
                <a:cubicBezTo>
                  <a:pt x="18366" y="5440"/>
                  <a:pt x="17925" y="5461"/>
                  <a:pt x="17596" y="5728"/>
                </a:cubicBezTo>
                <a:lnTo>
                  <a:pt x="17596" y="5728"/>
                </a:lnTo>
                <a:cubicBezTo>
                  <a:pt x="17258" y="4031"/>
                  <a:pt x="17058" y="2308"/>
                  <a:pt x="17001" y="578"/>
                </a:cubicBezTo>
                <a:cubicBezTo>
                  <a:pt x="16998" y="504"/>
                  <a:pt x="16929" y="459"/>
                  <a:pt x="16866" y="459"/>
                </a:cubicBezTo>
                <a:cubicBezTo>
                  <a:pt x="16817" y="459"/>
                  <a:pt x="16773" y="485"/>
                  <a:pt x="16763" y="545"/>
                </a:cubicBezTo>
                <a:lnTo>
                  <a:pt x="16757" y="578"/>
                </a:lnTo>
                <a:lnTo>
                  <a:pt x="16757" y="578"/>
                </a:lnTo>
                <a:lnTo>
                  <a:pt x="16756" y="578"/>
                </a:lnTo>
                <a:lnTo>
                  <a:pt x="16756" y="578"/>
                </a:lnTo>
                <a:cubicBezTo>
                  <a:pt x="16756" y="579"/>
                  <a:pt x="16756" y="581"/>
                  <a:pt x="16756" y="582"/>
                </a:cubicBezTo>
                <a:lnTo>
                  <a:pt x="16756" y="582"/>
                </a:lnTo>
                <a:lnTo>
                  <a:pt x="16331" y="3057"/>
                </a:lnTo>
                <a:lnTo>
                  <a:pt x="16141" y="4162"/>
                </a:lnTo>
                <a:lnTo>
                  <a:pt x="16037" y="4765"/>
                </a:lnTo>
                <a:cubicBezTo>
                  <a:pt x="16004" y="4963"/>
                  <a:pt x="15994" y="5190"/>
                  <a:pt x="15921" y="5378"/>
                </a:cubicBezTo>
                <a:cubicBezTo>
                  <a:pt x="15854" y="5550"/>
                  <a:pt x="15724" y="5605"/>
                  <a:pt x="15575" y="5605"/>
                </a:cubicBezTo>
                <a:cubicBezTo>
                  <a:pt x="15377" y="5605"/>
                  <a:pt x="15145" y="5509"/>
                  <a:pt x="14979" y="5465"/>
                </a:cubicBezTo>
                <a:cubicBezTo>
                  <a:pt x="14624" y="5370"/>
                  <a:pt x="14255" y="5339"/>
                  <a:pt x="13888" y="5339"/>
                </a:cubicBezTo>
                <a:cubicBezTo>
                  <a:pt x="13866" y="5339"/>
                  <a:pt x="13843" y="5339"/>
                  <a:pt x="13821" y="5339"/>
                </a:cubicBezTo>
                <a:cubicBezTo>
                  <a:pt x="13302" y="5343"/>
                  <a:pt x="12776" y="5411"/>
                  <a:pt x="12254" y="5411"/>
                </a:cubicBezTo>
                <a:cubicBezTo>
                  <a:pt x="12040" y="5411"/>
                  <a:pt x="11827" y="5399"/>
                  <a:pt x="11616" y="5368"/>
                </a:cubicBezTo>
                <a:cubicBezTo>
                  <a:pt x="11061" y="5285"/>
                  <a:pt x="10475" y="5069"/>
                  <a:pt x="10091" y="4643"/>
                </a:cubicBezTo>
                <a:cubicBezTo>
                  <a:pt x="9897" y="4427"/>
                  <a:pt x="9787" y="4173"/>
                  <a:pt x="9743" y="3888"/>
                </a:cubicBezTo>
                <a:cubicBezTo>
                  <a:pt x="9707" y="3654"/>
                  <a:pt x="9705" y="3394"/>
                  <a:pt x="9578" y="3185"/>
                </a:cubicBezTo>
                <a:cubicBezTo>
                  <a:pt x="9464" y="2998"/>
                  <a:pt x="9299" y="2929"/>
                  <a:pt x="9120" y="2929"/>
                </a:cubicBezTo>
                <a:cubicBezTo>
                  <a:pt x="8862" y="2929"/>
                  <a:pt x="8574" y="3073"/>
                  <a:pt x="8373" y="3214"/>
                </a:cubicBezTo>
                <a:cubicBezTo>
                  <a:pt x="7958" y="3505"/>
                  <a:pt x="7656" y="3918"/>
                  <a:pt x="7338" y="4305"/>
                </a:cubicBezTo>
                <a:cubicBezTo>
                  <a:pt x="6905" y="4830"/>
                  <a:pt x="6468" y="5230"/>
                  <a:pt x="5767" y="5318"/>
                </a:cubicBezTo>
                <a:cubicBezTo>
                  <a:pt x="5358" y="5369"/>
                  <a:pt x="4797" y="5459"/>
                  <a:pt x="4526" y="5787"/>
                </a:cubicBezTo>
                <a:lnTo>
                  <a:pt x="4526" y="5787"/>
                </a:lnTo>
                <a:cubicBezTo>
                  <a:pt x="4284" y="4322"/>
                  <a:pt x="4115" y="2847"/>
                  <a:pt x="4017" y="1366"/>
                </a:cubicBezTo>
                <a:lnTo>
                  <a:pt x="4017" y="1366"/>
                </a:lnTo>
                <a:cubicBezTo>
                  <a:pt x="4013" y="1145"/>
                  <a:pt x="4000" y="925"/>
                  <a:pt x="3979" y="705"/>
                </a:cubicBezTo>
                <a:lnTo>
                  <a:pt x="3979" y="705"/>
                </a:lnTo>
                <a:cubicBezTo>
                  <a:pt x="3978" y="695"/>
                  <a:pt x="3978" y="685"/>
                  <a:pt x="3977" y="675"/>
                </a:cubicBezTo>
                <a:lnTo>
                  <a:pt x="3976" y="675"/>
                </a:lnTo>
                <a:cubicBezTo>
                  <a:pt x="3968" y="599"/>
                  <a:pt x="3905" y="560"/>
                  <a:pt x="3845" y="560"/>
                </a:cubicBezTo>
                <a:cubicBezTo>
                  <a:pt x="3786" y="560"/>
                  <a:pt x="3730" y="598"/>
                  <a:pt x="3734" y="676"/>
                </a:cubicBezTo>
                <a:cubicBezTo>
                  <a:pt x="3747" y="925"/>
                  <a:pt x="3761" y="1173"/>
                  <a:pt x="3778" y="1421"/>
                </a:cubicBezTo>
                <a:lnTo>
                  <a:pt x="3778" y="1421"/>
                </a:lnTo>
                <a:cubicBezTo>
                  <a:pt x="3786" y="1975"/>
                  <a:pt x="3742" y="2529"/>
                  <a:pt x="3645" y="3076"/>
                </a:cubicBezTo>
                <a:cubicBezTo>
                  <a:pt x="3513" y="3816"/>
                  <a:pt x="3310" y="4663"/>
                  <a:pt x="2910" y="5307"/>
                </a:cubicBezTo>
                <a:cubicBezTo>
                  <a:pt x="2725" y="5605"/>
                  <a:pt x="2489" y="5702"/>
                  <a:pt x="2225" y="5702"/>
                </a:cubicBezTo>
                <a:cubicBezTo>
                  <a:pt x="1744" y="5702"/>
                  <a:pt x="1174" y="5382"/>
                  <a:pt x="661" y="5382"/>
                </a:cubicBezTo>
                <a:cubicBezTo>
                  <a:pt x="462" y="5382"/>
                  <a:pt x="271" y="5430"/>
                  <a:pt x="98" y="5565"/>
                </a:cubicBezTo>
                <a:cubicBezTo>
                  <a:pt x="0" y="5641"/>
                  <a:pt x="89" y="5765"/>
                  <a:pt x="191" y="5765"/>
                </a:cubicBezTo>
                <a:cubicBezTo>
                  <a:pt x="217" y="5765"/>
                  <a:pt x="245" y="5757"/>
                  <a:pt x="270" y="5737"/>
                </a:cubicBezTo>
                <a:lnTo>
                  <a:pt x="268" y="5737"/>
                </a:lnTo>
                <a:cubicBezTo>
                  <a:pt x="398" y="5636"/>
                  <a:pt x="547" y="5599"/>
                  <a:pt x="705" y="5599"/>
                </a:cubicBezTo>
                <a:cubicBezTo>
                  <a:pt x="1098" y="5599"/>
                  <a:pt x="1547" y="5831"/>
                  <a:pt x="1886" y="5904"/>
                </a:cubicBezTo>
                <a:cubicBezTo>
                  <a:pt x="1999" y="5928"/>
                  <a:pt x="2108" y="5940"/>
                  <a:pt x="2212" y="5940"/>
                </a:cubicBezTo>
                <a:cubicBezTo>
                  <a:pt x="2611" y="5940"/>
                  <a:pt x="2940" y="5761"/>
                  <a:pt x="3159" y="5360"/>
                </a:cubicBezTo>
                <a:cubicBezTo>
                  <a:pt x="3526" y="4685"/>
                  <a:pt x="3742" y="3893"/>
                  <a:pt x="3878" y="3141"/>
                </a:cubicBezTo>
                <a:cubicBezTo>
                  <a:pt x="3888" y="3083"/>
                  <a:pt x="3898" y="3024"/>
                  <a:pt x="3907" y="2966"/>
                </a:cubicBezTo>
                <a:lnTo>
                  <a:pt x="3907" y="2966"/>
                </a:lnTo>
                <a:cubicBezTo>
                  <a:pt x="4021" y="4092"/>
                  <a:pt x="4176" y="5214"/>
                  <a:pt x="4372" y="6330"/>
                </a:cubicBezTo>
                <a:cubicBezTo>
                  <a:pt x="4382" y="6389"/>
                  <a:pt x="4431" y="6416"/>
                  <a:pt x="4482" y="6416"/>
                </a:cubicBezTo>
                <a:cubicBezTo>
                  <a:pt x="4546" y="6416"/>
                  <a:pt x="4613" y="6373"/>
                  <a:pt x="4610" y="6297"/>
                </a:cubicBezTo>
                <a:cubicBezTo>
                  <a:pt x="4571" y="5468"/>
                  <a:pt x="5855" y="5629"/>
                  <a:pt x="6362" y="5431"/>
                </a:cubicBezTo>
                <a:cubicBezTo>
                  <a:pt x="6817" y="5255"/>
                  <a:pt x="7161" y="4894"/>
                  <a:pt x="7467" y="4526"/>
                </a:cubicBezTo>
                <a:cubicBezTo>
                  <a:pt x="7798" y="4129"/>
                  <a:pt x="8106" y="3679"/>
                  <a:pt x="8546" y="3390"/>
                </a:cubicBezTo>
                <a:cubicBezTo>
                  <a:pt x="8695" y="3292"/>
                  <a:pt x="8913" y="3174"/>
                  <a:pt x="9099" y="3174"/>
                </a:cubicBezTo>
                <a:cubicBezTo>
                  <a:pt x="9226" y="3174"/>
                  <a:pt x="9339" y="3229"/>
                  <a:pt x="9405" y="3384"/>
                </a:cubicBezTo>
                <a:cubicBezTo>
                  <a:pt x="9505" y="3622"/>
                  <a:pt x="9481" y="3899"/>
                  <a:pt x="9547" y="4146"/>
                </a:cubicBezTo>
                <a:cubicBezTo>
                  <a:pt x="9821" y="5180"/>
                  <a:pt x="11034" y="5608"/>
                  <a:pt x="11995" y="5644"/>
                </a:cubicBezTo>
                <a:cubicBezTo>
                  <a:pt x="12071" y="5647"/>
                  <a:pt x="12147" y="5649"/>
                  <a:pt x="12223" y="5649"/>
                </a:cubicBezTo>
                <a:cubicBezTo>
                  <a:pt x="12773" y="5649"/>
                  <a:pt x="13322" y="5581"/>
                  <a:pt x="13871" y="5581"/>
                </a:cubicBezTo>
                <a:cubicBezTo>
                  <a:pt x="14012" y="5581"/>
                  <a:pt x="14153" y="5585"/>
                  <a:pt x="14294" y="5596"/>
                </a:cubicBezTo>
                <a:cubicBezTo>
                  <a:pt x="14646" y="5624"/>
                  <a:pt x="14960" y="5734"/>
                  <a:pt x="15300" y="5809"/>
                </a:cubicBezTo>
                <a:cubicBezTo>
                  <a:pt x="15394" y="5830"/>
                  <a:pt x="15493" y="5845"/>
                  <a:pt x="15590" y="5845"/>
                </a:cubicBezTo>
                <a:cubicBezTo>
                  <a:pt x="15749" y="5845"/>
                  <a:pt x="15903" y="5804"/>
                  <a:pt x="16020" y="5679"/>
                </a:cubicBezTo>
                <a:cubicBezTo>
                  <a:pt x="16238" y="5450"/>
                  <a:pt x="16238" y="5021"/>
                  <a:pt x="16288" y="4729"/>
                </a:cubicBezTo>
                <a:lnTo>
                  <a:pt x="16529" y="3323"/>
                </a:lnTo>
                <a:lnTo>
                  <a:pt x="16812" y="1675"/>
                </a:lnTo>
                <a:lnTo>
                  <a:pt x="16812" y="1675"/>
                </a:lnTo>
                <a:cubicBezTo>
                  <a:pt x="16912" y="3130"/>
                  <a:pt x="17110" y="4577"/>
                  <a:pt x="17405" y="6006"/>
                </a:cubicBezTo>
                <a:cubicBezTo>
                  <a:pt x="17418" y="6066"/>
                  <a:pt x="17462" y="6091"/>
                  <a:pt x="17510" y="6091"/>
                </a:cubicBezTo>
                <a:cubicBezTo>
                  <a:pt x="17554" y="6091"/>
                  <a:pt x="17599" y="6070"/>
                  <a:pt x="17626" y="6035"/>
                </a:cubicBezTo>
                <a:cubicBezTo>
                  <a:pt x="17881" y="5699"/>
                  <a:pt x="18325" y="5673"/>
                  <a:pt x="18739" y="5673"/>
                </a:cubicBezTo>
                <a:cubicBezTo>
                  <a:pt x="18815" y="5673"/>
                  <a:pt x="18890" y="5674"/>
                  <a:pt x="18962" y="5674"/>
                </a:cubicBezTo>
                <a:cubicBezTo>
                  <a:pt x="19020" y="5674"/>
                  <a:pt x="19076" y="5673"/>
                  <a:pt x="19130" y="5671"/>
                </a:cubicBezTo>
                <a:cubicBezTo>
                  <a:pt x="19628" y="5653"/>
                  <a:pt x="20108" y="5552"/>
                  <a:pt x="20435" y="5144"/>
                </a:cubicBezTo>
                <a:cubicBezTo>
                  <a:pt x="20805" y="4681"/>
                  <a:pt x="20883" y="4049"/>
                  <a:pt x="21293" y="3611"/>
                </a:cubicBezTo>
                <a:cubicBezTo>
                  <a:pt x="21450" y="3445"/>
                  <a:pt x="21658" y="3316"/>
                  <a:pt x="21882" y="3316"/>
                </a:cubicBezTo>
                <a:cubicBezTo>
                  <a:pt x="21947" y="3316"/>
                  <a:pt x="22012" y="3327"/>
                  <a:pt x="22079" y="3350"/>
                </a:cubicBezTo>
                <a:cubicBezTo>
                  <a:pt x="22345" y="3443"/>
                  <a:pt x="22507" y="3706"/>
                  <a:pt x="22639" y="3939"/>
                </a:cubicBezTo>
                <a:cubicBezTo>
                  <a:pt x="22877" y="4360"/>
                  <a:pt x="23062" y="4811"/>
                  <a:pt x="23461" y="5110"/>
                </a:cubicBezTo>
                <a:cubicBezTo>
                  <a:pt x="23919" y="5452"/>
                  <a:pt x="24507" y="5550"/>
                  <a:pt x="25062" y="5595"/>
                </a:cubicBezTo>
                <a:cubicBezTo>
                  <a:pt x="25790" y="5653"/>
                  <a:pt x="26522" y="5661"/>
                  <a:pt x="27251" y="5691"/>
                </a:cubicBezTo>
                <a:lnTo>
                  <a:pt x="28427" y="5739"/>
                </a:lnTo>
                <a:cubicBezTo>
                  <a:pt x="28484" y="5741"/>
                  <a:pt x="28542" y="5743"/>
                  <a:pt x="28599" y="5743"/>
                </a:cubicBezTo>
                <a:cubicBezTo>
                  <a:pt x="28811" y="5743"/>
                  <a:pt x="29009" y="5708"/>
                  <a:pt x="29121" y="5487"/>
                </a:cubicBezTo>
                <a:cubicBezTo>
                  <a:pt x="29280" y="5172"/>
                  <a:pt x="29269" y="4725"/>
                  <a:pt x="29318" y="4383"/>
                </a:cubicBezTo>
                <a:lnTo>
                  <a:pt x="29512" y="3057"/>
                </a:lnTo>
                <a:lnTo>
                  <a:pt x="29753" y="1409"/>
                </a:lnTo>
                <a:lnTo>
                  <a:pt x="29753" y="1409"/>
                </a:lnTo>
                <a:cubicBezTo>
                  <a:pt x="29875" y="2954"/>
                  <a:pt x="30079" y="4491"/>
                  <a:pt x="30365" y="6015"/>
                </a:cubicBezTo>
                <a:cubicBezTo>
                  <a:pt x="30377" y="6076"/>
                  <a:pt x="30435" y="6101"/>
                  <a:pt x="30489" y="6101"/>
                </a:cubicBezTo>
                <a:cubicBezTo>
                  <a:pt x="30498" y="6101"/>
                  <a:pt x="30506" y="6101"/>
                  <a:pt x="30514" y="6099"/>
                </a:cubicBezTo>
                <a:cubicBezTo>
                  <a:pt x="31726" y="5930"/>
                  <a:pt x="32865" y="5334"/>
                  <a:pt x="33690" y="4430"/>
                </a:cubicBezTo>
                <a:cubicBezTo>
                  <a:pt x="33875" y="4227"/>
                  <a:pt x="34031" y="4006"/>
                  <a:pt x="34196" y="3787"/>
                </a:cubicBezTo>
                <a:cubicBezTo>
                  <a:pt x="34335" y="3602"/>
                  <a:pt x="34583" y="3302"/>
                  <a:pt x="34838" y="3302"/>
                </a:cubicBezTo>
                <a:cubicBezTo>
                  <a:pt x="34915" y="3302"/>
                  <a:pt x="34994" y="3330"/>
                  <a:pt x="35070" y="3398"/>
                </a:cubicBezTo>
                <a:cubicBezTo>
                  <a:pt x="35256" y="3566"/>
                  <a:pt x="35283" y="3884"/>
                  <a:pt x="35352" y="4109"/>
                </a:cubicBezTo>
                <a:cubicBezTo>
                  <a:pt x="35418" y="4330"/>
                  <a:pt x="35525" y="4536"/>
                  <a:pt x="35669" y="4716"/>
                </a:cubicBezTo>
                <a:cubicBezTo>
                  <a:pt x="36291" y="5480"/>
                  <a:pt x="37427" y="5627"/>
                  <a:pt x="38347" y="5670"/>
                </a:cubicBezTo>
                <a:cubicBezTo>
                  <a:pt x="39094" y="5704"/>
                  <a:pt x="39844" y="5704"/>
                  <a:pt x="40592" y="5718"/>
                </a:cubicBezTo>
                <a:cubicBezTo>
                  <a:pt x="40815" y="5723"/>
                  <a:pt x="41069" y="5756"/>
                  <a:pt x="41311" y="5756"/>
                </a:cubicBezTo>
                <a:cubicBezTo>
                  <a:pt x="41433" y="5756"/>
                  <a:pt x="41552" y="5748"/>
                  <a:pt x="41662" y="5723"/>
                </a:cubicBezTo>
                <a:cubicBezTo>
                  <a:pt x="41908" y="5668"/>
                  <a:pt x="42013" y="5446"/>
                  <a:pt x="42061" y="5219"/>
                </a:cubicBezTo>
                <a:cubicBezTo>
                  <a:pt x="42234" y="4405"/>
                  <a:pt x="42314" y="3555"/>
                  <a:pt x="42397" y="2728"/>
                </a:cubicBezTo>
                <a:cubicBezTo>
                  <a:pt x="42442" y="2267"/>
                  <a:pt x="42479" y="1806"/>
                  <a:pt x="42507" y="1345"/>
                </a:cubicBezTo>
                <a:lnTo>
                  <a:pt x="42507" y="1345"/>
                </a:lnTo>
                <a:cubicBezTo>
                  <a:pt x="42753" y="2930"/>
                  <a:pt x="42998" y="4516"/>
                  <a:pt x="43243" y="6101"/>
                </a:cubicBezTo>
                <a:cubicBezTo>
                  <a:pt x="43252" y="6157"/>
                  <a:pt x="43308" y="6188"/>
                  <a:pt x="43362" y="6188"/>
                </a:cubicBezTo>
                <a:cubicBezTo>
                  <a:pt x="43404" y="6188"/>
                  <a:pt x="43446" y="6169"/>
                  <a:pt x="43465" y="6129"/>
                </a:cubicBezTo>
                <a:cubicBezTo>
                  <a:pt x="43691" y="5642"/>
                  <a:pt x="44324" y="5690"/>
                  <a:pt x="44779" y="5649"/>
                </a:cubicBezTo>
                <a:cubicBezTo>
                  <a:pt x="45229" y="5612"/>
                  <a:pt x="45647" y="5521"/>
                  <a:pt x="45984" y="5203"/>
                </a:cubicBezTo>
                <a:cubicBezTo>
                  <a:pt x="46298" y="4907"/>
                  <a:pt x="46504" y="4514"/>
                  <a:pt x="46733" y="4153"/>
                </a:cubicBezTo>
                <a:cubicBezTo>
                  <a:pt x="46952" y="3808"/>
                  <a:pt x="47213" y="3437"/>
                  <a:pt x="47639" y="3389"/>
                </a:cubicBezTo>
                <a:lnTo>
                  <a:pt x="47639" y="3389"/>
                </a:lnTo>
                <a:cubicBezTo>
                  <a:pt x="48138" y="4753"/>
                  <a:pt x="49536" y="5669"/>
                  <a:pt x="50964" y="5669"/>
                </a:cubicBezTo>
                <a:cubicBezTo>
                  <a:pt x="51267" y="5669"/>
                  <a:pt x="51571" y="5628"/>
                  <a:pt x="51868" y="5541"/>
                </a:cubicBezTo>
                <a:cubicBezTo>
                  <a:pt x="52005" y="5501"/>
                  <a:pt x="51964" y="5301"/>
                  <a:pt x="51840" y="5301"/>
                </a:cubicBezTo>
                <a:cubicBezTo>
                  <a:pt x="51828" y="5301"/>
                  <a:pt x="51816" y="5303"/>
                  <a:pt x="51803" y="5307"/>
                </a:cubicBezTo>
                <a:cubicBezTo>
                  <a:pt x="51528" y="5387"/>
                  <a:pt x="51245" y="5425"/>
                  <a:pt x="50963" y="5425"/>
                </a:cubicBezTo>
                <a:cubicBezTo>
                  <a:pt x="49609" y="5425"/>
                  <a:pt x="48275" y="4544"/>
                  <a:pt x="47841" y="3231"/>
                </a:cubicBezTo>
                <a:cubicBezTo>
                  <a:pt x="47826" y="3180"/>
                  <a:pt x="47778" y="3143"/>
                  <a:pt x="47723" y="3142"/>
                </a:cubicBezTo>
                <a:cubicBezTo>
                  <a:pt x="46737" y="3152"/>
                  <a:pt x="46453" y="4355"/>
                  <a:pt x="45891" y="4954"/>
                </a:cubicBezTo>
                <a:cubicBezTo>
                  <a:pt x="45493" y="5377"/>
                  <a:pt x="44966" y="5390"/>
                  <a:pt x="44423" y="5433"/>
                </a:cubicBezTo>
                <a:cubicBezTo>
                  <a:pt x="44067" y="5463"/>
                  <a:pt x="43685" y="5516"/>
                  <a:pt x="43433" y="5757"/>
                </a:cubicBezTo>
                <a:lnTo>
                  <a:pt x="43433" y="5757"/>
                </a:lnTo>
                <a:cubicBezTo>
                  <a:pt x="43143" y="3878"/>
                  <a:pt x="42853" y="1999"/>
                  <a:pt x="42562" y="121"/>
                </a:cubicBezTo>
                <a:lnTo>
                  <a:pt x="42562" y="121"/>
                </a:lnTo>
                <a:cubicBezTo>
                  <a:pt x="42562" y="121"/>
                  <a:pt x="42562" y="120"/>
                  <a:pt x="42562" y="120"/>
                </a:cubicBezTo>
                <a:lnTo>
                  <a:pt x="42562" y="120"/>
                </a:lnTo>
                <a:lnTo>
                  <a:pt x="42562" y="120"/>
                </a:lnTo>
                <a:lnTo>
                  <a:pt x="42562" y="120"/>
                </a:lnTo>
                <a:cubicBezTo>
                  <a:pt x="42561" y="109"/>
                  <a:pt x="42559" y="98"/>
                  <a:pt x="42557" y="88"/>
                </a:cubicBezTo>
                <a:cubicBezTo>
                  <a:pt x="42548" y="27"/>
                  <a:pt x="42503" y="0"/>
                  <a:pt x="424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1"/>
          <p:cNvSpPr/>
          <p:nvPr/>
        </p:nvSpPr>
        <p:spPr>
          <a:xfrm flipH="1">
            <a:off x="8123402" y="4190684"/>
            <a:ext cx="3649504" cy="3649821"/>
          </a:xfrm>
          <a:custGeom>
            <a:rect b="b" l="l" r="r" t="t"/>
            <a:pathLst>
              <a:path extrusionOk="0" h="15105" w="15104">
                <a:moveTo>
                  <a:pt x="7552" y="0"/>
                </a:moveTo>
                <a:cubicBezTo>
                  <a:pt x="5550" y="0"/>
                  <a:pt x="3628" y="797"/>
                  <a:pt x="2212" y="2213"/>
                </a:cubicBezTo>
                <a:cubicBezTo>
                  <a:pt x="796" y="3629"/>
                  <a:pt x="1" y="5549"/>
                  <a:pt x="1" y="7552"/>
                </a:cubicBezTo>
                <a:cubicBezTo>
                  <a:pt x="1" y="9555"/>
                  <a:pt x="796" y="11476"/>
                  <a:pt x="2212" y="12892"/>
                </a:cubicBezTo>
                <a:cubicBezTo>
                  <a:pt x="3628" y="14308"/>
                  <a:pt x="5550" y="15104"/>
                  <a:pt x="7552" y="15104"/>
                </a:cubicBezTo>
                <a:cubicBezTo>
                  <a:pt x="9555" y="15104"/>
                  <a:pt x="11475" y="14308"/>
                  <a:pt x="12892" y="12892"/>
                </a:cubicBezTo>
                <a:cubicBezTo>
                  <a:pt x="14308" y="11476"/>
                  <a:pt x="15104" y="9555"/>
                  <a:pt x="15104" y="7552"/>
                </a:cubicBezTo>
                <a:cubicBezTo>
                  <a:pt x="15104" y="5549"/>
                  <a:pt x="14308" y="3629"/>
                  <a:pt x="12892" y="2213"/>
                </a:cubicBezTo>
                <a:cubicBezTo>
                  <a:pt x="11475" y="797"/>
                  <a:pt x="9555" y="0"/>
                  <a:pt x="7552" y="0"/>
                </a:cubicBezTo>
                <a:close/>
              </a:path>
            </a:pathLst>
          </a:custGeom>
          <a:solidFill>
            <a:srgbClr val="0104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3"/>
          <p:cNvSpPr txBox="1"/>
          <p:nvPr>
            <p:ph type="title"/>
          </p:nvPr>
        </p:nvSpPr>
        <p:spPr>
          <a:xfrm>
            <a:off x="720000" y="1849000"/>
            <a:ext cx="2336400" cy="3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7" name="Google Shape;247;p13"/>
          <p:cNvSpPr txBox="1"/>
          <p:nvPr>
            <p:ph hasCustomPrompt="1" idx="2" type="title"/>
          </p:nvPr>
        </p:nvSpPr>
        <p:spPr>
          <a:xfrm>
            <a:off x="1250550" y="1388288"/>
            <a:ext cx="12753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8" name="Google Shape;248;p13"/>
          <p:cNvSpPr txBox="1"/>
          <p:nvPr>
            <p:ph idx="1" type="subTitle"/>
          </p:nvPr>
        </p:nvSpPr>
        <p:spPr>
          <a:xfrm>
            <a:off x="720000" y="2186565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13"/>
          <p:cNvSpPr txBox="1"/>
          <p:nvPr>
            <p:ph idx="3" type="title"/>
          </p:nvPr>
        </p:nvSpPr>
        <p:spPr>
          <a:xfrm>
            <a:off x="3403800" y="1849000"/>
            <a:ext cx="2336400" cy="3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0" name="Google Shape;250;p13"/>
          <p:cNvSpPr txBox="1"/>
          <p:nvPr>
            <p:ph hasCustomPrompt="1" idx="4" type="title"/>
          </p:nvPr>
        </p:nvSpPr>
        <p:spPr>
          <a:xfrm>
            <a:off x="3934350" y="1388288"/>
            <a:ext cx="12753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1" name="Google Shape;251;p13"/>
          <p:cNvSpPr txBox="1"/>
          <p:nvPr>
            <p:ph idx="5" type="subTitle"/>
          </p:nvPr>
        </p:nvSpPr>
        <p:spPr>
          <a:xfrm>
            <a:off x="3403800" y="2186565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13"/>
          <p:cNvSpPr txBox="1"/>
          <p:nvPr>
            <p:ph idx="6" type="title"/>
          </p:nvPr>
        </p:nvSpPr>
        <p:spPr>
          <a:xfrm>
            <a:off x="5965900" y="1849000"/>
            <a:ext cx="2458200" cy="3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3" name="Google Shape;253;p13"/>
          <p:cNvSpPr txBox="1"/>
          <p:nvPr>
            <p:ph hasCustomPrompt="1" idx="7" type="title"/>
          </p:nvPr>
        </p:nvSpPr>
        <p:spPr>
          <a:xfrm>
            <a:off x="6524200" y="1388288"/>
            <a:ext cx="13416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4" name="Google Shape;254;p13"/>
          <p:cNvSpPr txBox="1"/>
          <p:nvPr>
            <p:ph idx="8" type="subTitle"/>
          </p:nvPr>
        </p:nvSpPr>
        <p:spPr>
          <a:xfrm>
            <a:off x="5965900" y="2186565"/>
            <a:ext cx="2458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13"/>
          <p:cNvSpPr txBox="1"/>
          <p:nvPr>
            <p:ph idx="9" type="title"/>
          </p:nvPr>
        </p:nvSpPr>
        <p:spPr>
          <a:xfrm>
            <a:off x="720000" y="3400479"/>
            <a:ext cx="2336400" cy="3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6" name="Google Shape;256;p13"/>
          <p:cNvSpPr txBox="1"/>
          <p:nvPr>
            <p:ph hasCustomPrompt="1" idx="13" type="title"/>
          </p:nvPr>
        </p:nvSpPr>
        <p:spPr>
          <a:xfrm>
            <a:off x="1250550" y="2939767"/>
            <a:ext cx="12753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7" name="Google Shape;257;p13"/>
          <p:cNvSpPr txBox="1"/>
          <p:nvPr>
            <p:ph idx="14" type="subTitle"/>
          </p:nvPr>
        </p:nvSpPr>
        <p:spPr>
          <a:xfrm>
            <a:off x="720000" y="3758925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13"/>
          <p:cNvSpPr txBox="1"/>
          <p:nvPr>
            <p:ph idx="15" type="title"/>
          </p:nvPr>
        </p:nvSpPr>
        <p:spPr>
          <a:xfrm>
            <a:off x="3403800" y="3400479"/>
            <a:ext cx="2336400" cy="3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9" name="Google Shape;259;p13"/>
          <p:cNvSpPr txBox="1"/>
          <p:nvPr>
            <p:ph hasCustomPrompt="1" idx="16" type="title"/>
          </p:nvPr>
        </p:nvSpPr>
        <p:spPr>
          <a:xfrm>
            <a:off x="3934350" y="2939767"/>
            <a:ext cx="12753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0" name="Google Shape;260;p13"/>
          <p:cNvSpPr txBox="1"/>
          <p:nvPr>
            <p:ph idx="17" type="subTitle"/>
          </p:nvPr>
        </p:nvSpPr>
        <p:spPr>
          <a:xfrm>
            <a:off x="3403800" y="3758925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13"/>
          <p:cNvSpPr txBox="1"/>
          <p:nvPr>
            <p:ph idx="18" type="title"/>
          </p:nvPr>
        </p:nvSpPr>
        <p:spPr>
          <a:xfrm>
            <a:off x="5965900" y="3400479"/>
            <a:ext cx="2458200" cy="3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2" name="Google Shape;262;p13"/>
          <p:cNvSpPr txBox="1"/>
          <p:nvPr>
            <p:ph hasCustomPrompt="1" idx="19" type="title"/>
          </p:nvPr>
        </p:nvSpPr>
        <p:spPr>
          <a:xfrm>
            <a:off x="6524200" y="2939767"/>
            <a:ext cx="13416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3" name="Google Shape;263;p13"/>
          <p:cNvSpPr txBox="1"/>
          <p:nvPr>
            <p:ph idx="20" type="subTitle"/>
          </p:nvPr>
        </p:nvSpPr>
        <p:spPr>
          <a:xfrm>
            <a:off x="5965900" y="3758925"/>
            <a:ext cx="2458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13"/>
          <p:cNvSpPr txBox="1"/>
          <p:nvPr>
            <p:ph idx="21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rgbClr val="0104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5" name="Google Shape;265;p13"/>
          <p:cNvSpPr/>
          <p:nvPr/>
        </p:nvSpPr>
        <p:spPr>
          <a:xfrm rot="5400000">
            <a:off x="9658283" y="1539125"/>
            <a:ext cx="50" cy="15452"/>
          </a:xfrm>
          <a:custGeom>
            <a:rect b="b" l="l" r="r" t="t"/>
            <a:pathLst>
              <a:path extrusionOk="0" h="306" w="1">
                <a:moveTo>
                  <a:pt x="0" y="0"/>
                </a:moveTo>
                <a:lnTo>
                  <a:pt x="0" y="306"/>
                </a:lnTo>
                <a:lnTo>
                  <a:pt x="0" y="30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3"/>
          <p:cNvSpPr/>
          <p:nvPr/>
        </p:nvSpPr>
        <p:spPr>
          <a:xfrm rot="10800000">
            <a:off x="-2436713" y="-2457872"/>
            <a:ext cx="3549666" cy="3549666"/>
          </a:xfrm>
          <a:custGeom>
            <a:rect b="b" l="l" r="r" t="t"/>
            <a:pathLst>
              <a:path extrusionOk="0" h="22225" w="22225">
                <a:moveTo>
                  <a:pt x="11113" y="1"/>
                </a:moveTo>
                <a:cubicBezTo>
                  <a:pt x="8166" y="1"/>
                  <a:pt x="5339" y="1171"/>
                  <a:pt x="3255" y="3255"/>
                </a:cubicBezTo>
                <a:cubicBezTo>
                  <a:pt x="1171" y="5339"/>
                  <a:pt x="1" y="8166"/>
                  <a:pt x="1" y="11113"/>
                </a:cubicBezTo>
                <a:cubicBezTo>
                  <a:pt x="1" y="14060"/>
                  <a:pt x="1171" y="16885"/>
                  <a:pt x="3255" y="18970"/>
                </a:cubicBezTo>
                <a:cubicBezTo>
                  <a:pt x="5339" y="21053"/>
                  <a:pt x="8166" y="22225"/>
                  <a:pt x="11113" y="22225"/>
                </a:cubicBezTo>
                <a:cubicBezTo>
                  <a:pt x="14060" y="22225"/>
                  <a:pt x="16887" y="21053"/>
                  <a:pt x="18970" y="18970"/>
                </a:cubicBezTo>
                <a:cubicBezTo>
                  <a:pt x="21054" y="16885"/>
                  <a:pt x="22225" y="14060"/>
                  <a:pt x="22225" y="11113"/>
                </a:cubicBezTo>
                <a:cubicBezTo>
                  <a:pt x="22225" y="8166"/>
                  <a:pt x="21054" y="5339"/>
                  <a:pt x="18970" y="3255"/>
                </a:cubicBezTo>
                <a:cubicBezTo>
                  <a:pt x="16887" y="1171"/>
                  <a:pt x="14060" y="1"/>
                  <a:pt x="11113" y="1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3"/>
          <p:cNvSpPr/>
          <p:nvPr/>
        </p:nvSpPr>
        <p:spPr>
          <a:xfrm rot="10800000">
            <a:off x="7873497" y="-1311075"/>
            <a:ext cx="1649377" cy="1649377"/>
          </a:xfrm>
          <a:custGeom>
            <a:rect b="b" l="l" r="r" t="t"/>
            <a:pathLst>
              <a:path extrusionOk="0" h="10327" w="10327">
                <a:moveTo>
                  <a:pt x="5164" y="1"/>
                </a:moveTo>
                <a:cubicBezTo>
                  <a:pt x="2312" y="1"/>
                  <a:pt x="1" y="2312"/>
                  <a:pt x="1" y="5164"/>
                </a:cubicBezTo>
                <a:cubicBezTo>
                  <a:pt x="1" y="8016"/>
                  <a:pt x="2312" y="10327"/>
                  <a:pt x="5164" y="10327"/>
                </a:cubicBezTo>
                <a:cubicBezTo>
                  <a:pt x="8016" y="10327"/>
                  <a:pt x="10327" y="8016"/>
                  <a:pt x="10327" y="5164"/>
                </a:cubicBezTo>
                <a:cubicBezTo>
                  <a:pt x="10327" y="2312"/>
                  <a:pt x="8016" y="1"/>
                  <a:pt x="5164" y="1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3"/>
          <p:cNvSpPr/>
          <p:nvPr/>
        </p:nvSpPr>
        <p:spPr>
          <a:xfrm rot="10800000">
            <a:off x="8114987" y="-1069744"/>
            <a:ext cx="1166399" cy="1166558"/>
          </a:xfrm>
          <a:custGeom>
            <a:rect b="b" l="l" r="r" t="t"/>
            <a:pathLst>
              <a:path extrusionOk="0" h="7304" w="7303">
                <a:moveTo>
                  <a:pt x="3652" y="1"/>
                </a:moveTo>
                <a:cubicBezTo>
                  <a:pt x="1635" y="1"/>
                  <a:pt x="0" y="1635"/>
                  <a:pt x="0" y="3652"/>
                </a:cubicBezTo>
                <a:cubicBezTo>
                  <a:pt x="0" y="5669"/>
                  <a:pt x="1635" y="7303"/>
                  <a:pt x="3652" y="7303"/>
                </a:cubicBezTo>
                <a:cubicBezTo>
                  <a:pt x="5668" y="7303"/>
                  <a:pt x="7303" y="5669"/>
                  <a:pt x="7303" y="3652"/>
                </a:cubicBezTo>
                <a:cubicBezTo>
                  <a:pt x="7303" y="1635"/>
                  <a:pt x="5668" y="1"/>
                  <a:pt x="36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3"/>
          <p:cNvSpPr/>
          <p:nvPr/>
        </p:nvSpPr>
        <p:spPr>
          <a:xfrm rot="10800000">
            <a:off x="41358" y="4802774"/>
            <a:ext cx="1435039" cy="1368119"/>
          </a:xfrm>
          <a:custGeom>
            <a:rect b="b" l="l" r="r" t="t"/>
            <a:pathLst>
              <a:path extrusionOk="0" h="8566" w="8985">
                <a:moveTo>
                  <a:pt x="4702" y="1"/>
                </a:moveTo>
                <a:cubicBezTo>
                  <a:pt x="3606" y="1"/>
                  <a:pt x="2510" y="419"/>
                  <a:pt x="1674" y="1256"/>
                </a:cubicBezTo>
                <a:cubicBezTo>
                  <a:pt x="1" y="2928"/>
                  <a:pt x="1" y="5639"/>
                  <a:pt x="1674" y="7311"/>
                </a:cubicBezTo>
                <a:cubicBezTo>
                  <a:pt x="2477" y="8114"/>
                  <a:pt x="3566" y="8566"/>
                  <a:pt x="4701" y="8566"/>
                </a:cubicBezTo>
                <a:cubicBezTo>
                  <a:pt x="5838" y="8566"/>
                  <a:pt x="6927" y="8114"/>
                  <a:pt x="7730" y="7311"/>
                </a:cubicBezTo>
                <a:cubicBezTo>
                  <a:pt x="8533" y="6508"/>
                  <a:pt x="8984" y="5419"/>
                  <a:pt x="8984" y="4283"/>
                </a:cubicBezTo>
                <a:cubicBezTo>
                  <a:pt x="8984" y="3147"/>
                  <a:pt x="8533" y="2059"/>
                  <a:pt x="7730" y="1256"/>
                </a:cubicBezTo>
                <a:cubicBezTo>
                  <a:pt x="6894" y="419"/>
                  <a:pt x="5798" y="1"/>
                  <a:pt x="470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3"/>
          <p:cNvSpPr/>
          <p:nvPr/>
        </p:nvSpPr>
        <p:spPr>
          <a:xfrm rot="10800000">
            <a:off x="492395" y="5253811"/>
            <a:ext cx="465889" cy="465889"/>
          </a:xfrm>
          <a:custGeom>
            <a:rect b="b" l="l" r="r" t="t"/>
            <a:pathLst>
              <a:path extrusionOk="0" h="2917" w="2917">
                <a:moveTo>
                  <a:pt x="1457" y="0"/>
                </a:moveTo>
                <a:cubicBezTo>
                  <a:pt x="652" y="0"/>
                  <a:pt x="0" y="653"/>
                  <a:pt x="0" y="1458"/>
                </a:cubicBezTo>
                <a:cubicBezTo>
                  <a:pt x="0" y="2263"/>
                  <a:pt x="652" y="2916"/>
                  <a:pt x="1457" y="2916"/>
                </a:cubicBezTo>
                <a:cubicBezTo>
                  <a:pt x="2263" y="2916"/>
                  <a:pt x="2916" y="2263"/>
                  <a:pt x="2916" y="1458"/>
                </a:cubicBezTo>
                <a:cubicBezTo>
                  <a:pt x="2916" y="653"/>
                  <a:pt x="2263" y="0"/>
                  <a:pt x="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3"/>
          <p:cNvSpPr/>
          <p:nvPr/>
        </p:nvSpPr>
        <p:spPr>
          <a:xfrm rot="10800000">
            <a:off x="8183904" y="4964174"/>
            <a:ext cx="454549" cy="413502"/>
          </a:xfrm>
          <a:custGeom>
            <a:rect b="b" l="l" r="r" t="t"/>
            <a:pathLst>
              <a:path extrusionOk="0" h="2589" w="2846">
                <a:moveTo>
                  <a:pt x="1422" y="1"/>
                </a:moveTo>
                <a:cubicBezTo>
                  <a:pt x="835" y="1"/>
                  <a:pt x="304" y="402"/>
                  <a:pt x="163" y="998"/>
                </a:cubicBezTo>
                <a:cubicBezTo>
                  <a:pt x="0" y="1694"/>
                  <a:pt x="431" y="2389"/>
                  <a:pt x="1125" y="2554"/>
                </a:cubicBezTo>
                <a:cubicBezTo>
                  <a:pt x="1225" y="2577"/>
                  <a:pt x="1326" y="2589"/>
                  <a:pt x="1424" y="2589"/>
                </a:cubicBezTo>
                <a:cubicBezTo>
                  <a:pt x="2011" y="2589"/>
                  <a:pt x="2542" y="2187"/>
                  <a:pt x="2681" y="1593"/>
                </a:cubicBezTo>
                <a:cubicBezTo>
                  <a:pt x="2845" y="897"/>
                  <a:pt x="2415" y="200"/>
                  <a:pt x="1720" y="36"/>
                </a:cubicBezTo>
                <a:cubicBezTo>
                  <a:pt x="1620" y="12"/>
                  <a:pt x="1520" y="1"/>
                  <a:pt x="142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3"/>
          <p:cNvSpPr/>
          <p:nvPr/>
        </p:nvSpPr>
        <p:spPr>
          <a:xfrm rot="10800000">
            <a:off x="118103" y="857869"/>
            <a:ext cx="305215" cy="268960"/>
          </a:xfrm>
          <a:custGeom>
            <a:rect b="b" l="l" r="r" t="t"/>
            <a:pathLst>
              <a:path extrusionOk="0" h="1684" w="1911">
                <a:moveTo>
                  <a:pt x="956" y="1"/>
                </a:moveTo>
                <a:cubicBezTo>
                  <a:pt x="848" y="1"/>
                  <a:pt x="739" y="22"/>
                  <a:pt x="634" y="66"/>
                </a:cubicBezTo>
                <a:cubicBezTo>
                  <a:pt x="204" y="243"/>
                  <a:pt x="0" y="734"/>
                  <a:pt x="179" y="1163"/>
                </a:cubicBezTo>
                <a:cubicBezTo>
                  <a:pt x="312" y="1487"/>
                  <a:pt x="625" y="1683"/>
                  <a:pt x="956" y="1683"/>
                </a:cubicBezTo>
                <a:cubicBezTo>
                  <a:pt x="1063" y="1683"/>
                  <a:pt x="1172" y="1662"/>
                  <a:pt x="1278" y="1619"/>
                </a:cubicBezTo>
                <a:cubicBezTo>
                  <a:pt x="1706" y="1441"/>
                  <a:pt x="1910" y="949"/>
                  <a:pt x="1733" y="521"/>
                </a:cubicBezTo>
                <a:cubicBezTo>
                  <a:pt x="1598" y="197"/>
                  <a:pt x="1285" y="1"/>
                  <a:pt x="956" y="1"/>
                </a:cubicBezTo>
                <a:close/>
              </a:path>
            </a:pathLst>
          </a:custGeom>
          <a:solidFill>
            <a:srgbClr val="0104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3"/>
          <p:cNvSpPr/>
          <p:nvPr/>
        </p:nvSpPr>
        <p:spPr>
          <a:xfrm rot="10800000">
            <a:off x="8880813" y="2248822"/>
            <a:ext cx="193894" cy="176645"/>
          </a:xfrm>
          <a:custGeom>
            <a:rect b="b" l="l" r="r" t="t"/>
            <a:pathLst>
              <a:path extrusionOk="0" h="1106" w="1214">
                <a:moveTo>
                  <a:pt x="607" y="0"/>
                </a:moveTo>
                <a:cubicBezTo>
                  <a:pt x="465" y="0"/>
                  <a:pt x="324" y="54"/>
                  <a:pt x="216" y="162"/>
                </a:cubicBezTo>
                <a:cubicBezTo>
                  <a:pt x="0" y="377"/>
                  <a:pt x="0" y="727"/>
                  <a:pt x="216" y="943"/>
                </a:cubicBezTo>
                <a:cubicBezTo>
                  <a:pt x="324" y="1051"/>
                  <a:pt x="465" y="1105"/>
                  <a:pt x="607" y="1105"/>
                </a:cubicBezTo>
                <a:cubicBezTo>
                  <a:pt x="748" y="1105"/>
                  <a:pt x="889" y="1051"/>
                  <a:pt x="997" y="943"/>
                </a:cubicBezTo>
                <a:cubicBezTo>
                  <a:pt x="1213" y="727"/>
                  <a:pt x="1213" y="377"/>
                  <a:pt x="997" y="162"/>
                </a:cubicBezTo>
                <a:cubicBezTo>
                  <a:pt x="889" y="54"/>
                  <a:pt x="748" y="0"/>
                  <a:pt x="607" y="0"/>
                </a:cubicBezTo>
                <a:close/>
              </a:path>
            </a:pathLst>
          </a:custGeom>
          <a:solidFill>
            <a:srgbClr val="0104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3"/>
          <p:cNvSpPr/>
          <p:nvPr/>
        </p:nvSpPr>
        <p:spPr>
          <a:xfrm rot="10800000">
            <a:off x="8742584" y="3050662"/>
            <a:ext cx="1297365" cy="1182051"/>
          </a:xfrm>
          <a:custGeom>
            <a:rect b="b" l="l" r="r" t="t"/>
            <a:pathLst>
              <a:path extrusionOk="0" h="7401" w="8123">
                <a:moveTo>
                  <a:pt x="4061" y="1"/>
                </a:moveTo>
                <a:cubicBezTo>
                  <a:pt x="3115" y="1"/>
                  <a:pt x="2168" y="362"/>
                  <a:pt x="1446" y="1085"/>
                </a:cubicBezTo>
                <a:cubicBezTo>
                  <a:pt x="0" y="2529"/>
                  <a:pt x="0" y="4871"/>
                  <a:pt x="1446" y="6317"/>
                </a:cubicBezTo>
                <a:cubicBezTo>
                  <a:pt x="2168" y="7039"/>
                  <a:pt x="3115" y="7400"/>
                  <a:pt x="4061" y="7400"/>
                </a:cubicBezTo>
                <a:cubicBezTo>
                  <a:pt x="5008" y="7400"/>
                  <a:pt x="5955" y="7039"/>
                  <a:pt x="6678" y="6317"/>
                </a:cubicBezTo>
                <a:cubicBezTo>
                  <a:pt x="8122" y="4871"/>
                  <a:pt x="8122" y="2529"/>
                  <a:pt x="6678" y="1085"/>
                </a:cubicBezTo>
                <a:cubicBezTo>
                  <a:pt x="5955" y="362"/>
                  <a:pt x="5008" y="1"/>
                  <a:pt x="40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3"/>
          <p:cNvSpPr/>
          <p:nvPr/>
        </p:nvSpPr>
        <p:spPr>
          <a:xfrm rot="10800000">
            <a:off x="8697061" y="4503186"/>
            <a:ext cx="324860" cy="324860"/>
          </a:xfrm>
          <a:custGeom>
            <a:rect b="b" l="l" r="r" t="t"/>
            <a:pathLst>
              <a:path extrusionOk="0" h="2034" w="2034">
                <a:moveTo>
                  <a:pt x="1017" y="1"/>
                </a:moveTo>
                <a:cubicBezTo>
                  <a:pt x="456" y="1"/>
                  <a:pt x="1" y="456"/>
                  <a:pt x="1" y="1017"/>
                </a:cubicBezTo>
                <a:cubicBezTo>
                  <a:pt x="1" y="1579"/>
                  <a:pt x="456" y="2034"/>
                  <a:pt x="1017" y="2034"/>
                </a:cubicBezTo>
                <a:cubicBezTo>
                  <a:pt x="1579" y="2034"/>
                  <a:pt x="2034" y="1579"/>
                  <a:pt x="2034" y="1017"/>
                </a:cubicBezTo>
                <a:cubicBezTo>
                  <a:pt x="2034" y="456"/>
                  <a:pt x="1579" y="1"/>
                  <a:pt x="1017" y="1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3"/>
          <p:cNvSpPr/>
          <p:nvPr/>
        </p:nvSpPr>
        <p:spPr>
          <a:xfrm rot="10800000">
            <a:off x="-250748" y="4802775"/>
            <a:ext cx="588869" cy="588709"/>
          </a:xfrm>
          <a:custGeom>
            <a:rect b="b" l="l" r="r" t="t"/>
            <a:pathLst>
              <a:path extrusionOk="0" h="3686" w="3687">
                <a:moveTo>
                  <a:pt x="1844" y="0"/>
                </a:moveTo>
                <a:cubicBezTo>
                  <a:pt x="826" y="0"/>
                  <a:pt x="1" y="825"/>
                  <a:pt x="1" y="1843"/>
                </a:cubicBezTo>
                <a:cubicBezTo>
                  <a:pt x="1" y="2861"/>
                  <a:pt x="826" y="3686"/>
                  <a:pt x="1844" y="3686"/>
                </a:cubicBezTo>
                <a:cubicBezTo>
                  <a:pt x="2861" y="3686"/>
                  <a:pt x="3686" y="2861"/>
                  <a:pt x="3686" y="1843"/>
                </a:cubicBezTo>
                <a:cubicBezTo>
                  <a:pt x="3686" y="825"/>
                  <a:pt x="2861" y="0"/>
                  <a:pt x="1844" y="0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3"/>
          <p:cNvSpPr/>
          <p:nvPr/>
        </p:nvSpPr>
        <p:spPr>
          <a:xfrm rot="10800000">
            <a:off x="187580" y="4589907"/>
            <a:ext cx="166263" cy="151410"/>
          </a:xfrm>
          <a:custGeom>
            <a:rect b="b" l="l" r="r" t="t"/>
            <a:pathLst>
              <a:path extrusionOk="0" h="948" w="1041">
                <a:moveTo>
                  <a:pt x="521" y="0"/>
                </a:moveTo>
                <a:cubicBezTo>
                  <a:pt x="399" y="0"/>
                  <a:pt x="278" y="47"/>
                  <a:pt x="186" y="139"/>
                </a:cubicBezTo>
                <a:cubicBezTo>
                  <a:pt x="1" y="324"/>
                  <a:pt x="1" y="624"/>
                  <a:pt x="186" y="809"/>
                </a:cubicBezTo>
                <a:cubicBezTo>
                  <a:pt x="278" y="901"/>
                  <a:pt x="399" y="948"/>
                  <a:pt x="521" y="948"/>
                </a:cubicBezTo>
                <a:cubicBezTo>
                  <a:pt x="642" y="948"/>
                  <a:pt x="763" y="901"/>
                  <a:pt x="856" y="809"/>
                </a:cubicBezTo>
                <a:cubicBezTo>
                  <a:pt x="1041" y="624"/>
                  <a:pt x="1041" y="324"/>
                  <a:pt x="856" y="139"/>
                </a:cubicBezTo>
                <a:cubicBezTo>
                  <a:pt x="763" y="47"/>
                  <a:pt x="642" y="0"/>
                  <a:pt x="5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3"/>
          <p:cNvSpPr/>
          <p:nvPr/>
        </p:nvSpPr>
        <p:spPr>
          <a:xfrm rot="10800000">
            <a:off x="7679503" y="-102638"/>
            <a:ext cx="256183" cy="224719"/>
          </a:xfrm>
          <a:custGeom>
            <a:rect b="b" l="l" r="r" t="t"/>
            <a:pathLst>
              <a:path extrusionOk="0" h="1407" w="1604">
                <a:moveTo>
                  <a:pt x="800" y="0"/>
                </a:moveTo>
                <a:cubicBezTo>
                  <a:pt x="676" y="0"/>
                  <a:pt x="549" y="34"/>
                  <a:pt x="435" y="104"/>
                </a:cubicBezTo>
                <a:cubicBezTo>
                  <a:pt x="104" y="307"/>
                  <a:pt x="0" y="740"/>
                  <a:pt x="203" y="1071"/>
                </a:cubicBezTo>
                <a:cubicBezTo>
                  <a:pt x="336" y="1288"/>
                  <a:pt x="566" y="1407"/>
                  <a:pt x="802" y="1407"/>
                </a:cubicBezTo>
                <a:cubicBezTo>
                  <a:pt x="927" y="1407"/>
                  <a:pt x="1054" y="1373"/>
                  <a:pt x="1169" y="1303"/>
                </a:cubicBezTo>
                <a:cubicBezTo>
                  <a:pt x="1500" y="1100"/>
                  <a:pt x="1604" y="667"/>
                  <a:pt x="1401" y="337"/>
                </a:cubicBezTo>
                <a:cubicBezTo>
                  <a:pt x="1268" y="120"/>
                  <a:pt x="1037" y="0"/>
                  <a:pt x="800" y="0"/>
                </a:cubicBezTo>
                <a:close/>
              </a:path>
            </a:pathLst>
          </a:custGeom>
          <a:solidFill>
            <a:srgbClr val="0104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3"/>
          <p:cNvSpPr/>
          <p:nvPr/>
        </p:nvSpPr>
        <p:spPr>
          <a:xfrm rot="10800000">
            <a:off x="1322165" y="129271"/>
            <a:ext cx="197727" cy="182714"/>
          </a:xfrm>
          <a:custGeom>
            <a:rect b="b" l="l" r="r" t="t"/>
            <a:pathLst>
              <a:path extrusionOk="0" h="1144" w="1238">
                <a:moveTo>
                  <a:pt x="608" y="0"/>
                </a:moveTo>
                <a:cubicBezTo>
                  <a:pt x="428" y="0"/>
                  <a:pt x="255" y="86"/>
                  <a:pt x="146" y="236"/>
                </a:cubicBezTo>
                <a:cubicBezTo>
                  <a:pt x="11" y="424"/>
                  <a:pt x="0" y="673"/>
                  <a:pt x="122" y="871"/>
                </a:cubicBezTo>
                <a:cubicBezTo>
                  <a:pt x="226" y="1042"/>
                  <a:pt x="412" y="1143"/>
                  <a:pt x="609" y="1143"/>
                </a:cubicBezTo>
                <a:cubicBezTo>
                  <a:pt x="638" y="1143"/>
                  <a:pt x="669" y="1141"/>
                  <a:pt x="699" y="1136"/>
                </a:cubicBezTo>
                <a:cubicBezTo>
                  <a:pt x="926" y="1100"/>
                  <a:pt x="1111" y="929"/>
                  <a:pt x="1164" y="706"/>
                </a:cubicBezTo>
                <a:cubicBezTo>
                  <a:pt x="1238" y="398"/>
                  <a:pt x="1049" y="90"/>
                  <a:pt x="743" y="16"/>
                </a:cubicBezTo>
                <a:cubicBezTo>
                  <a:pt x="698" y="6"/>
                  <a:pt x="653" y="0"/>
                  <a:pt x="608" y="0"/>
                </a:cubicBezTo>
                <a:close/>
              </a:path>
            </a:pathLst>
          </a:custGeom>
          <a:solidFill>
            <a:srgbClr val="0104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3"/>
          <p:cNvSpPr/>
          <p:nvPr/>
        </p:nvSpPr>
        <p:spPr>
          <a:xfrm rot="10800000">
            <a:off x="568550" y="-102654"/>
            <a:ext cx="494957" cy="449917"/>
          </a:xfrm>
          <a:custGeom>
            <a:rect b="b" l="l" r="r" t="t"/>
            <a:pathLst>
              <a:path extrusionOk="0" h="2817" w="3099">
                <a:moveTo>
                  <a:pt x="1548" y="0"/>
                </a:moveTo>
                <a:cubicBezTo>
                  <a:pt x="910" y="0"/>
                  <a:pt x="332" y="437"/>
                  <a:pt x="179" y="1086"/>
                </a:cubicBezTo>
                <a:cubicBezTo>
                  <a:pt x="1" y="1842"/>
                  <a:pt x="469" y="2600"/>
                  <a:pt x="1226" y="2778"/>
                </a:cubicBezTo>
                <a:cubicBezTo>
                  <a:pt x="1335" y="2804"/>
                  <a:pt x="1444" y="2817"/>
                  <a:pt x="1552" y="2817"/>
                </a:cubicBezTo>
                <a:cubicBezTo>
                  <a:pt x="2190" y="2817"/>
                  <a:pt x="2767" y="2379"/>
                  <a:pt x="2920" y="1732"/>
                </a:cubicBezTo>
                <a:cubicBezTo>
                  <a:pt x="3098" y="976"/>
                  <a:pt x="2630" y="217"/>
                  <a:pt x="1873" y="38"/>
                </a:cubicBezTo>
                <a:cubicBezTo>
                  <a:pt x="1765" y="12"/>
                  <a:pt x="1656" y="0"/>
                  <a:pt x="1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3"/>
          <p:cNvSpPr/>
          <p:nvPr/>
        </p:nvSpPr>
        <p:spPr>
          <a:xfrm rot="10800000">
            <a:off x="9143701" y="2317977"/>
            <a:ext cx="495116" cy="449917"/>
          </a:xfrm>
          <a:custGeom>
            <a:rect b="b" l="l" r="r" t="t"/>
            <a:pathLst>
              <a:path extrusionOk="0" h="2817" w="3100">
                <a:moveTo>
                  <a:pt x="1549" y="0"/>
                </a:moveTo>
                <a:cubicBezTo>
                  <a:pt x="910" y="0"/>
                  <a:pt x="332" y="437"/>
                  <a:pt x="179" y="1085"/>
                </a:cubicBezTo>
                <a:cubicBezTo>
                  <a:pt x="1" y="1842"/>
                  <a:pt x="470" y="2600"/>
                  <a:pt x="1227" y="2778"/>
                </a:cubicBezTo>
                <a:cubicBezTo>
                  <a:pt x="1335" y="2804"/>
                  <a:pt x="1444" y="2816"/>
                  <a:pt x="1551" y="2816"/>
                </a:cubicBezTo>
                <a:cubicBezTo>
                  <a:pt x="2189" y="2816"/>
                  <a:pt x="2766" y="2380"/>
                  <a:pt x="2919" y="1732"/>
                </a:cubicBezTo>
                <a:cubicBezTo>
                  <a:pt x="3099" y="974"/>
                  <a:pt x="2630" y="216"/>
                  <a:pt x="1873" y="38"/>
                </a:cubicBezTo>
                <a:cubicBezTo>
                  <a:pt x="1764" y="12"/>
                  <a:pt x="1656" y="0"/>
                  <a:pt x="1549" y="0"/>
                </a:cubicBezTo>
                <a:close/>
              </a:path>
            </a:pathLst>
          </a:custGeom>
          <a:solidFill>
            <a:srgbClr val="0104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3"/>
          <p:cNvSpPr/>
          <p:nvPr/>
        </p:nvSpPr>
        <p:spPr>
          <a:xfrm>
            <a:off x="7394509" y="-21490"/>
            <a:ext cx="5846984" cy="795307"/>
          </a:xfrm>
          <a:custGeom>
            <a:rect b="b" l="l" r="r" t="t"/>
            <a:pathLst>
              <a:path extrusionOk="0" h="7017" w="51588">
                <a:moveTo>
                  <a:pt x="40194" y="0"/>
                </a:moveTo>
                <a:cubicBezTo>
                  <a:pt x="40147" y="0"/>
                  <a:pt x="40101" y="26"/>
                  <a:pt x="40086" y="87"/>
                </a:cubicBezTo>
                <a:cubicBezTo>
                  <a:pt x="39609" y="1998"/>
                  <a:pt x="39290" y="3945"/>
                  <a:pt x="39132" y="5911"/>
                </a:cubicBezTo>
                <a:lnTo>
                  <a:pt x="39132" y="5911"/>
                </a:lnTo>
                <a:cubicBezTo>
                  <a:pt x="37627" y="5730"/>
                  <a:pt x="36112" y="5637"/>
                  <a:pt x="34595" y="5632"/>
                </a:cubicBezTo>
                <a:cubicBezTo>
                  <a:pt x="34552" y="5631"/>
                  <a:pt x="34509" y="5631"/>
                  <a:pt x="34466" y="5631"/>
                </a:cubicBezTo>
                <a:cubicBezTo>
                  <a:pt x="33733" y="5631"/>
                  <a:pt x="33000" y="5652"/>
                  <a:pt x="32268" y="5694"/>
                </a:cubicBezTo>
                <a:cubicBezTo>
                  <a:pt x="32063" y="5705"/>
                  <a:pt x="31847" y="5721"/>
                  <a:pt x="31632" y="5721"/>
                </a:cubicBezTo>
                <a:cubicBezTo>
                  <a:pt x="31203" y="5721"/>
                  <a:pt x="30776" y="5658"/>
                  <a:pt x="30444" y="5370"/>
                </a:cubicBezTo>
                <a:cubicBezTo>
                  <a:pt x="30421" y="5348"/>
                  <a:pt x="30390" y="5336"/>
                  <a:pt x="30358" y="5336"/>
                </a:cubicBezTo>
                <a:cubicBezTo>
                  <a:pt x="30338" y="5336"/>
                  <a:pt x="30317" y="5341"/>
                  <a:pt x="30298" y="5351"/>
                </a:cubicBezTo>
                <a:cubicBezTo>
                  <a:pt x="29530" y="5752"/>
                  <a:pt x="28691" y="6027"/>
                  <a:pt x="27824" y="6100"/>
                </a:cubicBezTo>
                <a:cubicBezTo>
                  <a:pt x="27667" y="6114"/>
                  <a:pt x="27509" y="6121"/>
                  <a:pt x="27352" y="6121"/>
                </a:cubicBezTo>
                <a:cubicBezTo>
                  <a:pt x="27081" y="6121"/>
                  <a:pt x="26809" y="6100"/>
                  <a:pt x="26540" y="6058"/>
                </a:cubicBezTo>
                <a:cubicBezTo>
                  <a:pt x="26145" y="5994"/>
                  <a:pt x="25771" y="5859"/>
                  <a:pt x="25384" y="5757"/>
                </a:cubicBezTo>
                <a:cubicBezTo>
                  <a:pt x="25163" y="5699"/>
                  <a:pt x="24931" y="5651"/>
                  <a:pt x="24701" y="5651"/>
                </a:cubicBezTo>
                <a:cubicBezTo>
                  <a:pt x="24569" y="5651"/>
                  <a:pt x="24439" y="5666"/>
                  <a:pt x="24311" y="5704"/>
                </a:cubicBezTo>
                <a:cubicBezTo>
                  <a:pt x="24066" y="5776"/>
                  <a:pt x="23773" y="6065"/>
                  <a:pt x="23508" y="6065"/>
                </a:cubicBezTo>
                <a:cubicBezTo>
                  <a:pt x="23423" y="6065"/>
                  <a:pt x="23340" y="6036"/>
                  <a:pt x="23263" y="5960"/>
                </a:cubicBezTo>
                <a:cubicBezTo>
                  <a:pt x="22985" y="5685"/>
                  <a:pt x="22901" y="5165"/>
                  <a:pt x="22794" y="4805"/>
                </a:cubicBezTo>
                <a:cubicBezTo>
                  <a:pt x="22665" y="4375"/>
                  <a:pt x="22548" y="3939"/>
                  <a:pt x="22445" y="3500"/>
                </a:cubicBezTo>
                <a:cubicBezTo>
                  <a:pt x="22208" y="2493"/>
                  <a:pt x="22040" y="1472"/>
                  <a:pt x="21943" y="441"/>
                </a:cubicBezTo>
                <a:cubicBezTo>
                  <a:pt x="21936" y="369"/>
                  <a:pt x="21865" y="321"/>
                  <a:pt x="21802" y="321"/>
                </a:cubicBezTo>
                <a:cubicBezTo>
                  <a:pt x="21755" y="321"/>
                  <a:pt x="21713" y="347"/>
                  <a:pt x="21705" y="409"/>
                </a:cubicBezTo>
                <a:cubicBezTo>
                  <a:pt x="21704" y="419"/>
                  <a:pt x="21702" y="430"/>
                  <a:pt x="21701" y="441"/>
                </a:cubicBezTo>
                <a:lnTo>
                  <a:pt x="21701" y="441"/>
                </a:lnTo>
                <a:lnTo>
                  <a:pt x="21700" y="441"/>
                </a:lnTo>
                <a:lnTo>
                  <a:pt x="21700" y="441"/>
                </a:lnTo>
                <a:cubicBezTo>
                  <a:pt x="21700" y="442"/>
                  <a:pt x="21700" y="443"/>
                  <a:pt x="21700" y="443"/>
                </a:cubicBezTo>
                <a:lnTo>
                  <a:pt x="21700" y="443"/>
                </a:lnTo>
                <a:cubicBezTo>
                  <a:pt x="21422" y="2412"/>
                  <a:pt x="21064" y="4367"/>
                  <a:pt x="20627" y="6308"/>
                </a:cubicBezTo>
                <a:lnTo>
                  <a:pt x="20627" y="6308"/>
                </a:lnTo>
                <a:cubicBezTo>
                  <a:pt x="20193" y="5809"/>
                  <a:pt x="19613" y="5656"/>
                  <a:pt x="18985" y="5656"/>
                </a:cubicBezTo>
                <a:cubicBezTo>
                  <a:pt x="18017" y="5656"/>
                  <a:pt x="16934" y="6019"/>
                  <a:pt x="16086" y="6040"/>
                </a:cubicBezTo>
                <a:cubicBezTo>
                  <a:pt x="16026" y="6042"/>
                  <a:pt x="15966" y="6042"/>
                  <a:pt x="15906" y="6042"/>
                </a:cubicBezTo>
                <a:cubicBezTo>
                  <a:pt x="15020" y="6042"/>
                  <a:pt x="14142" y="5892"/>
                  <a:pt x="13257" y="5882"/>
                </a:cubicBezTo>
                <a:cubicBezTo>
                  <a:pt x="13220" y="5882"/>
                  <a:pt x="13184" y="5882"/>
                  <a:pt x="13147" y="5882"/>
                </a:cubicBezTo>
                <a:cubicBezTo>
                  <a:pt x="12743" y="5882"/>
                  <a:pt x="12337" y="5916"/>
                  <a:pt x="11944" y="6009"/>
                </a:cubicBezTo>
                <a:cubicBezTo>
                  <a:pt x="11728" y="6062"/>
                  <a:pt x="11524" y="6140"/>
                  <a:pt x="11317" y="6220"/>
                </a:cubicBezTo>
                <a:cubicBezTo>
                  <a:pt x="11229" y="6253"/>
                  <a:pt x="11124" y="6294"/>
                  <a:pt x="11023" y="6294"/>
                </a:cubicBezTo>
                <a:cubicBezTo>
                  <a:pt x="10995" y="6294"/>
                  <a:pt x="10968" y="6291"/>
                  <a:pt x="10941" y="6283"/>
                </a:cubicBezTo>
                <a:cubicBezTo>
                  <a:pt x="10819" y="6250"/>
                  <a:pt x="10737" y="6144"/>
                  <a:pt x="10647" y="6064"/>
                </a:cubicBezTo>
                <a:cubicBezTo>
                  <a:pt x="10474" y="5905"/>
                  <a:pt x="10309" y="5839"/>
                  <a:pt x="10157" y="5839"/>
                </a:cubicBezTo>
                <a:cubicBezTo>
                  <a:pt x="9878" y="5839"/>
                  <a:pt x="9642" y="6062"/>
                  <a:pt x="9476" y="6349"/>
                </a:cubicBezTo>
                <a:lnTo>
                  <a:pt x="9476" y="6349"/>
                </a:lnTo>
                <a:cubicBezTo>
                  <a:pt x="9350" y="4334"/>
                  <a:pt x="9024" y="2335"/>
                  <a:pt x="8503" y="384"/>
                </a:cubicBezTo>
                <a:cubicBezTo>
                  <a:pt x="8488" y="328"/>
                  <a:pt x="8431" y="297"/>
                  <a:pt x="8377" y="297"/>
                </a:cubicBezTo>
                <a:cubicBezTo>
                  <a:pt x="8326" y="297"/>
                  <a:pt x="8278" y="324"/>
                  <a:pt x="8269" y="384"/>
                </a:cubicBezTo>
                <a:cubicBezTo>
                  <a:pt x="7971" y="2396"/>
                  <a:pt x="7391" y="4355"/>
                  <a:pt x="6547" y="6207"/>
                </a:cubicBezTo>
                <a:lnTo>
                  <a:pt x="6547" y="6207"/>
                </a:lnTo>
                <a:cubicBezTo>
                  <a:pt x="5592" y="6031"/>
                  <a:pt x="4624" y="5942"/>
                  <a:pt x="3654" y="5942"/>
                </a:cubicBezTo>
                <a:cubicBezTo>
                  <a:pt x="3490" y="5942"/>
                  <a:pt x="3326" y="5945"/>
                  <a:pt x="3163" y="5950"/>
                </a:cubicBezTo>
                <a:cubicBezTo>
                  <a:pt x="2632" y="5967"/>
                  <a:pt x="2110" y="6035"/>
                  <a:pt x="1582" y="6067"/>
                </a:cubicBezTo>
                <a:cubicBezTo>
                  <a:pt x="1496" y="6073"/>
                  <a:pt x="1406" y="6076"/>
                  <a:pt x="1316" y="6076"/>
                </a:cubicBezTo>
                <a:cubicBezTo>
                  <a:pt x="928" y="6076"/>
                  <a:pt x="522" y="6007"/>
                  <a:pt x="276" y="5683"/>
                </a:cubicBezTo>
                <a:cubicBezTo>
                  <a:pt x="249" y="5647"/>
                  <a:pt x="211" y="5632"/>
                  <a:pt x="174" y="5632"/>
                </a:cubicBezTo>
                <a:cubicBezTo>
                  <a:pt x="86" y="5632"/>
                  <a:pt x="0" y="5719"/>
                  <a:pt x="67" y="5806"/>
                </a:cubicBezTo>
                <a:lnTo>
                  <a:pt x="65" y="5806"/>
                </a:lnTo>
                <a:cubicBezTo>
                  <a:pt x="380" y="6221"/>
                  <a:pt x="854" y="6327"/>
                  <a:pt x="1354" y="6327"/>
                </a:cubicBezTo>
                <a:cubicBezTo>
                  <a:pt x="1802" y="6327"/>
                  <a:pt x="2272" y="6241"/>
                  <a:pt x="2666" y="6216"/>
                </a:cubicBezTo>
                <a:cubicBezTo>
                  <a:pt x="2996" y="6195"/>
                  <a:pt x="3327" y="6185"/>
                  <a:pt x="3658" y="6185"/>
                </a:cubicBezTo>
                <a:cubicBezTo>
                  <a:pt x="4639" y="6185"/>
                  <a:pt x="5619" y="6277"/>
                  <a:pt x="6586" y="6461"/>
                </a:cubicBezTo>
                <a:cubicBezTo>
                  <a:pt x="6594" y="6462"/>
                  <a:pt x="6604" y="6463"/>
                  <a:pt x="6613" y="6463"/>
                </a:cubicBezTo>
                <a:cubicBezTo>
                  <a:pt x="6656" y="6463"/>
                  <a:pt x="6703" y="6446"/>
                  <a:pt x="6723" y="6405"/>
                </a:cubicBezTo>
                <a:cubicBezTo>
                  <a:pt x="7516" y="4686"/>
                  <a:pt x="8085" y="2871"/>
                  <a:pt x="8412" y="1007"/>
                </a:cubicBezTo>
                <a:lnTo>
                  <a:pt x="8412" y="1007"/>
                </a:lnTo>
                <a:cubicBezTo>
                  <a:pt x="8889" y="2938"/>
                  <a:pt x="9173" y="4911"/>
                  <a:pt x="9262" y="6898"/>
                </a:cubicBezTo>
                <a:cubicBezTo>
                  <a:pt x="9265" y="6973"/>
                  <a:pt x="9329" y="7017"/>
                  <a:pt x="9391" y="7017"/>
                </a:cubicBezTo>
                <a:cubicBezTo>
                  <a:pt x="9439" y="7017"/>
                  <a:pt x="9485" y="6990"/>
                  <a:pt x="9500" y="6930"/>
                </a:cubicBezTo>
                <a:cubicBezTo>
                  <a:pt x="9573" y="6645"/>
                  <a:pt x="9736" y="6159"/>
                  <a:pt x="10064" y="6074"/>
                </a:cubicBezTo>
                <a:cubicBezTo>
                  <a:pt x="10093" y="6066"/>
                  <a:pt x="10121" y="6063"/>
                  <a:pt x="10148" y="6063"/>
                </a:cubicBezTo>
                <a:cubicBezTo>
                  <a:pt x="10421" y="6063"/>
                  <a:pt x="10593" y="6421"/>
                  <a:pt x="10845" y="6506"/>
                </a:cubicBezTo>
                <a:cubicBezTo>
                  <a:pt x="10907" y="6526"/>
                  <a:pt x="10969" y="6535"/>
                  <a:pt x="11032" y="6535"/>
                </a:cubicBezTo>
                <a:cubicBezTo>
                  <a:pt x="11319" y="6535"/>
                  <a:pt x="11614" y="6351"/>
                  <a:pt x="11880" y="6277"/>
                </a:cubicBezTo>
                <a:cubicBezTo>
                  <a:pt x="12292" y="6162"/>
                  <a:pt x="12719" y="6124"/>
                  <a:pt x="13145" y="6124"/>
                </a:cubicBezTo>
                <a:cubicBezTo>
                  <a:pt x="13152" y="6124"/>
                  <a:pt x="13159" y="6124"/>
                  <a:pt x="13166" y="6124"/>
                </a:cubicBezTo>
                <a:cubicBezTo>
                  <a:pt x="14006" y="6124"/>
                  <a:pt x="14837" y="6259"/>
                  <a:pt x="15676" y="6281"/>
                </a:cubicBezTo>
                <a:cubicBezTo>
                  <a:pt x="15722" y="6282"/>
                  <a:pt x="15768" y="6283"/>
                  <a:pt x="15814" y="6283"/>
                </a:cubicBezTo>
                <a:cubicBezTo>
                  <a:pt x="16620" y="6283"/>
                  <a:pt x="17375" y="6095"/>
                  <a:pt x="18170" y="5963"/>
                </a:cubicBezTo>
                <a:cubicBezTo>
                  <a:pt x="18399" y="5925"/>
                  <a:pt x="18644" y="5900"/>
                  <a:pt x="18889" y="5900"/>
                </a:cubicBezTo>
                <a:cubicBezTo>
                  <a:pt x="19544" y="5900"/>
                  <a:pt x="20204" y="6076"/>
                  <a:pt x="20584" y="6648"/>
                </a:cubicBezTo>
                <a:cubicBezTo>
                  <a:pt x="20609" y="6686"/>
                  <a:pt x="20652" y="6706"/>
                  <a:pt x="20694" y="6706"/>
                </a:cubicBezTo>
                <a:cubicBezTo>
                  <a:pt x="20744" y="6706"/>
                  <a:pt x="20792" y="6678"/>
                  <a:pt x="20805" y="6620"/>
                </a:cubicBezTo>
                <a:cubicBezTo>
                  <a:pt x="21202" y="4882"/>
                  <a:pt x="21536" y="3131"/>
                  <a:pt x="21806" y="1368"/>
                </a:cubicBezTo>
                <a:lnTo>
                  <a:pt x="21806" y="1368"/>
                </a:lnTo>
                <a:cubicBezTo>
                  <a:pt x="21895" y="2027"/>
                  <a:pt x="22012" y="2681"/>
                  <a:pt x="22156" y="3330"/>
                </a:cubicBezTo>
                <a:cubicBezTo>
                  <a:pt x="22266" y="3816"/>
                  <a:pt x="22392" y="4298"/>
                  <a:pt x="22533" y="4777"/>
                </a:cubicBezTo>
                <a:cubicBezTo>
                  <a:pt x="22649" y="5170"/>
                  <a:pt x="22741" y="5625"/>
                  <a:pt x="22967" y="5973"/>
                </a:cubicBezTo>
                <a:cubicBezTo>
                  <a:pt x="23099" y="6175"/>
                  <a:pt x="23293" y="6317"/>
                  <a:pt x="23520" y="6317"/>
                </a:cubicBezTo>
                <a:cubicBezTo>
                  <a:pt x="23577" y="6317"/>
                  <a:pt x="23636" y="6308"/>
                  <a:pt x="23697" y="6289"/>
                </a:cubicBezTo>
                <a:cubicBezTo>
                  <a:pt x="23862" y="6236"/>
                  <a:pt x="23995" y="6124"/>
                  <a:pt x="24144" y="6039"/>
                </a:cubicBezTo>
                <a:cubicBezTo>
                  <a:pt x="24324" y="5935"/>
                  <a:pt x="24517" y="5894"/>
                  <a:pt x="24718" y="5894"/>
                </a:cubicBezTo>
                <a:cubicBezTo>
                  <a:pt x="24772" y="5894"/>
                  <a:pt x="24825" y="5896"/>
                  <a:pt x="24880" y="5902"/>
                </a:cubicBezTo>
                <a:cubicBezTo>
                  <a:pt x="25352" y="5951"/>
                  <a:pt x="25797" y="6154"/>
                  <a:pt x="26260" y="6251"/>
                </a:cubicBezTo>
                <a:cubicBezTo>
                  <a:pt x="26616" y="6325"/>
                  <a:pt x="26978" y="6363"/>
                  <a:pt x="27342" y="6363"/>
                </a:cubicBezTo>
                <a:cubicBezTo>
                  <a:pt x="27415" y="6363"/>
                  <a:pt x="27488" y="6361"/>
                  <a:pt x="27561" y="6358"/>
                </a:cubicBezTo>
                <a:cubicBezTo>
                  <a:pt x="28533" y="6322"/>
                  <a:pt x="29480" y="6039"/>
                  <a:pt x="30344" y="5599"/>
                </a:cubicBezTo>
                <a:lnTo>
                  <a:pt x="30344" y="5599"/>
                </a:lnTo>
                <a:cubicBezTo>
                  <a:pt x="30725" y="5890"/>
                  <a:pt x="31192" y="5960"/>
                  <a:pt x="31663" y="5960"/>
                </a:cubicBezTo>
                <a:cubicBezTo>
                  <a:pt x="31741" y="5960"/>
                  <a:pt x="31819" y="5958"/>
                  <a:pt x="31897" y="5955"/>
                </a:cubicBezTo>
                <a:cubicBezTo>
                  <a:pt x="32694" y="5924"/>
                  <a:pt x="33491" y="5877"/>
                  <a:pt x="34290" y="5873"/>
                </a:cubicBezTo>
                <a:cubicBezTo>
                  <a:pt x="34342" y="5873"/>
                  <a:pt x="34394" y="5873"/>
                  <a:pt x="34445" y="5873"/>
                </a:cubicBezTo>
                <a:cubicBezTo>
                  <a:pt x="36049" y="5873"/>
                  <a:pt x="37649" y="5970"/>
                  <a:pt x="39242" y="6166"/>
                </a:cubicBezTo>
                <a:cubicBezTo>
                  <a:pt x="39246" y="6166"/>
                  <a:pt x="39250" y="6166"/>
                  <a:pt x="39253" y="6166"/>
                </a:cubicBezTo>
                <a:cubicBezTo>
                  <a:pt x="39316" y="6166"/>
                  <a:pt x="39358" y="6100"/>
                  <a:pt x="39362" y="6044"/>
                </a:cubicBezTo>
                <a:cubicBezTo>
                  <a:pt x="39496" y="4312"/>
                  <a:pt x="39757" y="2592"/>
                  <a:pt x="40142" y="898"/>
                </a:cubicBezTo>
                <a:lnTo>
                  <a:pt x="40142" y="898"/>
                </a:lnTo>
                <a:cubicBezTo>
                  <a:pt x="40298" y="2532"/>
                  <a:pt x="40648" y="4141"/>
                  <a:pt x="41185" y="5694"/>
                </a:cubicBezTo>
                <a:cubicBezTo>
                  <a:pt x="41201" y="5745"/>
                  <a:pt x="41249" y="5782"/>
                  <a:pt x="41303" y="5783"/>
                </a:cubicBezTo>
                <a:cubicBezTo>
                  <a:pt x="43109" y="5836"/>
                  <a:pt x="44916" y="5857"/>
                  <a:pt x="46722" y="5857"/>
                </a:cubicBezTo>
                <a:cubicBezTo>
                  <a:pt x="48292" y="5857"/>
                  <a:pt x="49861" y="5841"/>
                  <a:pt x="51431" y="5818"/>
                </a:cubicBezTo>
                <a:cubicBezTo>
                  <a:pt x="51585" y="5815"/>
                  <a:pt x="51587" y="5576"/>
                  <a:pt x="51433" y="5576"/>
                </a:cubicBezTo>
                <a:cubicBezTo>
                  <a:pt x="51433" y="5576"/>
                  <a:pt x="51432" y="5576"/>
                  <a:pt x="51431" y="5576"/>
                </a:cubicBezTo>
                <a:cubicBezTo>
                  <a:pt x="49855" y="5599"/>
                  <a:pt x="48279" y="5615"/>
                  <a:pt x="46703" y="5615"/>
                </a:cubicBezTo>
                <a:cubicBezTo>
                  <a:pt x="44931" y="5615"/>
                  <a:pt x="43160" y="5595"/>
                  <a:pt x="41389" y="5544"/>
                </a:cubicBezTo>
                <a:lnTo>
                  <a:pt x="41389" y="5544"/>
                </a:lnTo>
                <a:cubicBezTo>
                  <a:pt x="40791" y="3792"/>
                  <a:pt x="40432" y="1967"/>
                  <a:pt x="40324" y="119"/>
                </a:cubicBezTo>
                <a:cubicBezTo>
                  <a:pt x="40320" y="45"/>
                  <a:pt x="40255" y="0"/>
                  <a:pt x="401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3"/>
          <p:cNvSpPr/>
          <p:nvPr/>
        </p:nvSpPr>
        <p:spPr>
          <a:xfrm>
            <a:off x="-3741816" y="-21490"/>
            <a:ext cx="5846984" cy="795307"/>
          </a:xfrm>
          <a:custGeom>
            <a:rect b="b" l="l" r="r" t="t"/>
            <a:pathLst>
              <a:path extrusionOk="0" h="7017" w="51588">
                <a:moveTo>
                  <a:pt x="40194" y="0"/>
                </a:moveTo>
                <a:cubicBezTo>
                  <a:pt x="40147" y="0"/>
                  <a:pt x="40101" y="26"/>
                  <a:pt x="40086" y="87"/>
                </a:cubicBezTo>
                <a:cubicBezTo>
                  <a:pt x="39609" y="1998"/>
                  <a:pt x="39290" y="3945"/>
                  <a:pt x="39132" y="5911"/>
                </a:cubicBezTo>
                <a:lnTo>
                  <a:pt x="39132" y="5911"/>
                </a:lnTo>
                <a:cubicBezTo>
                  <a:pt x="37627" y="5730"/>
                  <a:pt x="36112" y="5637"/>
                  <a:pt x="34595" y="5632"/>
                </a:cubicBezTo>
                <a:cubicBezTo>
                  <a:pt x="34552" y="5631"/>
                  <a:pt x="34509" y="5631"/>
                  <a:pt x="34466" y="5631"/>
                </a:cubicBezTo>
                <a:cubicBezTo>
                  <a:pt x="33733" y="5631"/>
                  <a:pt x="33000" y="5652"/>
                  <a:pt x="32268" y="5694"/>
                </a:cubicBezTo>
                <a:cubicBezTo>
                  <a:pt x="32063" y="5705"/>
                  <a:pt x="31847" y="5721"/>
                  <a:pt x="31632" y="5721"/>
                </a:cubicBezTo>
                <a:cubicBezTo>
                  <a:pt x="31203" y="5721"/>
                  <a:pt x="30776" y="5658"/>
                  <a:pt x="30444" y="5370"/>
                </a:cubicBezTo>
                <a:cubicBezTo>
                  <a:pt x="30421" y="5348"/>
                  <a:pt x="30390" y="5336"/>
                  <a:pt x="30358" y="5336"/>
                </a:cubicBezTo>
                <a:cubicBezTo>
                  <a:pt x="30338" y="5336"/>
                  <a:pt x="30317" y="5341"/>
                  <a:pt x="30298" y="5351"/>
                </a:cubicBezTo>
                <a:cubicBezTo>
                  <a:pt x="29530" y="5752"/>
                  <a:pt x="28691" y="6027"/>
                  <a:pt x="27824" y="6100"/>
                </a:cubicBezTo>
                <a:cubicBezTo>
                  <a:pt x="27667" y="6114"/>
                  <a:pt x="27509" y="6121"/>
                  <a:pt x="27352" y="6121"/>
                </a:cubicBezTo>
                <a:cubicBezTo>
                  <a:pt x="27081" y="6121"/>
                  <a:pt x="26809" y="6100"/>
                  <a:pt x="26540" y="6058"/>
                </a:cubicBezTo>
                <a:cubicBezTo>
                  <a:pt x="26145" y="5994"/>
                  <a:pt x="25771" y="5859"/>
                  <a:pt x="25384" y="5757"/>
                </a:cubicBezTo>
                <a:cubicBezTo>
                  <a:pt x="25163" y="5699"/>
                  <a:pt x="24931" y="5651"/>
                  <a:pt x="24701" y="5651"/>
                </a:cubicBezTo>
                <a:cubicBezTo>
                  <a:pt x="24569" y="5651"/>
                  <a:pt x="24439" y="5666"/>
                  <a:pt x="24311" y="5704"/>
                </a:cubicBezTo>
                <a:cubicBezTo>
                  <a:pt x="24066" y="5776"/>
                  <a:pt x="23773" y="6065"/>
                  <a:pt x="23508" y="6065"/>
                </a:cubicBezTo>
                <a:cubicBezTo>
                  <a:pt x="23423" y="6065"/>
                  <a:pt x="23340" y="6036"/>
                  <a:pt x="23263" y="5960"/>
                </a:cubicBezTo>
                <a:cubicBezTo>
                  <a:pt x="22985" y="5685"/>
                  <a:pt x="22901" y="5165"/>
                  <a:pt x="22794" y="4805"/>
                </a:cubicBezTo>
                <a:cubicBezTo>
                  <a:pt x="22665" y="4375"/>
                  <a:pt x="22548" y="3939"/>
                  <a:pt x="22445" y="3500"/>
                </a:cubicBezTo>
                <a:cubicBezTo>
                  <a:pt x="22208" y="2493"/>
                  <a:pt x="22040" y="1472"/>
                  <a:pt x="21943" y="441"/>
                </a:cubicBezTo>
                <a:cubicBezTo>
                  <a:pt x="21936" y="369"/>
                  <a:pt x="21865" y="321"/>
                  <a:pt x="21802" y="321"/>
                </a:cubicBezTo>
                <a:cubicBezTo>
                  <a:pt x="21755" y="321"/>
                  <a:pt x="21713" y="347"/>
                  <a:pt x="21705" y="409"/>
                </a:cubicBezTo>
                <a:cubicBezTo>
                  <a:pt x="21704" y="419"/>
                  <a:pt x="21702" y="430"/>
                  <a:pt x="21701" y="441"/>
                </a:cubicBezTo>
                <a:lnTo>
                  <a:pt x="21701" y="441"/>
                </a:lnTo>
                <a:lnTo>
                  <a:pt x="21700" y="441"/>
                </a:lnTo>
                <a:lnTo>
                  <a:pt x="21700" y="441"/>
                </a:lnTo>
                <a:cubicBezTo>
                  <a:pt x="21700" y="442"/>
                  <a:pt x="21700" y="443"/>
                  <a:pt x="21700" y="443"/>
                </a:cubicBezTo>
                <a:lnTo>
                  <a:pt x="21700" y="443"/>
                </a:lnTo>
                <a:cubicBezTo>
                  <a:pt x="21422" y="2412"/>
                  <a:pt x="21064" y="4367"/>
                  <a:pt x="20627" y="6308"/>
                </a:cubicBezTo>
                <a:lnTo>
                  <a:pt x="20627" y="6308"/>
                </a:lnTo>
                <a:cubicBezTo>
                  <a:pt x="20193" y="5809"/>
                  <a:pt x="19613" y="5656"/>
                  <a:pt x="18985" y="5656"/>
                </a:cubicBezTo>
                <a:cubicBezTo>
                  <a:pt x="18017" y="5656"/>
                  <a:pt x="16934" y="6019"/>
                  <a:pt x="16086" y="6040"/>
                </a:cubicBezTo>
                <a:cubicBezTo>
                  <a:pt x="16026" y="6042"/>
                  <a:pt x="15966" y="6042"/>
                  <a:pt x="15906" y="6042"/>
                </a:cubicBezTo>
                <a:cubicBezTo>
                  <a:pt x="15020" y="6042"/>
                  <a:pt x="14142" y="5892"/>
                  <a:pt x="13257" y="5882"/>
                </a:cubicBezTo>
                <a:cubicBezTo>
                  <a:pt x="13220" y="5882"/>
                  <a:pt x="13184" y="5882"/>
                  <a:pt x="13147" y="5882"/>
                </a:cubicBezTo>
                <a:cubicBezTo>
                  <a:pt x="12743" y="5882"/>
                  <a:pt x="12337" y="5916"/>
                  <a:pt x="11944" y="6009"/>
                </a:cubicBezTo>
                <a:cubicBezTo>
                  <a:pt x="11728" y="6062"/>
                  <a:pt x="11524" y="6140"/>
                  <a:pt x="11317" y="6220"/>
                </a:cubicBezTo>
                <a:cubicBezTo>
                  <a:pt x="11229" y="6253"/>
                  <a:pt x="11124" y="6294"/>
                  <a:pt x="11023" y="6294"/>
                </a:cubicBezTo>
                <a:cubicBezTo>
                  <a:pt x="10995" y="6294"/>
                  <a:pt x="10968" y="6291"/>
                  <a:pt x="10941" y="6283"/>
                </a:cubicBezTo>
                <a:cubicBezTo>
                  <a:pt x="10819" y="6250"/>
                  <a:pt x="10737" y="6144"/>
                  <a:pt x="10647" y="6064"/>
                </a:cubicBezTo>
                <a:cubicBezTo>
                  <a:pt x="10474" y="5905"/>
                  <a:pt x="10309" y="5839"/>
                  <a:pt x="10157" y="5839"/>
                </a:cubicBezTo>
                <a:cubicBezTo>
                  <a:pt x="9878" y="5839"/>
                  <a:pt x="9642" y="6062"/>
                  <a:pt x="9476" y="6349"/>
                </a:cubicBezTo>
                <a:lnTo>
                  <a:pt x="9476" y="6349"/>
                </a:lnTo>
                <a:cubicBezTo>
                  <a:pt x="9350" y="4334"/>
                  <a:pt x="9024" y="2335"/>
                  <a:pt x="8503" y="384"/>
                </a:cubicBezTo>
                <a:cubicBezTo>
                  <a:pt x="8488" y="328"/>
                  <a:pt x="8431" y="297"/>
                  <a:pt x="8377" y="297"/>
                </a:cubicBezTo>
                <a:cubicBezTo>
                  <a:pt x="8326" y="297"/>
                  <a:pt x="8278" y="324"/>
                  <a:pt x="8269" y="384"/>
                </a:cubicBezTo>
                <a:cubicBezTo>
                  <a:pt x="7971" y="2396"/>
                  <a:pt x="7391" y="4355"/>
                  <a:pt x="6547" y="6207"/>
                </a:cubicBezTo>
                <a:lnTo>
                  <a:pt x="6547" y="6207"/>
                </a:lnTo>
                <a:cubicBezTo>
                  <a:pt x="5592" y="6031"/>
                  <a:pt x="4624" y="5942"/>
                  <a:pt x="3654" y="5942"/>
                </a:cubicBezTo>
                <a:cubicBezTo>
                  <a:pt x="3490" y="5942"/>
                  <a:pt x="3326" y="5945"/>
                  <a:pt x="3163" y="5950"/>
                </a:cubicBezTo>
                <a:cubicBezTo>
                  <a:pt x="2632" y="5967"/>
                  <a:pt x="2110" y="6035"/>
                  <a:pt x="1582" y="6067"/>
                </a:cubicBezTo>
                <a:cubicBezTo>
                  <a:pt x="1496" y="6073"/>
                  <a:pt x="1406" y="6076"/>
                  <a:pt x="1316" y="6076"/>
                </a:cubicBezTo>
                <a:cubicBezTo>
                  <a:pt x="928" y="6076"/>
                  <a:pt x="522" y="6007"/>
                  <a:pt x="276" y="5683"/>
                </a:cubicBezTo>
                <a:cubicBezTo>
                  <a:pt x="249" y="5647"/>
                  <a:pt x="211" y="5632"/>
                  <a:pt x="174" y="5632"/>
                </a:cubicBezTo>
                <a:cubicBezTo>
                  <a:pt x="86" y="5632"/>
                  <a:pt x="0" y="5719"/>
                  <a:pt x="67" y="5806"/>
                </a:cubicBezTo>
                <a:lnTo>
                  <a:pt x="65" y="5806"/>
                </a:lnTo>
                <a:cubicBezTo>
                  <a:pt x="380" y="6221"/>
                  <a:pt x="854" y="6327"/>
                  <a:pt x="1354" y="6327"/>
                </a:cubicBezTo>
                <a:cubicBezTo>
                  <a:pt x="1802" y="6327"/>
                  <a:pt x="2272" y="6241"/>
                  <a:pt x="2666" y="6216"/>
                </a:cubicBezTo>
                <a:cubicBezTo>
                  <a:pt x="2996" y="6195"/>
                  <a:pt x="3327" y="6185"/>
                  <a:pt x="3658" y="6185"/>
                </a:cubicBezTo>
                <a:cubicBezTo>
                  <a:pt x="4639" y="6185"/>
                  <a:pt x="5619" y="6277"/>
                  <a:pt x="6586" y="6461"/>
                </a:cubicBezTo>
                <a:cubicBezTo>
                  <a:pt x="6594" y="6462"/>
                  <a:pt x="6604" y="6463"/>
                  <a:pt x="6613" y="6463"/>
                </a:cubicBezTo>
                <a:cubicBezTo>
                  <a:pt x="6656" y="6463"/>
                  <a:pt x="6703" y="6446"/>
                  <a:pt x="6723" y="6405"/>
                </a:cubicBezTo>
                <a:cubicBezTo>
                  <a:pt x="7516" y="4686"/>
                  <a:pt x="8085" y="2871"/>
                  <a:pt x="8412" y="1007"/>
                </a:cubicBezTo>
                <a:lnTo>
                  <a:pt x="8412" y="1007"/>
                </a:lnTo>
                <a:cubicBezTo>
                  <a:pt x="8889" y="2938"/>
                  <a:pt x="9173" y="4911"/>
                  <a:pt x="9262" y="6898"/>
                </a:cubicBezTo>
                <a:cubicBezTo>
                  <a:pt x="9265" y="6973"/>
                  <a:pt x="9329" y="7017"/>
                  <a:pt x="9391" y="7017"/>
                </a:cubicBezTo>
                <a:cubicBezTo>
                  <a:pt x="9439" y="7017"/>
                  <a:pt x="9485" y="6990"/>
                  <a:pt x="9500" y="6930"/>
                </a:cubicBezTo>
                <a:cubicBezTo>
                  <a:pt x="9573" y="6645"/>
                  <a:pt x="9736" y="6159"/>
                  <a:pt x="10064" y="6074"/>
                </a:cubicBezTo>
                <a:cubicBezTo>
                  <a:pt x="10093" y="6066"/>
                  <a:pt x="10121" y="6063"/>
                  <a:pt x="10148" y="6063"/>
                </a:cubicBezTo>
                <a:cubicBezTo>
                  <a:pt x="10421" y="6063"/>
                  <a:pt x="10593" y="6421"/>
                  <a:pt x="10845" y="6506"/>
                </a:cubicBezTo>
                <a:cubicBezTo>
                  <a:pt x="10907" y="6526"/>
                  <a:pt x="10969" y="6535"/>
                  <a:pt x="11032" y="6535"/>
                </a:cubicBezTo>
                <a:cubicBezTo>
                  <a:pt x="11319" y="6535"/>
                  <a:pt x="11614" y="6351"/>
                  <a:pt x="11880" y="6277"/>
                </a:cubicBezTo>
                <a:cubicBezTo>
                  <a:pt x="12292" y="6162"/>
                  <a:pt x="12719" y="6124"/>
                  <a:pt x="13145" y="6124"/>
                </a:cubicBezTo>
                <a:cubicBezTo>
                  <a:pt x="13152" y="6124"/>
                  <a:pt x="13159" y="6124"/>
                  <a:pt x="13166" y="6124"/>
                </a:cubicBezTo>
                <a:cubicBezTo>
                  <a:pt x="14006" y="6124"/>
                  <a:pt x="14837" y="6259"/>
                  <a:pt x="15676" y="6281"/>
                </a:cubicBezTo>
                <a:cubicBezTo>
                  <a:pt x="15722" y="6282"/>
                  <a:pt x="15768" y="6283"/>
                  <a:pt x="15814" y="6283"/>
                </a:cubicBezTo>
                <a:cubicBezTo>
                  <a:pt x="16620" y="6283"/>
                  <a:pt x="17375" y="6095"/>
                  <a:pt x="18170" y="5963"/>
                </a:cubicBezTo>
                <a:cubicBezTo>
                  <a:pt x="18399" y="5925"/>
                  <a:pt x="18644" y="5900"/>
                  <a:pt x="18889" y="5900"/>
                </a:cubicBezTo>
                <a:cubicBezTo>
                  <a:pt x="19544" y="5900"/>
                  <a:pt x="20204" y="6076"/>
                  <a:pt x="20584" y="6648"/>
                </a:cubicBezTo>
                <a:cubicBezTo>
                  <a:pt x="20609" y="6686"/>
                  <a:pt x="20652" y="6706"/>
                  <a:pt x="20694" y="6706"/>
                </a:cubicBezTo>
                <a:cubicBezTo>
                  <a:pt x="20744" y="6706"/>
                  <a:pt x="20792" y="6678"/>
                  <a:pt x="20805" y="6620"/>
                </a:cubicBezTo>
                <a:cubicBezTo>
                  <a:pt x="21202" y="4882"/>
                  <a:pt x="21536" y="3131"/>
                  <a:pt x="21806" y="1368"/>
                </a:cubicBezTo>
                <a:lnTo>
                  <a:pt x="21806" y="1368"/>
                </a:lnTo>
                <a:cubicBezTo>
                  <a:pt x="21895" y="2027"/>
                  <a:pt x="22012" y="2681"/>
                  <a:pt x="22156" y="3330"/>
                </a:cubicBezTo>
                <a:cubicBezTo>
                  <a:pt x="22266" y="3816"/>
                  <a:pt x="22392" y="4298"/>
                  <a:pt x="22533" y="4777"/>
                </a:cubicBezTo>
                <a:cubicBezTo>
                  <a:pt x="22649" y="5170"/>
                  <a:pt x="22741" y="5625"/>
                  <a:pt x="22967" y="5973"/>
                </a:cubicBezTo>
                <a:cubicBezTo>
                  <a:pt x="23099" y="6175"/>
                  <a:pt x="23293" y="6317"/>
                  <a:pt x="23520" y="6317"/>
                </a:cubicBezTo>
                <a:cubicBezTo>
                  <a:pt x="23577" y="6317"/>
                  <a:pt x="23636" y="6308"/>
                  <a:pt x="23697" y="6289"/>
                </a:cubicBezTo>
                <a:cubicBezTo>
                  <a:pt x="23862" y="6236"/>
                  <a:pt x="23995" y="6124"/>
                  <a:pt x="24144" y="6039"/>
                </a:cubicBezTo>
                <a:cubicBezTo>
                  <a:pt x="24324" y="5935"/>
                  <a:pt x="24517" y="5894"/>
                  <a:pt x="24718" y="5894"/>
                </a:cubicBezTo>
                <a:cubicBezTo>
                  <a:pt x="24772" y="5894"/>
                  <a:pt x="24825" y="5896"/>
                  <a:pt x="24880" y="5902"/>
                </a:cubicBezTo>
                <a:cubicBezTo>
                  <a:pt x="25352" y="5951"/>
                  <a:pt x="25797" y="6154"/>
                  <a:pt x="26260" y="6251"/>
                </a:cubicBezTo>
                <a:cubicBezTo>
                  <a:pt x="26616" y="6325"/>
                  <a:pt x="26978" y="6363"/>
                  <a:pt x="27342" y="6363"/>
                </a:cubicBezTo>
                <a:cubicBezTo>
                  <a:pt x="27415" y="6363"/>
                  <a:pt x="27488" y="6361"/>
                  <a:pt x="27561" y="6358"/>
                </a:cubicBezTo>
                <a:cubicBezTo>
                  <a:pt x="28533" y="6322"/>
                  <a:pt x="29480" y="6039"/>
                  <a:pt x="30344" y="5599"/>
                </a:cubicBezTo>
                <a:lnTo>
                  <a:pt x="30344" y="5599"/>
                </a:lnTo>
                <a:cubicBezTo>
                  <a:pt x="30725" y="5890"/>
                  <a:pt x="31192" y="5960"/>
                  <a:pt x="31663" y="5960"/>
                </a:cubicBezTo>
                <a:cubicBezTo>
                  <a:pt x="31741" y="5960"/>
                  <a:pt x="31819" y="5958"/>
                  <a:pt x="31897" y="5955"/>
                </a:cubicBezTo>
                <a:cubicBezTo>
                  <a:pt x="32694" y="5924"/>
                  <a:pt x="33491" y="5877"/>
                  <a:pt x="34290" y="5873"/>
                </a:cubicBezTo>
                <a:cubicBezTo>
                  <a:pt x="34342" y="5873"/>
                  <a:pt x="34394" y="5873"/>
                  <a:pt x="34445" y="5873"/>
                </a:cubicBezTo>
                <a:cubicBezTo>
                  <a:pt x="36049" y="5873"/>
                  <a:pt x="37649" y="5970"/>
                  <a:pt x="39242" y="6166"/>
                </a:cubicBezTo>
                <a:cubicBezTo>
                  <a:pt x="39246" y="6166"/>
                  <a:pt x="39250" y="6166"/>
                  <a:pt x="39253" y="6166"/>
                </a:cubicBezTo>
                <a:cubicBezTo>
                  <a:pt x="39316" y="6166"/>
                  <a:pt x="39358" y="6100"/>
                  <a:pt x="39362" y="6044"/>
                </a:cubicBezTo>
                <a:cubicBezTo>
                  <a:pt x="39496" y="4312"/>
                  <a:pt x="39757" y="2592"/>
                  <a:pt x="40142" y="898"/>
                </a:cubicBezTo>
                <a:lnTo>
                  <a:pt x="40142" y="898"/>
                </a:lnTo>
                <a:cubicBezTo>
                  <a:pt x="40298" y="2532"/>
                  <a:pt x="40648" y="4141"/>
                  <a:pt x="41185" y="5694"/>
                </a:cubicBezTo>
                <a:cubicBezTo>
                  <a:pt x="41201" y="5745"/>
                  <a:pt x="41249" y="5782"/>
                  <a:pt x="41303" y="5783"/>
                </a:cubicBezTo>
                <a:cubicBezTo>
                  <a:pt x="43109" y="5836"/>
                  <a:pt x="44916" y="5857"/>
                  <a:pt x="46722" y="5857"/>
                </a:cubicBezTo>
                <a:cubicBezTo>
                  <a:pt x="48292" y="5857"/>
                  <a:pt x="49861" y="5841"/>
                  <a:pt x="51431" y="5818"/>
                </a:cubicBezTo>
                <a:cubicBezTo>
                  <a:pt x="51585" y="5815"/>
                  <a:pt x="51587" y="5576"/>
                  <a:pt x="51433" y="5576"/>
                </a:cubicBezTo>
                <a:cubicBezTo>
                  <a:pt x="51433" y="5576"/>
                  <a:pt x="51432" y="5576"/>
                  <a:pt x="51431" y="5576"/>
                </a:cubicBezTo>
                <a:cubicBezTo>
                  <a:pt x="49855" y="5599"/>
                  <a:pt x="48279" y="5615"/>
                  <a:pt x="46703" y="5615"/>
                </a:cubicBezTo>
                <a:cubicBezTo>
                  <a:pt x="44931" y="5615"/>
                  <a:pt x="43160" y="5595"/>
                  <a:pt x="41389" y="5544"/>
                </a:cubicBezTo>
                <a:lnTo>
                  <a:pt x="41389" y="5544"/>
                </a:lnTo>
                <a:cubicBezTo>
                  <a:pt x="40791" y="3792"/>
                  <a:pt x="40432" y="1967"/>
                  <a:pt x="40324" y="119"/>
                </a:cubicBezTo>
                <a:cubicBezTo>
                  <a:pt x="40320" y="45"/>
                  <a:pt x="40255" y="0"/>
                  <a:pt x="401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9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"/>
          <p:cNvSpPr txBox="1"/>
          <p:nvPr>
            <p:ph type="title"/>
          </p:nvPr>
        </p:nvSpPr>
        <p:spPr>
          <a:xfrm>
            <a:off x="1658250" y="3010050"/>
            <a:ext cx="58272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6" name="Google Shape;286;p14"/>
          <p:cNvSpPr txBox="1"/>
          <p:nvPr>
            <p:ph idx="1" type="subTitle"/>
          </p:nvPr>
        </p:nvSpPr>
        <p:spPr>
          <a:xfrm>
            <a:off x="1658400" y="1601550"/>
            <a:ext cx="5827200" cy="14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14"/>
          <p:cNvSpPr/>
          <p:nvPr/>
        </p:nvSpPr>
        <p:spPr>
          <a:xfrm rot="10800000">
            <a:off x="7881405" y="-1058254"/>
            <a:ext cx="1798415" cy="1638493"/>
          </a:xfrm>
          <a:custGeom>
            <a:rect b="b" l="l" r="r" t="t"/>
            <a:pathLst>
              <a:path extrusionOk="0" h="6781" w="7443">
                <a:moveTo>
                  <a:pt x="3721" y="1"/>
                </a:moveTo>
                <a:cubicBezTo>
                  <a:pt x="2854" y="1"/>
                  <a:pt x="1986" y="332"/>
                  <a:pt x="1325" y="993"/>
                </a:cubicBezTo>
                <a:cubicBezTo>
                  <a:pt x="1" y="2317"/>
                  <a:pt x="1" y="4464"/>
                  <a:pt x="1325" y="5788"/>
                </a:cubicBezTo>
                <a:cubicBezTo>
                  <a:pt x="1986" y="6449"/>
                  <a:pt x="2854" y="6780"/>
                  <a:pt x="3721" y="6780"/>
                </a:cubicBezTo>
                <a:cubicBezTo>
                  <a:pt x="4589" y="6780"/>
                  <a:pt x="5457" y="6449"/>
                  <a:pt x="6119" y="5788"/>
                </a:cubicBezTo>
                <a:cubicBezTo>
                  <a:pt x="7443" y="4464"/>
                  <a:pt x="7443" y="2317"/>
                  <a:pt x="6119" y="993"/>
                </a:cubicBezTo>
                <a:cubicBezTo>
                  <a:pt x="5457" y="332"/>
                  <a:pt x="4589" y="1"/>
                  <a:pt x="37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4"/>
          <p:cNvSpPr/>
          <p:nvPr/>
        </p:nvSpPr>
        <p:spPr>
          <a:xfrm flipH="1" rot="10800000">
            <a:off x="7717820" y="3885268"/>
            <a:ext cx="3649504" cy="3649821"/>
          </a:xfrm>
          <a:custGeom>
            <a:rect b="b" l="l" r="r" t="t"/>
            <a:pathLst>
              <a:path extrusionOk="0" h="15105" w="15104">
                <a:moveTo>
                  <a:pt x="7552" y="0"/>
                </a:moveTo>
                <a:cubicBezTo>
                  <a:pt x="5550" y="0"/>
                  <a:pt x="3628" y="797"/>
                  <a:pt x="2212" y="2213"/>
                </a:cubicBezTo>
                <a:cubicBezTo>
                  <a:pt x="796" y="3629"/>
                  <a:pt x="1" y="5549"/>
                  <a:pt x="1" y="7552"/>
                </a:cubicBezTo>
                <a:cubicBezTo>
                  <a:pt x="1" y="9555"/>
                  <a:pt x="796" y="11476"/>
                  <a:pt x="2212" y="12892"/>
                </a:cubicBezTo>
                <a:cubicBezTo>
                  <a:pt x="3628" y="14308"/>
                  <a:pt x="5550" y="15104"/>
                  <a:pt x="7552" y="15104"/>
                </a:cubicBezTo>
                <a:cubicBezTo>
                  <a:pt x="9555" y="15104"/>
                  <a:pt x="11475" y="14308"/>
                  <a:pt x="12892" y="12892"/>
                </a:cubicBezTo>
                <a:cubicBezTo>
                  <a:pt x="14308" y="11476"/>
                  <a:pt x="15104" y="9555"/>
                  <a:pt x="15104" y="7552"/>
                </a:cubicBezTo>
                <a:cubicBezTo>
                  <a:pt x="15104" y="5549"/>
                  <a:pt x="14308" y="3629"/>
                  <a:pt x="12892" y="2213"/>
                </a:cubicBezTo>
                <a:cubicBezTo>
                  <a:pt x="11475" y="797"/>
                  <a:pt x="9555" y="0"/>
                  <a:pt x="75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4"/>
          <p:cNvSpPr/>
          <p:nvPr/>
        </p:nvSpPr>
        <p:spPr>
          <a:xfrm flipH="1" rot="10800000">
            <a:off x="8252299" y="4420001"/>
            <a:ext cx="2580797" cy="2580608"/>
          </a:xfrm>
          <a:custGeom>
            <a:rect b="b" l="l" r="r" t="t"/>
            <a:pathLst>
              <a:path extrusionOk="0" h="10680" w="10681">
                <a:moveTo>
                  <a:pt x="5340" y="1"/>
                </a:moveTo>
                <a:cubicBezTo>
                  <a:pt x="2391" y="1"/>
                  <a:pt x="0" y="2391"/>
                  <a:pt x="0" y="5340"/>
                </a:cubicBezTo>
                <a:cubicBezTo>
                  <a:pt x="0" y="8290"/>
                  <a:pt x="2391" y="10680"/>
                  <a:pt x="5340" y="10680"/>
                </a:cubicBezTo>
                <a:cubicBezTo>
                  <a:pt x="8289" y="10680"/>
                  <a:pt x="10680" y="8290"/>
                  <a:pt x="10680" y="5340"/>
                </a:cubicBezTo>
                <a:cubicBezTo>
                  <a:pt x="10680" y="2391"/>
                  <a:pt x="8289" y="1"/>
                  <a:pt x="534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4"/>
          <p:cNvSpPr/>
          <p:nvPr/>
        </p:nvSpPr>
        <p:spPr>
          <a:xfrm rot="10800000">
            <a:off x="8411852" y="-228884"/>
            <a:ext cx="485425" cy="425027"/>
          </a:xfrm>
          <a:custGeom>
            <a:rect b="b" l="l" r="r" t="t"/>
            <a:pathLst>
              <a:path extrusionOk="0" h="1759" w="2009">
                <a:moveTo>
                  <a:pt x="1006" y="0"/>
                </a:moveTo>
                <a:cubicBezTo>
                  <a:pt x="702" y="0"/>
                  <a:pt x="407" y="157"/>
                  <a:pt x="244" y="439"/>
                </a:cubicBezTo>
                <a:cubicBezTo>
                  <a:pt x="1" y="859"/>
                  <a:pt x="144" y="1397"/>
                  <a:pt x="564" y="1640"/>
                </a:cubicBezTo>
                <a:cubicBezTo>
                  <a:pt x="703" y="1721"/>
                  <a:pt x="854" y="1759"/>
                  <a:pt x="1004" y="1759"/>
                </a:cubicBezTo>
                <a:cubicBezTo>
                  <a:pt x="1307" y="1759"/>
                  <a:pt x="1603" y="1602"/>
                  <a:pt x="1766" y="1321"/>
                </a:cubicBezTo>
                <a:cubicBezTo>
                  <a:pt x="2009" y="901"/>
                  <a:pt x="1865" y="363"/>
                  <a:pt x="1445" y="118"/>
                </a:cubicBezTo>
                <a:cubicBezTo>
                  <a:pt x="1306" y="38"/>
                  <a:pt x="1155" y="0"/>
                  <a:pt x="100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4"/>
          <p:cNvSpPr/>
          <p:nvPr/>
        </p:nvSpPr>
        <p:spPr>
          <a:xfrm rot="10800000">
            <a:off x="6570373" y="6190025"/>
            <a:ext cx="709894" cy="645394"/>
          </a:xfrm>
          <a:custGeom>
            <a:rect b="b" l="l" r="r" t="t"/>
            <a:pathLst>
              <a:path extrusionOk="0" h="2671" w="2938">
                <a:moveTo>
                  <a:pt x="1468" y="1"/>
                </a:moveTo>
                <a:cubicBezTo>
                  <a:pt x="863" y="1"/>
                  <a:pt x="315" y="415"/>
                  <a:pt x="170" y="1030"/>
                </a:cubicBezTo>
                <a:cubicBezTo>
                  <a:pt x="1" y="1746"/>
                  <a:pt x="446" y="2465"/>
                  <a:pt x="1163" y="2635"/>
                </a:cubicBezTo>
                <a:cubicBezTo>
                  <a:pt x="1266" y="2659"/>
                  <a:pt x="1370" y="2671"/>
                  <a:pt x="1472" y="2671"/>
                </a:cubicBezTo>
                <a:cubicBezTo>
                  <a:pt x="2076" y="2671"/>
                  <a:pt x="2624" y="2257"/>
                  <a:pt x="2769" y="1643"/>
                </a:cubicBezTo>
                <a:cubicBezTo>
                  <a:pt x="2937" y="925"/>
                  <a:pt x="2494" y="206"/>
                  <a:pt x="1776" y="37"/>
                </a:cubicBezTo>
                <a:cubicBezTo>
                  <a:pt x="1673" y="12"/>
                  <a:pt x="1570" y="1"/>
                  <a:pt x="146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4"/>
          <p:cNvSpPr/>
          <p:nvPr/>
        </p:nvSpPr>
        <p:spPr>
          <a:xfrm rot="10800000">
            <a:off x="8866120" y="662185"/>
            <a:ext cx="687665" cy="625580"/>
          </a:xfrm>
          <a:custGeom>
            <a:rect b="b" l="l" r="r" t="t"/>
            <a:pathLst>
              <a:path extrusionOk="0" h="2589" w="2846">
                <a:moveTo>
                  <a:pt x="1422" y="1"/>
                </a:moveTo>
                <a:cubicBezTo>
                  <a:pt x="835" y="1"/>
                  <a:pt x="304" y="402"/>
                  <a:pt x="163" y="998"/>
                </a:cubicBezTo>
                <a:cubicBezTo>
                  <a:pt x="0" y="1694"/>
                  <a:pt x="431" y="2389"/>
                  <a:pt x="1125" y="2554"/>
                </a:cubicBezTo>
                <a:cubicBezTo>
                  <a:pt x="1225" y="2577"/>
                  <a:pt x="1326" y="2589"/>
                  <a:pt x="1424" y="2589"/>
                </a:cubicBezTo>
                <a:cubicBezTo>
                  <a:pt x="2011" y="2589"/>
                  <a:pt x="2542" y="2187"/>
                  <a:pt x="2681" y="1593"/>
                </a:cubicBezTo>
                <a:cubicBezTo>
                  <a:pt x="2845" y="897"/>
                  <a:pt x="2415" y="200"/>
                  <a:pt x="1720" y="36"/>
                </a:cubicBezTo>
                <a:cubicBezTo>
                  <a:pt x="1620" y="12"/>
                  <a:pt x="1520" y="1"/>
                  <a:pt x="142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4"/>
          <p:cNvSpPr/>
          <p:nvPr/>
        </p:nvSpPr>
        <p:spPr>
          <a:xfrm rot="10800000">
            <a:off x="5270768" y="110491"/>
            <a:ext cx="437341" cy="406663"/>
          </a:xfrm>
          <a:custGeom>
            <a:rect b="b" l="l" r="r" t="t"/>
            <a:pathLst>
              <a:path extrusionOk="0" h="1683" w="1810">
                <a:moveTo>
                  <a:pt x="906" y="0"/>
                </a:moveTo>
                <a:cubicBezTo>
                  <a:pt x="501" y="0"/>
                  <a:pt x="142" y="294"/>
                  <a:pt x="76" y="707"/>
                </a:cubicBezTo>
                <a:cubicBezTo>
                  <a:pt x="1" y="1166"/>
                  <a:pt x="312" y="1598"/>
                  <a:pt x="771" y="1671"/>
                </a:cubicBezTo>
                <a:cubicBezTo>
                  <a:pt x="817" y="1679"/>
                  <a:pt x="863" y="1683"/>
                  <a:pt x="908" y="1683"/>
                </a:cubicBezTo>
                <a:cubicBezTo>
                  <a:pt x="1312" y="1683"/>
                  <a:pt x="1669" y="1389"/>
                  <a:pt x="1736" y="977"/>
                </a:cubicBezTo>
                <a:cubicBezTo>
                  <a:pt x="1810" y="518"/>
                  <a:pt x="1499" y="86"/>
                  <a:pt x="1040" y="11"/>
                </a:cubicBezTo>
                <a:cubicBezTo>
                  <a:pt x="995" y="4"/>
                  <a:pt x="950" y="0"/>
                  <a:pt x="9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4"/>
          <p:cNvSpPr/>
          <p:nvPr/>
        </p:nvSpPr>
        <p:spPr>
          <a:xfrm rot="10800000">
            <a:off x="9106275" y="1748070"/>
            <a:ext cx="447490" cy="406905"/>
          </a:xfrm>
          <a:custGeom>
            <a:rect b="b" l="l" r="r" t="t"/>
            <a:pathLst>
              <a:path extrusionOk="0" h="1684" w="1852">
                <a:moveTo>
                  <a:pt x="925" y="1"/>
                </a:moveTo>
                <a:cubicBezTo>
                  <a:pt x="544" y="1"/>
                  <a:pt x="199" y="261"/>
                  <a:pt x="107" y="649"/>
                </a:cubicBezTo>
                <a:cubicBezTo>
                  <a:pt x="1" y="1101"/>
                  <a:pt x="280" y="1554"/>
                  <a:pt x="732" y="1660"/>
                </a:cubicBezTo>
                <a:cubicBezTo>
                  <a:pt x="798" y="1676"/>
                  <a:pt x="863" y="1683"/>
                  <a:pt x="927" y="1683"/>
                </a:cubicBezTo>
                <a:cubicBezTo>
                  <a:pt x="1307" y="1683"/>
                  <a:pt x="1653" y="1422"/>
                  <a:pt x="1744" y="1035"/>
                </a:cubicBezTo>
                <a:cubicBezTo>
                  <a:pt x="1851" y="583"/>
                  <a:pt x="1570" y="131"/>
                  <a:pt x="1118" y="23"/>
                </a:cubicBezTo>
                <a:cubicBezTo>
                  <a:pt x="1053" y="8"/>
                  <a:pt x="989" y="1"/>
                  <a:pt x="92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4"/>
          <p:cNvSpPr/>
          <p:nvPr/>
        </p:nvSpPr>
        <p:spPr>
          <a:xfrm rot="10800000">
            <a:off x="5451038" y="4817960"/>
            <a:ext cx="461745" cy="406905"/>
          </a:xfrm>
          <a:custGeom>
            <a:rect b="b" l="l" r="r" t="t"/>
            <a:pathLst>
              <a:path extrusionOk="0" h="1684" w="1911">
                <a:moveTo>
                  <a:pt x="956" y="1"/>
                </a:moveTo>
                <a:cubicBezTo>
                  <a:pt x="848" y="1"/>
                  <a:pt x="739" y="22"/>
                  <a:pt x="634" y="66"/>
                </a:cubicBezTo>
                <a:cubicBezTo>
                  <a:pt x="204" y="243"/>
                  <a:pt x="0" y="734"/>
                  <a:pt x="179" y="1163"/>
                </a:cubicBezTo>
                <a:cubicBezTo>
                  <a:pt x="312" y="1487"/>
                  <a:pt x="625" y="1683"/>
                  <a:pt x="956" y="1683"/>
                </a:cubicBezTo>
                <a:cubicBezTo>
                  <a:pt x="1063" y="1683"/>
                  <a:pt x="1172" y="1662"/>
                  <a:pt x="1278" y="1619"/>
                </a:cubicBezTo>
                <a:cubicBezTo>
                  <a:pt x="1706" y="1441"/>
                  <a:pt x="1910" y="949"/>
                  <a:pt x="1733" y="521"/>
                </a:cubicBezTo>
                <a:cubicBezTo>
                  <a:pt x="1598" y="197"/>
                  <a:pt x="1285" y="1"/>
                  <a:pt x="9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4"/>
          <p:cNvSpPr/>
          <p:nvPr/>
        </p:nvSpPr>
        <p:spPr>
          <a:xfrm rot="10800000">
            <a:off x="-916426" y="4330237"/>
            <a:ext cx="1962720" cy="1788304"/>
          </a:xfrm>
          <a:custGeom>
            <a:rect b="b" l="l" r="r" t="t"/>
            <a:pathLst>
              <a:path extrusionOk="0" h="7401" w="8123">
                <a:moveTo>
                  <a:pt x="4061" y="1"/>
                </a:moveTo>
                <a:cubicBezTo>
                  <a:pt x="3115" y="1"/>
                  <a:pt x="2168" y="362"/>
                  <a:pt x="1446" y="1085"/>
                </a:cubicBezTo>
                <a:cubicBezTo>
                  <a:pt x="0" y="2529"/>
                  <a:pt x="0" y="4871"/>
                  <a:pt x="1446" y="6317"/>
                </a:cubicBezTo>
                <a:cubicBezTo>
                  <a:pt x="2168" y="7039"/>
                  <a:pt x="3115" y="7400"/>
                  <a:pt x="4061" y="7400"/>
                </a:cubicBezTo>
                <a:cubicBezTo>
                  <a:pt x="5008" y="7400"/>
                  <a:pt x="5955" y="7039"/>
                  <a:pt x="6678" y="6317"/>
                </a:cubicBezTo>
                <a:cubicBezTo>
                  <a:pt x="8122" y="4871"/>
                  <a:pt x="8122" y="2529"/>
                  <a:pt x="6678" y="1085"/>
                </a:cubicBezTo>
                <a:cubicBezTo>
                  <a:pt x="5955" y="362"/>
                  <a:pt x="5008" y="1"/>
                  <a:pt x="40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4"/>
          <p:cNvSpPr/>
          <p:nvPr/>
        </p:nvSpPr>
        <p:spPr>
          <a:xfrm rot="10800000">
            <a:off x="1121955" y="-434636"/>
            <a:ext cx="491465" cy="491475"/>
          </a:xfrm>
          <a:custGeom>
            <a:rect b="b" l="l" r="r" t="t"/>
            <a:pathLst>
              <a:path extrusionOk="0" h="2034" w="2034">
                <a:moveTo>
                  <a:pt x="1017" y="1"/>
                </a:moveTo>
                <a:cubicBezTo>
                  <a:pt x="456" y="1"/>
                  <a:pt x="1" y="456"/>
                  <a:pt x="1" y="1017"/>
                </a:cubicBezTo>
                <a:cubicBezTo>
                  <a:pt x="1" y="1578"/>
                  <a:pt x="456" y="2034"/>
                  <a:pt x="1017" y="2034"/>
                </a:cubicBezTo>
                <a:cubicBezTo>
                  <a:pt x="1578" y="2034"/>
                  <a:pt x="2033" y="1578"/>
                  <a:pt x="2033" y="1017"/>
                </a:cubicBezTo>
                <a:cubicBezTo>
                  <a:pt x="2033" y="456"/>
                  <a:pt x="1578" y="1"/>
                  <a:pt x="10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4"/>
          <p:cNvSpPr/>
          <p:nvPr/>
        </p:nvSpPr>
        <p:spPr>
          <a:xfrm rot="10800000">
            <a:off x="-587820" y="-775828"/>
            <a:ext cx="1305500" cy="1305527"/>
          </a:xfrm>
          <a:custGeom>
            <a:rect b="b" l="l" r="r" t="t"/>
            <a:pathLst>
              <a:path extrusionOk="0" h="5403" w="5403">
                <a:moveTo>
                  <a:pt x="2701" y="1"/>
                </a:moveTo>
                <a:cubicBezTo>
                  <a:pt x="1210" y="1"/>
                  <a:pt x="1" y="1210"/>
                  <a:pt x="1" y="2701"/>
                </a:cubicBezTo>
                <a:cubicBezTo>
                  <a:pt x="1" y="4193"/>
                  <a:pt x="1210" y="5402"/>
                  <a:pt x="2701" y="5402"/>
                </a:cubicBezTo>
                <a:cubicBezTo>
                  <a:pt x="4193" y="5402"/>
                  <a:pt x="5402" y="4193"/>
                  <a:pt x="5402" y="2701"/>
                </a:cubicBezTo>
                <a:cubicBezTo>
                  <a:pt x="5402" y="1210"/>
                  <a:pt x="4193" y="1"/>
                  <a:pt x="2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4"/>
          <p:cNvSpPr/>
          <p:nvPr/>
        </p:nvSpPr>
        <p:spPr>
          <a:xfrm flipH="1" rot="10800000">
            <a:off x="8215577" y="3322812"/>
            <a:ext cx="1043095" cy="1042633"/>
          </a:xfrm>
          <a:custGeom>
            <a:rect b="b" l="l" r="r" t="t"/>
            <a:pathLst>
              <a:path extrusionOk="0" h="4315" w="4317">
                <a:moveTo>
                  <a:pt x="2159" y="0"/>
                </a:moveTo>
                <a:cubicBezTo>
                  <a:pt x="967" y="0"/>
                  <a:pt x="1" y="966"/>
                  <a:pt x="1" y="2157"/>
                </a:cubicBezTo>
                <a:cubicBezTo>
                  <a:pt x="1" y="3348"/>
                  <a:pt x="967" y="4314"/>
                  <a:pt x="2159" y="4314"/>
                </a:cubicBezTo>
                <a:cubicBezTo>
                  <a:pt x="3350" y="4314"/>
                  <a:pt x="4316" y="3348"/>
                  <a:pt x="4316" y="2157"/>
                </a:cubicBezTo>
                <a:cubicBezTo>
                  <a:pt x="4316" y="966"/>
                  <a:pt x="3350" y="0"/>
                  <a:pt x="215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4"/>
          <p:cNvSpPr/>
          <p:nvPr/>
        </p:nvSpPr>
        <p:spPr>
          <a:xfrm rot="10800000">
            <a:off x="5866745" y="4172287"/>
            <a:ext cx="442899" cy="443149"/>
          </a:xfrm>
          <a:custGeom>
            <a:rect b="b" l="l" r="r" t="t"/>
            <a:pathLst>
              <a:path extrusionOk="0" h="1834" w="1833">
                <a:moveTo>
                  <a:pt x="916" y="1"/>
                </a:moveTo>
                <a:cubicBezTo>
                  <a:pt x="410" y="1"/>
                  <a:pt x="1" y="412"/>
                  <a:pt x="1" y="918"/>
                </a:cubicBezTo>
                <a:cubicBezTo>
                  <a:pt x="1" y="1423"/>
                  <a:pt x="410" y="1833"/>
                  <a:pt x="916" y="1833"/>
                </a:cubicBezTo>
                <a:cubicBezTo>
                  <a:pt x="1423" y="1833"/>
                  <a:pt x="1833" y="1423"/>
                  <a:pt x="1833" y="918"/>
                </a:cubicBezTo>
                <a:cubicBezTo>
                  <a:pt x="1833" y="412"/>
                  <a:pt x="1423" y="1"/>
                  <a:pt x="91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4"/>
          <p:cNvSpPr/>
          <p:nvPr/>
        </p:nvSpPr>
        <p:spPr>
          <a:xfrm rot="10800000">
            <a:off x="855531" y="4721062"/>
            <a:ext cx="600438" cy="600692"/>
          </a:xfrm>
          <a:custGeom>
            <a:rect b="b" l="l" r="r" t="t"/>
            <a:pathLst>
              <a:path extrusionOk="0" h="2486" w="2485">
                <a:moveTo>
                  <a:pt x="1242" y="1"/>
                </a:moveTo>
                <a:cubicBezTo>
                  <a:pt x="557" y="1"/>
                  <a:pt x="1" y="557"/>
                  <a:pt x="1" y="1242"/>
                </a:cubicBezTo>
                <a:cubicBezTo>
                  <a:pt x="1" y="1929"/>
                  <a:pt x="557" y="2485"/>
                  <a:pt x="1242" y="2485"/>
                </a:cubicBezTo>
                <a:cubicBezTo>
                  <a:pt x="1929" y="2485"/>
                  <a:pt x="2485" y="1929"/>
                  <a:pt x="2485" y="1242"/>
                </a:cubicBezTo>
                <a:cubicBezTo>
                  <a:pt x="2485" y="557"/>
                  <a:pt x="1929" y="1"/>
                  <a:pt x="124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4"/>
          <p:cNvSpPr/>
          <p:nvPr/>
        </p:nvSpPr>
        <p:spPr>
          <a:xfrm rot="10800000">
            <a:off x="7372532" y="4270147"/>
            <a:ext cx="345282" cy="345289"/>
          </a:xfrm>
          <a:custGeom>
            <a:rect b="b" l="l" r="r" t="t"/>
            <a:pathLst>
              <a:path extrusionOk="0" h="1429" w="1429">
                <a:moveTo>
                  <a:pt x="715" y="1"/>
                </a:moveTo>
                <a:cubicBezTo>
                  <a:pt x="320" y="1"/>
                  <a:pt x="1" y="320"/>
                  <a:pt x="1" y="715"/>
                </a:cubicBezTo>
                <a:cubicBezTo>
                  <a:pt x="1" y="1109"/>
                  <a:pt x="320" y="1428"/>
                  <a:pt x="715" y="1428"/>
                </a:cubicBezTo>
                <a:cubicBezTo>
                  <a:pt x="1108" y="1428"/>
                  <a:pt x="1429" y="1109"/>
                  <a:pt x="1429" y="715"/>
                </a:cubicBezTo>
                <a:cubicBezTo>
                  <a:pt x="1429" y="320"/>
                  <a:pt x="1108" y="1"/>
                  <a:pt x="71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4"/>
          <p:cNvSpPr/>
          <p:nvPr/>
        </p:nvSpPr>
        <p:spPr>
          <a:xfrm rot="10800000">
            <a:off x="4813367" y="488398"/>
            <a:ext cx="290433" cy="264102"/>
          </a:xfrm>
          <a:custGeom>
            <a:rect b="b" l="l" r="r" t="t"/>
            <a:pathLst>
              <a:path extrusionOk="0" h="1093" w="1202">
                <a:moveTo>
                  <a:pt x="602" y="1"/>
                </a:moveTo>
                <a:cubicBezTo>
                  <a:pt x="354" y="1"/>
                  <a:pt x="129" y="170"/>
                  <a:pt x="70" y="421"/>
                </a:cubicBezTo>
                <a:cubicBezTo>
                  <a:pt x="1" y="715"/>
                  <a:pt x="183" y="1010"/>
                  <a:pt x="477" y="1078"/>
                </a:cubicBezTo>
                <a:cubicBezTo>
                  <a:pt x="519" y="1088"/>
                  <a:pt x="561" y="1093"/>
                  <a:pt x="603" y="1093"/>
                </a:cubicBezTo>
                <a:cubicBezTo>
                  <a:pt x="850" y="1093"/>
                  <a:pt x="1074" y="923"/>
                  <a:pt x="1133" y="672"/>
                </a:cubicBezTo>
                <a:cubicBezTo>
                  <a:pt x="1202" y="378"/>
                  <a:pt x="1021" y="85"/>
                  <a:pt x="727" y="15"/>
                </a:cubicBezTo>
                <a:cubicBezTo>
                  <a:pt x="685" y="5"/>
                  <a:pt x="643" y="1"/>
                  <a:pt x="60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4"/>
          <p:cNvSpPr/>
          <p:nvPr/>
        </p:nvSpPr>
        <p:spPr>
          <a:xfrm rot="10800000">
            <a:off x="4407679" y="-356820"/>
            <a:ext cx="772717" cy="680913"/>
          </a:xfrm>
          <a:custGeom>
            <a:rect b="b" l="l" r="r" t="t"/>
            <a:pathLst>
              <a:path extrusionOk="0" h="2818" w="3198">
                <a:moveTo>
                  <a:pt x="1598" y="1"/>
                </a:moveTo>
                <a:cubicBezTo>
                  <a:pt x="1419" y="1"/>
                  <a:pt x="1236" y="35"/>
                  <a:pt x="1060" y="108"/>
                </a:cubicBezTo>
                <a:cubicBezTo>
                  <a:pt x="342" y="406"/>
                  <a:pt x="1" y="1229"/>
                  <a:pt x="298" y="1948"/>
                </a:cubicBezTo>
                <a:cubicBezTo>
                  <a:pt x="523" y="2490"/>
                  <a:pt x="1047" y="2817"/>
                  <a:pt x="1600" y="2817"/>
                </a:cubicBezTo>
                <a:cubicBezTo>
                  <a:pt x="1779" y="2817"/>
                  <a:pt x="1961" y="2783"/>
                  <a:pt x="2137" y="2710"/>
                </a:cubicBezTo>
                <a:cubicBezTo>
                  <a:pt x="2856" y="2413"/>
                  <a:pt x="3198" y="1589"/>
                  <a:pt x="2900" y="870"/>
                </a:cubicBezTo>
                <a:cubicBezTo>
                  <a:pt x="2676" y="328"/>
                  <a:pt x="2151" y="1"/>
                  <a:pt x="15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4"/>
          <p:cNvSpPr/>
          <p:nvPr/>
        </p:nvSpPr>
        <p:spPr>
          <a:xfrm rot="10800000">
            <a:off x="6309657" y="4681072"/>
            <a:ext cx="748796" cy="680672"/>
          </a:xfrm>
          <a:custGeom>
            <a:rect b="b" l="l" r="r" t="t"/>
            <a:pathLst>
              <a:path extrusionOk="0" h="2817" w="3099">
                <a:moveTo>
                  <a:pt x="1548" y="0"/>
                </a:moveTo>
                <a:cubicBezTo>
                  <a:pt x="910" y="0"/>
                  <a:pt x="332" y="437"/>
                  <a:pt x="179" y="1086"/>
                </a:cubicBezTo>
                <a:cubicBezTo>
                  <a:pt x="1" y="1842"/>
                  <a:pt x="469" y="2600"/>
                  <a:pt x="1226" y="2778"/>
                </a:cubicBezTo>
                <a:cubicBezTo>
                  <a:pt x="1335" y="2804"/>
                  <a:pt x="1444" y="2817"/>
                  <a:pt x="1552" y="2817"/>
                </a:cubicBezTo>
                <a:cubicBezTo>
                  <a:pt x="2190" y="2817"/>
                  <a:pt x="2767" y="2379"/>
                  <a:pt x="2920" y="1732"/>
                </a:cubicBezTo>
                <a:cubicBezTo>
                  <a:pt x="3098" y="976"/>
                  <a:pt x="2630" y="217"/>
                  <a:pt x="1873" y="38"/>
                </a:cubicBezTo>
                <a:cubicBezTo>
                  <a:pt x="1765" y="12"/>
                  <a:pt x="1656" y="0"/>
                  <a:pt x="1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4"/>
          <p:cNvSpPr/>
          <p:nvPr/>
        </p:nvSpPr>
        <p:spPr>
          <a:xfrm rot="10800000">
            <a:off x="-263021" y="845133"/>
            <a:ext cx="749037" cy="680672"/>
          </a:xfrm>
          <a:custGeom>
            <a:rect b="b" l="l" r="r" t="t"/>
            <a:pathLst>
              <a:path extrusionOk="0" h="2817" w="3100">
                <a:moveTo>
                  <a:pt x="1549" y="0"/>
                </a:moveTo>
                <a:cubicBezTo>
                  <a:pt x="910" y="0"/>
                  <a:pt x="332" y="437"/>
                  <a:pt x="179" y="1085"/>
                </a:cubicBezTo>
                <a:cubicBezTo>
                  <a:pt x="1" y="1842"/>
                  <a:pt x="470" y="2600"/>
                  <a:pt x="1227" y="2778"/>
                </a:cubicBezTo>
                <a:cubicBezTo>
                  <a:pt x="1335" y="2804"/>
                  <a:pt x="1444" y="2816"/>
                  <a:pt x="1551" y="2816"/>
                </a:cubicBezTo>
                <a:cubicBezTo>
                  <a:pt x="2189" y="2816"/>
                  <a:pt x="2766" y="2380"/>
                  <a:pt x="2919" y="1732"/>
                </a:cubicBezTo>
                <a:cubicBezTo>
                  <a:pt x="3099" y="974"/>
                  <a:pt x="2630" y="216"/>
                  <a:pt x="1873" y="38"/>
                </a:cubicBezTo>
                <a:cubicBezTo>
                  <a:pt x="1764" y="12"/>
                  <a:pt x="1656" y="0"/>
                  <a:pt x="15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4"/>
          <p:cNvSpPr/>
          <p:nvPr/>
        </p:nvSpPr>
        <p:spPr>
          <a:xfrm rot="-1799986">
            <a:off x="6811453" y="-925174"/>
            <a:ext cx="6269639" cy="691908"/>
          </a:xfrm>
          <a:custGeom>
            <a:rect b="b" l="l" r="r" t="t"/>
            <a:pathLst>
              <a:path extrusionOk="0" h="5751" w="52112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4"/>
          <p:cNvSpPr/>
          <p:nvPr/>
        </p:nvSpPr>
        <p:spPr>
          <a:xfrm rot="-1799986">
            <a:off x="-2000972" y="21113"/>
            <a:ext cx="6269639" cy="691908"/>
          </a:xfrm>
          <a:custGeom>
            <a:rect b="b" l="l" r="r" t="t"/>
            <a:pathLst>
              <a:path extrusionOk="0" h="5751" w="52112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4"/>
          <p:cNvSpPr/>
          <p:nvPr/>
        </p:nvSpPr>
        <p:spPr>
          <a:xfrm rot="-1799986">
            <a:off x="4410353" y="3392938"/>
            <a:ext cx="6269639" cy="691908"/>
          </a:xfrm>
          <a:custGeom>
            <a:rect b="b" l="l" r="r" t="t"/>
            <a:pathLst>
              <a:path extrusionOk="0" h="5751" w="52112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4"/>
          <p:cNvSpPr/>
          <p:nvPr/>
        </p:nvSpPr>
        <p:spPr>
          <a:xfrm rot="-1799986">
            <a:off x="-4001547" y="5222326"/>
            <a:ext cx="6269639" cy="691908"/>
          </a:xfrm>
          <a:custGeom>
            <a:rect b="b" l="l" r="r" t="t"/>
            <a:pathLst>
              <a:path extrusionOk="0" h="5751" w="52112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7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5"/>
          <p:cNvSpPr txBox="1"/>
          <p:nvPr>
            <p:ph type="title"/>
          </p:nvPr>
        </p:nvSpPr>
        <p:spPr>
          <a:xfrm>
            <a:off x="732300" y="445025"/>
            <a:ext cx="767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3" name="Google Shape;313;p15"/>
          <p:cNvSpPr txBox="1"/>
          <p:nvPr>
            <p:ph idx="1" type="subTitle"/>
          </p:nvPr>
        </p:nvSpPr>
        <p:spPr>
          <a:xfrm>
            <a:off x="918175" y="1732100"/>
            <a:ext cx="3559200" cy="30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2000"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4" name="Google Shape;314;p15"/>
          <p:cNvSpPr txBox="1"/>
          <p:nvPr>
            <p:ph idx="2" type="subTitle"/>
          </p:nvPr>
        </p:nvSpPr>
        <p:spPr>
          <a:xfrm>
            <a:off x="4666650" y="1732100"/>
            <a:ext cx="3559200" cy="30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15" name="Google Shape;315;p15"/>
          <p:cNvSpPr/>
          <p:nvPr/>
        </p:nvSpPr>
        <p:spPr>
          <a:xfrm flipH="1">
            <a:off x="-2248105" y="4152893"/>
            <a:ext cx="3549666" cy="3549666"/>
          </a:xfrm>
          <a:custGeom>
            <a:rect b="b" l="l" r="r" t="t"/>
            <a:pathLst>
              <a:path extrusionOk="0" h="22225" w="22225">
                <a:moveTo>
                  <a:pt x="11113" y="1"/>
                </a:moveTo>
                <a:cubicBezTo>
                  <a:pt x="8166" y="1"/>
                  <a:pt x="5339" y="1171"/>
                  <a:pt x="3255" y="3255"/>
                </a:cubicBezTo>
                <a:cubicBezTo>
                  <a:pt x="1171" y="5339"/>
                  <a:pt x="1" y="8166"/>
                  <a:pt x="1" y="11113"/>
                </a:cubicBezTo>
                <a:cubicBezTo>
                  <a:pt x="1" y="14060"/>
                  <a:pt x="1171" y="16885"/>
                  <a:pt x="3255" y="18970"/>
                </a:cubicBezTo>
                <a:cubicBezTo>
                  <a:pt x="5339" y="21053"/>
                  <a:pt x="8166" y="22225"/>
                  <a:pt x="11113" y="22225"/>
                </a:cubicBezTo>
                <a:cubicBezTo>
                  <a:pt x="14060" y="22225"/>
                  <a:pt x="16887" y="21053"/>
                  <a:pt x="18970" y="18970"/>
                </a:cubicBezTo>
                <a:cubicBezTo>
                  <a:pt x="21054" y="16885"/>
                  <a:pt x="22225" y="14060"/>
                  <a:pt x="22225" y="11113"/>
                </a:cubicBezTo>
                <a:cubicBezTo>
                  <a:pt x="22225" y="8166"/>
                  <a:pt x="21054" y="5339"/>
                  <a:pt x="18970" y="3255"/>
                </a:cubicBezTo>
                <a:cubicBezTo>
                  <a:pt x="16887" y="1171"/>
                  <a:pt x="14060" y="1"/>
                  <a:pt x="1111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5"/>
          <p:cNvSpPr/>
          <p:nvPr/>
        </p:nvSpPr>
        <p:spPr>
          <a:xfrm flipH="1">
            <a:off x="8009067" y="4716060"/>
            <a:ext cx="1649377" cy="1649377"/>
          </a:xfrm>
          <a:custGeom>
            <a:rect b="b" l="l" r="r" t="t"/>
            <a:pathLst>
              <a:path extrusionOk="0" h="10327" w="10327">
                <a:moveTo>
                  <a:pt x="5164" y="1"/>
                </a:moveTo>
                <a:cubicBezTo>
                  <a:pt x="2312" y="1"/>
                  <a:pt x="1" y="2312"/>
                  <a:pt x="1" y="5164"/>
                </a:cubicBezTo>
                <a:cubicBezTo>
                  <a:pt x="1" y="8016"/>
                  <a:pt x="2312" y="10327"/>
                  <a:pt x="5164" y="10327"/>
                </a:cubicBezTo>
                <a:cubicBezTo>
                  <a:pt x="8016" y="10327"/>
                  <a:pt x="10327" y="8016"/>
                  <a:pt x="10327" y="5164"/>
                </a:cubicBezTo>
                <a:cubicBezTo>
                  <a:pt x="10327" y="2312"/>
                  <a:pt x="8016" y="1"/>
                  <a:pt x="51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5"/>
          <p:cNvSpPr/>
          <p:nvPr/>
        </p:nvSpPr>
        <p:spPr>
          <a:xfrm flipH="1">
            <a:off x="8303595" y="5147873"/>
            <a:ext cx="1166399" cy="1166558"/>
          </a:xfrm>
          <a:custGeom>
            <a:rect b="b" l="l" r="r" t="t"/>
            <a:pathLst>
              <a:path extrusionOk="0" h="7304" w="7303">
                <a:moveTo>
                  <a:pt x="3652" y="1"/>
                </a:moveTo>
                <a:cubicBezTo>
                  <a:pt x="1635" y="1"/>
                  <a:pt x="0" y="1635"/>
                  <a:pt x="0" y="3652"/>
                </a:cubicBezTo>
                <a:cubicBezTo>
                  <a:pt x="0" y="5669"/>
                  <a:pt x="1635" y="7303"/>
                  <a:pt x="3652" y="7303"/>
                </a:cubicBezTo>
                <a:cubicBezTo>
                  <a:pt x="5668" y="7303"/>
                  <a:pt x="7303" y="5669"/>
                  <a:pt x="7303" y="3652"/>
                </a:cubicBezTo>
                <a:cubicBezTo>
                  <a:pt x="7303" y="1635"/>
                  <a:pt x="5668" y="1"/>
                  <a:pt x="365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5"/>
          <p:cNvSpPr/>
          <p:nvPr/>
        </p:nvSpPr>
        <p:spPr>
          <a:xfrm flipH="1">
            <a:off x="-258197" y="-1098080"/>
            <a:ext cx="1435039" cy="1368119"/>
          </a:xfrm>
          <a:custGeom>
            <a:rect b="b" l="l" r="r" t="t"/>
            <a:pathLst>
              <a:path extrusionOk="0" h="8566" w="8985">
                <a:moveTo>
                  <a:pt x="4702" y="1"/>
                </a:moveTo>
                <a:cubicBezTo>
                  <a:pt x="3606" y="1"/>
                  <a:pt x="2510" y="419"/>
                  <a:pt x="1674" y="1256"/>
                </a:cubicBezTo>
                <a:cubicBezTo>
                  <a:pt x="1" y="2928"/>
                  <a:pt x="1" y="5639"/>
                  <a:pt x="1674" y="7311"/>
                </a:cubicBezTo>
                <a:cubicBezTo>
                  <a:pt x="2477" y="8114"/>
                  <a:pt x="3566" y="8566"/>
                  <a:pt x="4701" y="8566"/>
                </a:cubicBezTo>
                <a:cubicBezTo>
                  <a:pt x="5838" y="8566"/>
                  <a:pt x="6927" y="8114"/>
                  <a:pt x="7730" y="7311"/>
                </a:cubicBezTo>
                <a:cubicBezTo>
                  <a:pt x="8533" y="6508"/>
                  <a:pt x="8984" y="5419"/>
                  <a:pt x="8984" y="4283"/>
                </a:cubicBezTo>
                <a:cubicBezTo>
                  <a:pt x="8984" y="3147"/>
                  <a:pt x="8533" y="2059"/>
                  <a:pt x="7730" y="1256"/>
                </a:cubicBezTo>
                <a:cubicBezTo>
                  <a:pt x="6894" y="419"/>
                  <a:pt x="5798" y="1"/>
                  <a:pt x="470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5"/>
          <p:cNvSpPr/>
          <p:nvPr/>
        </p:nvSpPr>
        <p:spPr>
          <a:xfrm flipH="1">
            <a:off x="525529" y="-195863"/>
            <a:ext cx="465889" cy="465889"/>
          </a:xfrm>
          <a:custGeom>
            <a:rect b="b" l="l" r="r" t="t"/>
            <a:pathLst>
              <a:path extrusionOk="0" h="2917" w="2917">
                <a:moveTo>
                  <a:pt x="1457" y="0"/>
                </a:moveTo>
                <a:cubicBezTo>
                  <a:pt x="652" y="0"/>
                  <a:pt x="0" y="653"/>
                  <a:pt x="0" y="1458"/>
                </a:cubicBezTo>
                <a:cubicBezTo>
                  <a:pt x="0" y="2263"/>
                  <a:pt x="652" y="2916"/>
                  <a:pt x="1457" y="2916"/>
                </a:cubicBezTo>
                <a:cubicBezTo>
                  <a:pt x="2263" y="2916"/>
                  <a:pt x="2916" y="2263"/>
                  <a:pt x="2916" y="1458"/>
                </a:cubicBezTo>
                <a:cubicBezTo>
                  <a:pt x="2916" y="653"/>
                  <a:pt x="2263" y="0"/>
                  <a:pt x="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5"/>
          <p:cNvSpPr/>
          <p:nvPr/>
        </p:nvSpPr>
        <p:spPr>
          <a:xfrm flipH="1">
            <a:off x="8372512" y="-132989"/>
            <a:ext cx="454549" cy="413502"/>
          </a:xfrm>
          <a:custGeom>
            <a:rect b="b" l="l" r="r" t="t"/>
            <a:pathLst>
              <a:path extrusionOk="0" h="2589" w="2846">
                <a:moveTo>
                  <a:pt x="1422" y="1"/>
                </a:moveTo>
                <a:cubicBezTo>
                  <a:pt x="835" y="1"/>
                  <a:pt x="304" y="402"/>
                  <a:pt x="163" y="998"/>
                </a:cubicBezTo>
                <a:cubicBezTo>
                  <a:pt x="0" y="1694"/>
                  <a:pt x="431" y="2389"/>
                  <a:pt x="1125" y="2554"/>
                </a:cubicBezTo>
                <a:cubicBezTo>
                  <a:pt x="1225" y="2577"/>
                  <a:pt x="1326" y="2589"/>
                  <a:pt x="1424" y="2589"/>
                </a:cubicBezTo>
                <a:cubicBezTo>
                  <a:pt x="2011" y="2589"/>
                  <a:pt x="2542" y="2187"/>
                  <a:pt x="2681" y="1593"/>
                </a:cubicBezTo>
                <a:cubicBezTo>
                  <a:pt x="2845" y="897"/>
                  <a:pt x="2415" y="200"/>
                  <a:pt x="1720" y="36"/>
                </a:cubicBezTo>
                <a:cubicBezTo>
                  <a:pt x="1620" y="12"/>
                  <a:pt x="1520" y="1"/>
                  <a:pt x="14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5"/>
          <p:cNvSpPr/>
          <p:nvPr/>
        </p:nvSpPr>
        <p:spPr>
          <a:xfrm flipH="1">
            <a:off x="-118919" y="4040307"/>
            <a:ext cx="295792" cy="268960"/>
          </a:xfrm>
          <a:custGeom>
            <a:rect b="b" l="l" r="r" t="t"/>
            <a:pathLst>
              <a:path extrusionOk="0" h="1684" w="1852">
                <a:moveTo>
                  <a:pt x="925" y="1"/>
                </a:moveTo>
                <a:cubicBezTo>
                  <a:pt x="544" y="1"/>
                  <a:pt x="199" y="261"/>
                  <a:pt x="107" y="649"/>
                </a:cubicBezTo>
                <a:cubicBezTo>
                  <a:pt x="1" y="1101"/>
                  <a:pt x="280" y="1554"/>
                  <a:pt x="732" y="1660"/>
                </a:cubicBezTo>
                <a:cubicBezTo>
                  <a:pt x="798" y="1676"/>
                  <a:pt x="863" y="1683"/>
                  <a:pt x="927" y="1683"/>
                </a:cubicBezTo>
                <a:cubicBezTo>
                  <a:pt x="1307" y="1683"/>
                  <a:pt x="1653" y="1422"/>
                  <a:pt x="1744" y="1035"/>
                </a:cubicBezTo>
                <a:cubicBezTo>
                  <a:pt x="1851" y="583"/>
                  <a:pt x="1570" y="131"/>
                  <a:pt x="1118" y="23"/>
                </a:cubicBezTo>
                <a:cubicBezTo>
                  <a:pt x="1053" y="8"/>
                  <a:pt x="989" y="1"/>
                  <a:pt x="92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5"/>
          <p:cNvSpPr/>
          <p:nvPr/>
        </p:nvSpPr>
        <p:spPr>
          <a:xfrm flipH="1">
            <a:off x="306711" y="4285233"/>
            <a:ext cx="305215" cy="268960"/>
          </a:xfrm>
          <a:custGeom>
            <a:rect b="b" l="l" r="r" t="t"/>
            <a:pathLst>
              <a:path extrusionOk="0" h="1684" w="1911">
                <a:moveTo>
                  <a:pt x="956" y="1"/>
                </a:moveTo>
                <a:cubicBezTo>
                  <a:pt x="848" y="1"/>
                  <a:pt x="739" y="22"/>
                  <a:pt x="634" y="66"/>
                </a:cubicBezTo>
                <a:cubicBezTo>
                  <a:pt x="204" y="243"/>
                  <a:pt x="0" y="734"/>
                  <a:pt x="179" y="1163"/>
                </a:cubicBezTo>
                <a:cubicBezTo>
                  <a:pt x="312" y="1487"/>
                  <a:pt x="625" y="1683"/>
                  <a:pt x="956" y="1683"/>
                </a:cubicBezTo>
                <a:cubicBezTo>
                  <a:pt x="1063" y="1683"/>
                  <a:pt x="1172" y="1662"/>
                  <a:pt x="1278" y="1619"/>
                </a:cubicBezTo>
                <a:cubicBezTo>
                  <a:pt x="1706" y="1441"/>
                  <a:pt x="1910" y="949"/>
                  <a:pt x="1733" y="521"/>
                </a:cubicBezTo>
                <a:cubicBezTo>
                  <a:pt x="1598" y="197"/>
                  <a:pt x="1285" y="1"/>
                  <a:pt x="9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5"/>
          <p:cNvSpPr/>
          <p:nvPr/>
        </p:nvSpPr>
        <p:spPr>
          <a:xfrm flipH="1">
            <a:off x="8273796" y="395982"/>
            <a:ext cx="193894" cy="176645"/>
          </a:xfrm>
          <a:custGeom>
            <a:rect b="b" l="l" r="r" t="t"/>
            <a:pathLst>
              <a:path extrusionOk="0" h="1106" w="1214">
                <a:moveTo>
                  <a:pt x="607" y="0"/>
                </a:moveTo>
                <a:cubicBezTo>
                  <a:pt x="465" y="0"/>
                  <a:pt x="324" y="54"/>
                  <a:pt x="216" y="162"/>
                </a:cubicBezTo>
                <a:cubicBezTo>
                  <a:pt x="0" y="377"/>
                  <a:pt x="0" y="727"/>
                  <a:pt x="216" y="943"/>
                </a:cubicBezTo>
                <a:cubicBezTo>
                  <a:pt x="324" y="1051"/>
                  <a:pt x="465" y="1105"/>
                  <a:pt x="607" y="1105"/>
                </a:cubicBezTo>
                <a:cubicBezTo>
                  <a:pt x="748" y="1105"/>
                  <a:pt x="889" y="1051"/>
                  <a:pt x="997" y="943"/>
                </a:cubicBezTo>
                <a:cubicBezTo>
                  <a:pt x="1213" y="727"/>
                  <a:pt x="1213" y="377"/>
                  <a:pt x="997" y="162"/>
                </a:cubicBezTo>
                <a:cubicBezTo>
                  <a:pt x="889" y="54"/>
                  <a:pt x="748" y="0"/>
                  <a:pt x="6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5"/>
          <p:cNvSpPr/>
          <p:nvPr/>
        </p:nvSpPr>
        <p:spPr>
          <a:xfrm flipH="1">
            <a:off x="8885669" y="416641"/>
            <a:ext cx="324860" cy="324860"/>
          </a:xfrm>
          <a:custGeom>
            <a:rect b="b" l="l" r="r" t="t"/>
            <a:pathLst>
              <a:path extrusionOk="0" h="2034" w="2034">
                <a:moveTo>
                  <a:pt x="1017" y="1"/>
                </a:moveTo>
                <a:cubicBezTo>
                  <a:pt x="456" y="1"/>
                  <a:pt x="1" y="456"/>
                  <a:pt x="1" y="1017"/>
                </a:cubicBezTo>
                <a:cubicBezTo>
                  <a:pt x="1" y="1579"/>
                  <a:pt x="456" y="2034"/>
                  <a:pt x="1017" y="2034"/>
                </a:cubicBezTo>
                <a:cubicBezTo>
                  <a:pt x="1579" y="2034"/>
                  <a:pt x="2034" y="1579"/>
                  <a:pt x="2034" y="1017"/>
                </a:cubicBezTo>
                <a:cubicBezTo>
                  <a:pt x="2034" y="456"/>
                  <a:pt x="1579" y="1"/>
                  <a:pt x="10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5"/>
          <p:cNvSpPr/>
          <p:nvPr/>
        </p:nvSpPr>
        <p:spPr>
          <a:xfrm flipH="1">
            <a:off x="-358914" y="-85348"/>
            <a:ext cx="588869" cy="588709"/>
          </a:xfrm>
          <a:custGeom>
            <a:rect b="b" l="l" r="r" t="t"/>
            <a:pathLst>
              <a:path extrusionOk="0" h="3686" w="3687">
                <a:moveTo>
                  <a:pt x="1844" y="0"/>
                </a:moveTo>
                <a:cubicBezTo>
                  <a:pt x="826" y="0"/>
                  <a:pt x="1" y="825"/>
                  <a:pt x="1" y="1843"/>
                </a:cubicBezTo>
                <a:cubicBezTo>
                  <a:pt x="1" y="2861"/>
                  <a:pt x="826" y="3686"/>
                  <a:pt x="1844" y="3686"/>
                </a:cubicBezTo>
                <a:cubicBezTo>
                  <a:pt x="2861" y="3686"/>
                  <a:pt x="3686" y="2861"/>
                  <a:pt x="3686" y="1843"/>
                </a:cubicBezTo>
                <a:cubicBezTo>
                  <a:pt x="3686" y="825"/>
                  <a:pt x="2861" y="0"/>
                  <a:pt x="18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5"/>
          <p:cNvSpPr/>
          <p:nvPr/>
        </p:nvSpPr>
        <p:spPr>
          <a:xfrm flipH="1">
            <a:off x="376189" y="503371"/>
            <a:ext cx="166263" cy="151410"/>
          </a:xfrm>
          <a:custGeom>
            <a:rect b="b" l="l" r="r" t="t"/>
            <a:pathLst>
              <a:path extrusionOk="0" h="948" w="1041">
                <a:moveTo>
                  <a:pt x="521" y="0"/>
                </a:moveTo>
                <a:cubicBezTo>
                  <a:pt x="399" y="0"/>
                  <a:pt x="278" y="47"/>
                  <a:pt x="186" y="139"/>
                </a:cubicBezTo>
                <a:cubicBezTo>
                  <a:pt x="1" y="324"/>
                  <a:pt x="1" y="624"/>
                  <a:pt x="186" y="809"/>
                </a:cubicBezTo>
                <a:cubicBezTo>
                  <a:pt x="278" y="901"/>
                  <a:pt x="399" y="948"/>
                  <a:pt x="521" y="948"/>
                </a:cubicBezTo>
                <a:cubicBezTo>
                  <a:pt x="642" y="948"/>
                  <a:pt x="763" y="901"/>
                  <a:pt x="856" y="809"/>
                </a:cubicBezTo>
                <a:cubicBezTo>
                  <a:pt x="1041" y="624"/>
                  <a:pt x="1041" y="324"/>
                  <a:pt x="856" y="139"/>
                </a:cubicBezTo>
                <a:cubicBezTo>
                  <a:pt x="763" y="47"/>
                  <a:pt x="642" y="0"/>
                  <a:pt x="5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5"/>
          <p:cNvSpPr/>
          <p:nvPr/>
        </p:nvSpPr>
        <p:spPr>
          <a:xfrm flipH="1">
            <a:off x="8031695" y="4596855"/>
            <a:ext cx="179839" cy="151570"/>
          </a:xfrm>
          <a:custGeom>
            <a:rect b="b" l="l" r="r" t="t"/>
            <a:pathLst>
              <a:path extrusionOk="0" h="949" w="1126">
                <a:moveTo>
                  <a:pt x="598" y="0"/>
                </a:moveTo>
                <a:cubicBezTo>
                  <a:pt x="246" y="0"/>
                  <a:pt x="0" y="397"/>
                  <a:pt x="200" y="723"/>
                </a:cubicBezTo>
                <a:cubicBezTo>
                  <a:pt x="286" y="864"/>
                  <a:pt x="439" y="949"/>
                  <a:pt x="602" y="949"/>
                </a:cubicBezTo>
                <a:cubicBezTo>
                  <a:pt x="627" y="949"/>
                  <a:pt x="653" y="947"/>
                  <a:pt x="678" y="943"/>
                </a:cubicBezTo>
                <a:cubicBezTo>
                  <a:pt x="867" y="913"/>
                  <a:pt x="1020" y="772"/>
                  <a:pt x="1065" y="586"/>
                </a:cubicBezTo>
                <a:cubicBezTo>
                  <a:pt x="1126" y="331"/>
                  <a:pt x="969" y="75"/>
                  <a:pt x="715" y="14"/>
                </a:cubicBezTo>
                <a:cubicBezTo>
                  <a:pt x="675" y="5"/>
                  <a:pt x="636" y="0"/>
                  <a:pt x="5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5"/>
          <p:cNvSpPr/>
          <p:nvPr/>
        </p:nvSpPr>
        <p:spPr>
          <a:xfrm flipH="1">
            <a:off x="8743755" y="4040320"/>
            <a:ext cx="179999" cy="151889"/>
          </a:xfrm>
          <a:custGeom>
            <a:rect b="b" l="l" r="r" t="t"/>
            <a:pathLst>
              <a:path extrusionOk="0" h="951" w="1127">
                <a:moveTo>
                  <a:pt x="600" y="1"/>
                </a:moveTo>
                <a:cubicBezTo>
                  <a:pt x="247" y="1"/>
                  <a:pt x="0" y="398"/>
                  <a:pt x="201" y="723"/>
                </a:cubicBezTo>
                <a:cubicBezTo>
                  <a:pt x="288" y="866"/>
                  <a:pt x="442" y="950"/>
                  <a:pt x="605" y="950"/>
                </a:cubicBezTo>
                <a:cubicBezTo>
                  <a:pt x="630" y="950"/>
                  <a:pt x="654" y="948"/>
                  <a:pt x="679" y="944"/>
                </a:cubicBezTo>
                <a:cubicBezTo>
                  <a:pt x="869" y="915"/>
                  <a:pt x="1022" y="772"/>
                  <a:pt x="1066" y="586"/>
                </a:cubicBezTo>
                <a:cubicBezTo>
                  <a:pt x="1126" y="331"/>
                  <a:pt x="970" y="75"/>
                  <a:pt x="715" y="14"/>
                </a:cubicBezTo>
                <a:cubicBezTo>
                  <a:pt x="676" y="5"/>
                  <a:pt x="638" y="1"/>
                  <a:pt x="60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5"/>
          <p:cNvSpPr/>
          <p:nvPr/>
        </p:nvSpPr>
        <p:spPr>
          <a:xfrm flipH="1">
            <a:off x="8536453" y="4646987"/>
            <a:ext cx="207310" cy="191658"/>
          </a:xfrm>
          <a:custGeom>
            <a:rect b="b" l="l" r="r" t="t"/>
            <a:pathLst>
              <a:path extrusionOk="0" h="1200" w="1298">
                <a:moveTo>
                  <a:pt x="639" y="1"/>
                </a:moveTo>
                <a:cubicBezTo>
                  <a:pt x="449" y="1"/>
                  <a:pt x="267" y="90"/>
                  <a:pt x="153" y="248"/>
                </a:cubicBezTo>
                <a:cubicBezTo>
                  <a:pt x="11" y="444"/>
                  <a:pt x="0" y="707"/>
                  <a:pt x="127" y="913"/>
                </a:cubicBezTo>
                <a:cubicBezTo>
                  <a:pt x="237" y="1093"/>
                  <a:pt x="432" y="1200"/>
                  <a:pt x="639" y="1200"/>
                </a:cubicBezTo>
                <a:cubicBezTo>
                  <a:pt x="670" y="1200"/>
                  <a:pt x="701" y="1197"/>
                  <a:pt x="732" y="1192"/>
                </a:cubicBezTo>
                <a:cubicBezTo>
                  <a:pt x="971" y="1154"/>
                  <a:pt x="1164" y="975"/>
                  <a:pt x="1221" y="740"/>
                </a:cubicBezTo>
                <a:cubicBezTo>
                  <a:pt x="1297" y="418"/>
                  <a:pt x="1099" y="95"/>
                  <a:pt x="777" y="17"/>
                </a:cubicBezTo>
                <a:cubicBezTo>
                  <a:pt x="731" y="6"/>
                  <a:pt x="685" y="1"/>
                  <a:pt x="63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5"/>
          <p:cNvSpPr/>
          <p:nvPr/>
        </p:nvSpPr>
        <p:spPr>
          <a:xfrm flipH="1">
            <a:off x="770933" y="4748412"/>
            <a:ext cx="494957" cy="449917"/>
          </a:xfrm>
          <a:custGeom>
            <a:rect b="b" l="l" r="r" t="t"/>
            <a:pathLst>
              <a:path extrusionOk="0" h="2817" w="3099">
                <a:moveTo>
                  <a:pt x="1548" y="0"/>
                </a:moveTo>
                <a:cubicBezTo>
                  <a:pt x="910" y="0"/>
                  <a:pt x="332" y="437"/>
                  <a:pt x="179" y="1086"/>
                </a:cubicBezTo>
                <a:cubicBezTo>
                  <a:pt x="1" y="1842"/>
                  <a:pt x="469" y="2600"/>
                  <a:pt x="1226" y="2778"/>
                </a:cubicBezTo>
                <a:cubicBezTo>
                  <a:pt x="1335" y="2804"/>
                  <a:pt x="1444" y="2817"/>
                  <a:pt x="1552" y="2817"/>
                </a:cubicBezTo>
                <a:cubicBezTo>
                  <a:pt x="2190" y="2817"/>
                  <a:pt x="2767" y="2379"/>
                  <a:pt x="2920" y="1732"/>
                </a:cubicBezTo>
                <a:cubicBezTo>
                  <a:pt x="3098" y="976"/>
                  <a:pt x="2630" y="217"/>
                  <a:pt x="1873" y="38"/>
                </a:cubicBezTo>
                <a:cubicBezTo>
                  <a:pt x="1765" y="12"/>
                  <a:pt x="1656" y="0"/>
                  <a:pt x="15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5"/>
          <p:cNvSpPr/>
          <p:nvPr/>
        </p:nvSpPr>
        <p:spPr>
          <a:xfrm flipH="1">
            <a:off x="-308766" y="654780"/>
            <a:ext cx="495117" cy="449917"/>
          </a:xfrm>
          <a:custGeom>
            <a:rect b="b" l="l" r="r" t="t"/>
            <a:pathLst>
              <a:path extrusionOk="0" h="2817" w="3100">
                <a:moveTo>
                  <a:pt x="1549" y="0"/>
                </a:moveTo>
                <a:cubicBezTo>
                  <a:pt x="910" y="0"/>
                  <a:pt x="332" y="437"/>
                  <a:pt x="179" y="1085"/>
                </a:cubicBezTo>
                <a:cubicBezTo>
                  <a:pt x="1" y="1842"/>
                  <a:pt x="470" y="2600"/>
                  <a:pt x="1227" y="2778"/>
                </a:cubicBezTo>
                <a:cubicBezTo>
                  <a:pt x="1335" y="2804"/>
                  <a:pt x="1444" y="2816"/>
                  <a:pt x="1551" y="2816"/>
                </a:cubicBezTo>
                <a:cubicBezTo>
                  <a:pt x="2189" y="2816"/>
                  <a:pt x="2766" y="2380"/>
                  <a:pt x="2919" y="1732"/>
                </a:cubicBezTo>
                <a:cubicBezTo>
                  <a:pt x="3099" y="974"/>
                  <a:pt x="2630" y="216"/>
                  <a:pt x="1873" y="38"/>
                </a:cubicBezTo>
                <a:cubicBezTo>
                  <a:pt x="1764" y="12"/>
                  <a:pt x="1656" y="0"/>
                  <a:pt x="15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5"/>
          <p:cNvSpPr/>
          <p:nvPr/>
        </p:nvSpPr>
        <p:spPr>
          <a:xfrm rot="-1799986">
            <a:off x="7762062" y="-1042309"/>
            <a:ext cx="6269639" cy="691908"/>
          </a:xfrm>
          <a:custGeom>
            <a:rect b="b" l="l" r="r" t="t"/>
            <a:pathLst>
              <a:path extrusionOk="0" h="5751" w="52112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5"/>
          <p:cNvSpPr/>
          <p:nvPr/>
        </p:nvSpPr>
        <p:spPr>
          <a:xfrm rot="-1799986">
            <a:off x="-2204888" y="36291"/>
            <a:ext cx="6269639" cy="691908"/>
          </a:xfrm>
          <a:custGeom>
            <a:rect b="b" l="l" r="r" t="t"/>
            <a:pathLst>
              <a:path extrusionOk="0" h="5751" w="52112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5"/>
          <p:cNvSpPr/>
          <p:nvPr/>
        </p:nvSpPr>
        <p:spPr>
          <a:xfrm rot="-1799986">
            <a:off x="6069412" y="3770304"/>
            <a:ext cx="6269639" cy="691908"/>
          </a:xfrm>
          <a:custGeom>
            <a:rect b="b" l="l" r="r" t="t"/>
            <a:pathLst>
              <a:path extrusionOk="0" h="5751" w="52112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5"/>
          <p:cNvSpPr/>
          <p:nvPr/>
        </p:nvSpPr>
        <p:spPr>
          <a:xfrm flipH="1" rot="1799986">
            <a:off x="-2116413" y="4255741"/>
            <a:ext cx="6269639" cy="691908"/>
          </a:xfrm>
          <a:custGeom>
            <a:rect b="b" l="l" r="r" t="t"/>
            <a:pathLst>
              <a:path extrusionOk="0" h="5751" w="52112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7_1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6"/>
          <p:cNvSpPr txBox="1"/>
          <p:nvPr>
            <p:ph type="title"/>
          </p:nvPr>
        </p:nvSpPr>
        <p:spPr>
          <a:xfrm>
            <a:off x="732300" y="445025"/>
            <a:ext cx="767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8" name="Google Shape;338;p16"/>
          <p:cNvSpPr txBox="1"/>
          <p:nvPr>
            <p:ph idx="2" type="title"/>
          </p:nvPr>
        </p:nvSpPr>
        <p:spPr>
          <a:xfrm>
            <a:off x="5070754" y="2412300"/>
            <a:ext cx="24318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9" name="Google Shape;339;p16"/>
          <p:cNvSpPr txBox="1"/>
          <p:nvPr>
            <p:ph idx="1" type="subTitle"/>
          </p:nvPr>
        </p:nvSpPr>
        <p:spPr>
          <a:xfrm>
            <a:off x="5070738" y="2886350"/>
            <a:ext cx="2431800" cy="8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16"/>
          <p:cNvSpPr txBox="1"/>
          <p:nvPr>
            <p:ph idx="3" type="title"/>
          </p:nvPr>
        </p:nvSpPr>
        <p:spPr>
          <a:xfrm>
            <a:off x="1641475" y="2412300"/>
            <a:ext cx="24318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1" name="Google Shape;341;p16"/>
          <p:cNvSpPr txBox="1"/>
          <p:nvPr>
            <p:ph idx="4" type="subTitle"/>
          </p:nvPr>
        </p:nvSpPr>
        <p:spPr>
          <a:xfrm>
            <a:off x="1641463" y="2886350"/>
            <a:ext cx="2431800" cy="8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16"/>
          <p:cNvSpPr/>
          <p:nvPr/>
        </p:nvSpPr>
        <p:spPr>
          <a:xfrm flipH="1">
            <a:off x="-1892028" y="3859901"/>
            <a:ext cx="3549666" cy="3549666"/>
          </a:xfrm>
          <a:custGeom>
            <a:rect b="b" l="l" r="r" t="t"/>
            <a:pathLst>
              <a:path extrusionOk="0" h="22225" w="22225">
                <a:moveTo>
                  <a:pt x="11113" y="1"/>
                </a:moveTo>
                <a:cubicBezTo>
                  <a:pt x="8166" y="1"/>
                  <a:pt x="5339" y="1171"/>
                  <a:pt x="3255" y="3255"/>
                </a:cubicBezTo>
                <a:cubicBezTo>
                  <a:pt x="1171" y="5339"/>
                  <a:pt x="1" y="8166"/>
                  <a:pt x="1" y="11113"/>
                </a:cubicBezTo>
                <a:cubicBezTo>
                  <a:pt x="1" y="14060"/>
                  <a:pt x="1171" y="16885"/>
                  <a:pt x="3255" y="18970"/>
                </a:cubicBezTo>
                <a:cubicBezTo>
                  <a:pt x="5339" y="21053"/>
                  <a:pt x="8166" y="22225"/>
                  <a:pt x="11113" y="22225"/>
                </a:cubicBezTo>
                <a:cubicBezTo>
                  <a:pt x="14060" y="22225"/>
                  <a:pt x="16887" y="21053"/>
                  <a:pt x="18970" y="18970"/>
                </a:cubicBezTo>
                <a:cubicBezTo>
                  <a:pt x="21054" y="16885"/>
                  <a:pt x="22225" y="14060"/>
                  <a:pt x="22225" y="11113"/>
                </a:cubicBezTo>
                <a:cubicBezTo>
                  <a:pt x="22225" y="8166"/>
                  <a:pt x="21054" y="5339"/>
                  <a:pt x="18970" y="3255"/>
                </a:cubicBezTo>
                <a:cubicBezTo>
                  <a:pt x="16887" y="1171"/>
                  <a:pt x="14060" y="1"/>
                  <a:pt x="1111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6"/>
          <p:cNvSpPr/>
          <p:nvPr/>
        </p:nvSpPr>
        <p:spPr>
          <a:xfrm flipH="1">
            <a:off x="7826394" y="4354256"/>
            <a:ext cx="1649377" cy="1649377"/>
          </a:xfrm>
          <a:custGeom>
            <a:rect b="b" l="l" r="r" t="t"/>
            <a:pathLst>
              <a:path extrusionOk="0" h="10327" w="10327">
                <a:moveTo>
                  <a:pt x="5164" y="1"/>
                </a:moveTo>
                <a:cubicBezTo>
                  <a:pt x="2312" y="1"/>
                  <a:pt x="1" y="2312"/>
                  <a:pt x="1" y="5164"/>
                </a:cubicBezTo>
                <a:cubicBezTo>
                  <a:pt x="1" y="8016"/>
                  <a:pt x="2312" y="10327"/>
                  <a:pt x="5164" y="10327"/>
                </a:cubicBezTo>
                <a:cubicBezTo>
                  <a:pt x="8016" y="10327"/>
                  <a:pt x="10327" y="8016"/>
                  <a:pt x="10327" y="5164"/>
                </a:cubicBezTo>
                <a:cubicBezTo>
                  <a:pt x="10327" y="2312"/>
                  <a:pt x="8016" y="1"/>
                  <a:pt x="51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6"/>
          <p:cNvSpPr/>
          <p:nvPr/>
        </p:nvSpPr>
        <p:spPr>
          <a:xfrm flipH="1">
            <a:off x="8605505" y="3564378"/>
            <a:ext cx="1435039" cy="1368119"/>
          </a:xfrm>
          <a:custGeom>
            <a:rect b="b" l="l" r="r" t="t"/>
            <a:pathLst>
              <a:path extrusionOk="0" h="8566" w="8985">
                <a:moveTo>
                  <a:pt x="4702" y="1"/>
                </a:moveTo>
                <a:cubicBezTo>
                  <a:pt x="3606" y="1"/>
                  <a:pt x="2510" y="419"/>
                  <a:pt x="1674" y="1256"/>
                </a:cubicBezTo>
                <a:cubicBezTo>
                  <a:pt x="1" y="2928"/>
                  <a:pt x="1" y="5639"/>
                  <a:pt x="1674" y="7311"/>
                </a:cubicBezTo>
                <a:cubicBezTo>
                  <a:pt x="2477" y="8114"/>
                  <a:pt x="3566" y="8566"/>
                  <a:pt x="4701" y="8566"/>
                </a:cubicBezTo>
                <a:cubicBezTo>
                  <a:pt x="5838" y="8566"/>
                  <a:pt x="6927" y="8114"/>
                  <a:pt x="7730" y="7311"/>
                </a:cubicBezTo>
                <a:cubicBezTo>
                  <a:pt x="8533" y="6508"/>
                  <a:pt x="8984" y="5419"/>
                  <a:pt x="8984" y="4283"/>
                </a:cubicBezTo>
                <a:cubicBezTo>
                  <a:pt x="8984" y="3147"/>
                  <a:pt x="8533" y="2059"/>
                  <a:pt x="7730" y="1256"/>
                </a:cubicBezTo>
                <a:cubicBezTo>
                  <a:pt x="6894" y="419"/>
                  <a:pt x="5798" y="1"/>
                  <a:pt x="470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6"/>
          <p:cNvSpPr/>
          <p:nvPr/>
        </p:nvSpPr>
        <p:spPr>
          <a:xfrm flipH="1">
            <a:off x="886955" y="258183"/>
            <a:ext cx="465889" cy="465889"/>
          </a:xfrm>
          <a:custGeom>
            <a:rect b="b" l="l" r="r" t="t"/>
            <a:pathLst>
              <a:path extrusionOk="0" h="2917" w="2917">
                <a:moveTo>
                  <a:pt x="1457" y="0"/>
                </a:moveTo>
                <a:cubicBezTo>
                  <a:pt x="652" y="0"/>
                  <a:pt x="0" y="653"/>
                  <a:pt x="0" y="1458"/>
                </a:cubicBezTo>
                <a:cubicBezTo>
                  <a:pt x="0" y="2263"/>
                  <a:pt x="652" y="2916"/>
                  <a:pt x="1457" y="2916"/>
                </a:cubicBezTo>
                <a:cubicBezTo>
                  <a:pt x="2263" y="2916"/>
                  <a:pt x="2916" y="2263"/>
                  <a:pt x="2916" y="1458"/>
                </a:cubicBezTo>
                <a:cubicBezTo>
                  <a:pt x="2916" y="653"/>
                  <a:pt x="2263" y="0"/>
                  <a:pt x="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6"/>
          <p:cNvSpPr/>
          <p:nvPr/>
        </p:nvSpPr>
        <p:spPr>
          <a:xfrm flipH="1">
            <a:off x="8150951" y="-220930"/>
            <a:ext cx="454549" cy="413502"/>
          </a:xfrm>
          <a:custGeom>
            <a:rect b="b" l="l" r="r" t="t"/>
            <a:pathLst>
              <a:path extrusionOk="0" h="2589" w="2846">
                <a:moveTo>
                  <a:pt x="1422" y="1"/>
                </a:moveTo>
                <a:cubicBezTo>
                  <a:pt x="835" y="1"/>
                  <a:pt x="304" y="402"/>
                  <a:pt x="163" y="998"/>
                </a:cubicBezTo>
                <a:cubicBezTo>
                  <a:pt x="0" y="1694"/>
                  <a:pt x="431" y="2389"/>
                  <a:pt x="1125" y="2554"/>
                </a:cubicBezTo>
                <a:cubicBezTo>
                  <a:pt x="1225" y="2577"/>
                  <a:pt x="1326" y="2589"/>
                  <a:pt x="1424" y="2589"/>
                </a:cubicBezTo>
                <a:cubicBezTo>
                  <a:pt x="2011" y="2589"/>
                  <a:pt x="2542" y="2187"/>
                  <a:pt x="2681" y="1593"/>
                </a:cubicBezTo>
                <a:cubicBezTo>
                  <a:pt x="2845" y="897"/>
                  <a:pt x="2415" y="200"/>
                  <a:pt x="1720" y="36"/>
                </a:cubicBezTo>
                <a:cubicBezTo>
                  <a:pt x="1620" y="12"/>
                  <a:pt x="1520" y="1"/>
                  <a:pt x="142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6"/>
          <p:cNvSpPr/>
          <p:nvPr/>
        </p:nvSpPr>
        <p:spPr>
          <a:xfrm flipH="1">
            <a:off x="436507" y="3559191"/>
            <a:ext cx="295792" cy="268960"/>
          </a:xfrm>
          <a:custGeom>
            <a:rect b="b" l="l" r="r" t="t"/>
            <a:pathLst>
              <a:path extrusionOk="0" h="1684" w="1852">
                <a:moveTo>
                  <a:pt x="925" y="1"/>
                </a:moveTo>
                <a:cubicBezTo>
                  <a:pt x="544" y="1"/>
                  <a:pt x="199" y="261"/>
                  <a:pt x="107" y="649"/>
                </a:cubicBezTo>
                <a:cubicBezTo>
                  <a:pt x="1" y="1101"/>
                  <a:pt x="280" y="1554"/>
                  <a:pt x="732" y="1660"/>
                </a:cubicBezTo>
                <a:cubicBezTo>
                  <a:pt x="798" y="1676"/>
                  <a:pt x="863" y="1683"/>
                  <a:pt x="927" y="1683"/>
                </a:cubicBezTo>
                <a:cubicBezTo>
                  <a:pt x="1307" y="1683"/>
                  <a:pt x="1653" y="1422"/>
                  <a:pt x="1744" y="1035"/>
                </a:cubicBezTo>
                <a:cubicBezTo>
                  <a:pt x="1851" y="583"/>
                  <a:pt x="1570" y="131"/>
                  <a:pt x="1118" y="23"/>
                </a:cubicBezTo>
                <a:cubicBezTo>
                  <a:pt x="1053" y="8"/>
                  <a:pt x="989" y="1"/>
                  <a:pt x="92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6"/>
          <p:cNvSpPr/>
          <p:nvPr/>
        </p:nvSpPr>
        <p:spPr>
          <a:xfrm flipH="1">
            <a:off x="662788" y="3992242"/>
            <a:ext cx="305215" cy="268960"/>
          </a:xfrm>
          <a:custGeom>
            <a:rect b="b" l="l" r="r" t="t"/>
            <a:pathLst>
              <a:path extrusionOk="0" h="1684" w="1911">
                <a:moveTo>
                  <a:pt x="956" y="1"/>
                </a:moveTo>
                <a:cubicBezTo>
                  <a:pt x="848" y="1"/>
                  <a:pt x="739" y="22"/>
                  <a:pt x="634" y="66"/>
                </a:cubicBezTo>
                <a:cubicBezTo>
                  <a:pt x="204" y="243"/>
                  <a:pt x="0" y="734"/>
                  <a:pt x="179" y="1163"/>
                </a:cubicBezTo>
                <a:cubicBezTo>
                  <a:pt x="312" y="1487"/>
                  <a:pt x="625" y="1683"/>
                  <a:pt x="956" y="1683"/>
                </a:cubicBezTo>
                <a:cubicBezTo>
                  <a:pt x="1063" y="1683"/>
                  <a:pt x="1172" y="1662"/>
                  <a:pt x="1278" y="1619"/>
                </a:cubicBezTo>
                <a:cubicBezTo>
                  <a:pt x="1706" y="1441"/>
                  <a:pt x="1910" y="949"/>
                  <a:pt x="1733" y="521"/>
                </a:cubicBezTo>
                <a:cubicBezTo>
                  <a:pt x="1598" y="197"/>
                  <a:pt x="1285" y="1"/>
                  <a:pt x="95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6"/>
          <p:cNvSpPr/>
          <p:nvPr/>
        </p:nvSpPr>
        <p:spPr>
          <a:xfrm flipH="1">
            <a:off x="8052236" y="308041"/>
            <a:ext cx="193894" cy="176645"/>
          </a:xfrm>
          <a:custGeom>
            <a:rect b="b" l="l" r="r" t="t"/>
            <a:pathLst>
              <a:path extrusionOk="0" h="1106" w="1214">
                <a:moveTo>
                  <a:pt x="607" y="0"/>
                </a:moveTo>
                <a:cubicBezTo>
                  <a:pt x="465" y="0"/>
                  <a:pt x="324" y="54"/>
                  <a:pt x="216" y="162"/>
                </a:cubicBezTo>
                <a:cubicBezTo>
                  <a:pt x="0" y="377"/>
                  <a:pt x="0" y="727"/>
                  <a:pt x="216" y="943"/>
                </a:cubicBezTo>
                <a:cubicBezTo>
                  <a:pt x="324" y="1051"/>
                  <a:pt x="465" y="1105"/>
                  <a:pt x="607" y="1105"/>
                </a:cubicBezTo>
                <a:cubicBezTo>
                  <a:pt x="748" y="1105"/>
                  <a:pt x="889" y="1051"/>
                  <a:pt x="997" y="943"/>
                </a:cubicBezTo>
                <a:cubicBezTo>
                  <a:pt x="1213" y="727"/>
                  <a:pt x="1213" y="377"/>
                  <a:pt x="997" y="162"/>
                </a:cubicBezTo>
                <a:cubicBezTo>
                  <a:pt x="889" y="54"/>
                  <a:pt x="748" y="0"/>
                  <a:pt x="6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6"/>
          <p:cNvSpPr/>
          <p:nvPr/>
        </p:nvSpPr>
        <p:spPr>
          <a:xfrm flipH="1">
            <a:off x="7969213" y="4352486"/>
            <a:ext cx="141028" cy="120904"/>
          </a:xfrm>
          <a:custGeom>
            <a:rect b="b" l="l" r="r" t="t"/>
            <a:pathLst>
              <a:path extrusionOk="0" h="757" w="883">
                <a:moveTo>
                  <a:pt x="505" y="1"/>
                </a:moveTo>
                <a:cubicBezTo>
                  <a:pt x="169" y="1"/>
                  <a:pt x="1" y="407"/>
                  <a:pt x="239" y="645"/>
                </a:cubicBezTo>
                <a:cubicBezTo>
                  <a:pt x="316" y="722"/>
                  <a:pt x="410" y="756"/>
                  <a:pt x="503" y="756"/>
                </a:cubicBezTo>
                <a:cubicBezTo>
                  <a:pt x="697" y="756"/>
                  <a:pt x="883" y="606"/>
                  <a:pt x="883" y="378"/>
                </a:cubicBezTo>
                <a:cubicBezTo>
                  <a:pt x="883" y="169"/>
                  <a:pt x="715" y="1"/>
                  <a:pt x="5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6"/>
          <p:cNvSpPr/>
          <p:nvPr/>
        </p:nvSpPr>
        <p:spPr>
          <a:xfrm flipH="1">
            <a:off x="8344357" y="902596"/>
            <a:ext cx="1297365" cy="1182051"/>
          </a:xfrm>
          <a:custGeom>
            <a:rect b="b" l="l" r="r" t="t"/>
            <a:pathLst>
              <a:path extrusionOk="0" h="7401" w="8123">
                <a:moveTo>
                  <a:pt x="4061" y="1"/>
                </a:moveTo>
                <a:cubicBezTo>
                  <a:pt x="3115" y="1"/>
                  <a:pt x="2168" y="362"/>
                  <a:pt x="1446" y="1085"/>
                </a:cubicBezTo>
                <a:cubicBezTo>
                  <a:pt x="0" y="2529"/>
                  <a:pt x="0" y="4871"/>
                  <a:pt x="1446" y="6317"/>
                </a:cubicBezTo>
                <a:cubicBezTo>
                  <a:pt x="2168" y="7039"/>
                  <a:pt x="3115" y="7400"/>
                  <a:pt x="4061" y="7400"/>
                </a:cubicBezTo>
                <a:cubicBezTo>
                  <a:pt x="5008" y="7400"/>
                  <a:pt x="5955" y="7039"/>
                  <a:pt x="6678" y="6317"/>
                </a:cubicBezTo>
                <a:cubicBezTo>
                  <a:pt x="8122" y="4871"/>
                  <a:pt x="8122" y="2529"/>
                  <a:pt x="6678" y="1085"/>
                </a:cubicBezTo>
                <a:cubicBezTo>
                  <a:pt x="5955" y="362"/>
                  <a:pt x="5008" y="1"/>
                  <a:pt x="40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6"/>
          <p:cNvSpPr/>
          <p:nvPr/>
        </p:nvSpPr>
        <p:spPr>
          <a:xfrm flipH="1">
            <a:off x="8664108" y="328700"/>
            <a:ext cx="324860" cy="324860"/>
          </a:xfrm>
          <a:custGeom>
            <a:rect b="b" l="l" r="r" t="t"/>
            <a:pathLst>
              <a:path extrusionOk="0" h="2034" w="2034">
                <a:moveTo>
                  <a:pt x="1017" y="1"/>
                </a:moveTo>
                <a:cubicBezTo>
                  <a:pt x="456" y="1"/>
                  <a:pt x="1" y="456"/>
                  <a:pt x="1" y="1017"/>
                </a:cubicBezTo>
                <a:cubicBezTo>
                  <a:pt x="1" y="1579"/>
                  <a:pt x="456" y="2034"/>
                  <a:pt x="1017" y="2034"/>
                </a:cubicBezTo>
                <a:cubicBezTo>
                  <a:pt x="1579" y="2034"/>
                  <a:pt x="2034" y="1579"/>
                  <a:pt x="2034" y="1017"/>
                </a:cubicBezTo>
                <a:cubicBezTo>
                  <a:pt x="2034" y="456"/>
                  <a:pt x="1579" y="1"/>
                  <a:pt x="10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6"/>
          <p:cNvSpPr/>
          <p:nvPr/>
        </p:nvSpPr>
        <p:spPr>
          <a:xfrm flipH="1">
            <a:off x="-182913" y="359036"/>
            <a:ext cx="588869" cy="588709"/>
          </a:xfrm>
          <a:custGeom>
            <a:rect b="b" l="l" r="r" t="t"/>
            <a:pathLst>
              <a:path extrusionOk="0" h="3686" w="3687">
                <a:moveTo>
                  <a:pt x="1844" y="0"/>
                </a:moveTo>
                <a:cubicBezTo>
                  <a:pt x="826" y="0"/>
                  <a:pt x="1" y="825"/>
                  <a:pt x="1" y="1843"/>
                </a:cubicBezTo>
                <a:cubicBezTo>
                  <a:pt x="1" y="2861"/>
                  <a:pt x="826" y="3686"/>
                  <a:pt x="1844" y="3686"/>
                </a:cubicBezTo>
                <a:cubicBezTo>
                  <a:pt x="2861" y="3686"/>
                  <a:pt x="3686" y="2861"/>
                  <a:pt x="3686" y="1843"/>
                </a:cubicBezTo>
                <a:cubicBezTo>
                  <a:pt x="3686" y="825"/>
                  <a:pt x="2861" y="0"/>
                  <a:pt x="18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6"/>
          <p:cNvSpPr/>
          <p:nvPr/>
        </p:nvSpPr>
        <p:spPr>
          <a:xfrm flipH="1">
            <a:off x="552190" y="947754"/>
            <a:ext cx="166263" cy="151410"/>
          </a:xfrm>
          <a:custGeom>
            <a:rect b="b" l="l" r="r" t="t"/>
            <a:pathLst>
              <a:path extrusionOk="0" h="948" w="1041">
                <a:moveTo>
                  <a:pt x="521" y="0"/>
                </a:moveTo>
                <a:cubicBezTo>
                  <a:pt x="399" y="0"/>
                  <a:pt x="278" y="47"/>
                  <a:pt x="186" y="139"/>
                </a:cubicBezTo>
                <a:cubicBezTo>
                  <a:pt x="1" y="324"/>
                  <a:pt x="1" y="624"/>
                  <a:pt x="186" y="809"/>
                </a:cubicBezTo>
                <a:cubicBezTo>
                  <a:pt x="278" y="901"/>
                  <a:pt x="399" y="948"/>
                  <a:pt x="521" y="948"/>
                </a:cubicBezTo>
                <a:cubicBezTo>
                  <a:pt x="642" y="948"/>
                  <a:pt x="763" y="901"/>
                  <a:pt x="856" y="809"/>
                </a:cubicBezTo>
                <a:cubicBezTo>
                  <a:pt x="1041" y="624"/>
                  <a:pt x="1041" y="324"/>
                  <a:pt x="856" y="139"/>
                </a:cubicBezTo>
                <a:cubicBezTo>
                  <a:pt x="763" y="47"/>
                  <a:pt x="642" y="0"/>
                  <a:pt x="5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6"/>
          <p:cNvSpPr/>
          <p:nvPr/>
        </p:nvSpPr>
        <p:spPr>
          <a:xfrm flipH="1">
            <a:off x="239556" y="1076000"/>
            <a:ext cx="130168" cy="109884"/>
          </a:xfrm>
          <a:custGeom>
            <a:rect b="b" l="l" r="r" t="t"/>
            <a:pathLst>
              <a:path extrusionOk="0" h="688" w="815">
                <a:moveTo>
                  <a:pt x="434" y="0"/>
                </a:moveTo>
                <a:cubicBezTo>
                  <a:pt x="179" y="0"/>
                  <a:pt x="1" y="287"/>
                  <a:pt x="144" y="524"/>
                </a:cubicBezTo>
                <a:cubicBezTo>
                  <a:pt x="213" y="635"/>
                  <a:pt x="325" y="687"/>
                  <a:pt x="435" y="687"/>
                </a:cubicBezTo>
                <a:cubicBezTo>
                  <a:pt x="583" y="687"/>
                  <a:pt x="730" y="594"/>
                  <a:pt x="770" y="424"/>
                </a:cubicBezTo>
                <a:cubicBezTo>
                  <a:pt x="814" y="241"/>
                  <a:pt x="702" y="56"/>
                  <a:pt x="517" y="10"/>
                </a:cubicBezTo>
                <a:cubicBezTo>
                  <a:pt x="489" y="4"/>
                  <a:pt x="461" y="0"/>
                  <a:pt x="43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6"/>
          <p:cNvSpPr/>
          <p:nvPr/>
        </p:nvSpPr>
        <p:spPr>
          <a:xfrm flipH="1">
            <a:off x="1013510" y="4187983"/>
            <a:ext cx="494957" cy="449917"/>
          </a:xfrm>
          <a:custGeom>
            <a:rect b="b" l="l" r="r" t="t"/>
            <a:pathLst>
              <a:path extrusionOk="0" h="2817" w="3099">
                <a:moveTo>
                  <a:pt x="1548" y="0"/>
                </a:moveTo>
                <a:cubicBezTo>
                  <a:pt x="910" y="0"/>
                  <a:pt x="332" y="437"/>
                  <a:pt x="179" y="1086"/>
                </a:cubicBezTo>
                <a:cubicBezTo>
                  <a:pt x="1" y="1842"/>
                  <a:pt x="469" y="2600"/>
                  <a:pt x="1226" y="2778"/>
                </a:cubicBezTo>
                <a:cubicBezTo>
                  <a:pt x="1335" y="2804"/>
                  <a:pt x="1444" y="2817"/>
                  <a:pt x="1552" y="2817"/>
                </a:cubicBezTo>
                <a:cubicBezTo>
                  <a:pt x="2190" y="2817"/>
                  <a:pt x="2767" y="2379"/>
                  <a:pt x="2920" y="1732"/>
                </a:cubicBezTo>
                <a:cubicBezTo>
                  <a:pt x="3098" y="976"/>
                  <a:pt x="2630" y="217"/>
                  <a:pt x="1873" y="38"/>
                </a:cubicBezTo>
                <a:cubicBezTo>
                  <a:pt x="1765" y="12"/>
                  <a:pt x="1656" y="0"/>
                  <a:pt x="15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6"/>
          <p:cNvSpPr/>
          <p:nvPr/>
        </p:nvSpPr>
        <p:spPr>
          <a:xfrm flipH="1">
            <a:off x="-89164" y="1434914"/>
            <a:ext cx="495117" cy="449917"/>
          </a:xfrm>
          <a:custGeom>
            <a:rect b="b" l="l" r="r" t="t"/>
            <a:pathLst>
              <a:path extrusionOk="0" h="2817" w="3100">
                <a:moveTo>
                  <a:pt x="1549" y="0"/>
                </a:moveTo>
                <a:cubicBezTo>
                  <a:pt x="910" y="0"/>
                  <a:pt x="332" y="437"/>
                  <a:pt x="179" y="1085"/>
                </a:cubicBezTo>
                <a:cubicBezTo>
                  <a:pt x="1" y="1842"/>
                  <a:pt x="470" y="2600"/>
                  <a:pt x="1227" y="2778"/>
                </a:cubicBezTo>
                <a:cubicBezTo>
                  <a:pt x="1335" y="2804"/>
                  <a:pt x="1444" y="2816"/>
                  <a:pt x="1551" y="2816"/>
                </a:cubicBezTo>
                <a:cubicBezTo>
                  <a:pt x="2189" y="2816"/>
                  <a:pt x="2766" y="2380"/>
                  <a:pt x="2919" y="1732"/>
                </a:cubicBezTo>
                <a:cubicBezTo>
                  <a:pt x="3099" y="974"/>
                  <a:pt x="2630" y="216"/>
                  <a:pt x="1873" y="38"/>
                </a:cubicBezTo>
                <a:cubicBezTo>
                  <a:pt x="1764" y="12"/>
                  <a:pt x="1656" y="0"/>
                  <a:pt x="154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6"/>
          <p:cNvSpPr/>
          <p:nvPr/>
        </p:nvSpPr>
        <p:spPr>
          <a:xfrm flipH="1">
            <a:off x="-182923" y="3080743"/>
            <a:ext cx="485425" cy="425027"/>
          </a:xfrm>
          <a:custGeom>
            <a:rect b="b" l="l" r="r" t="t"/>
            <a:pathLst>
              <a:path extrusionOk="0" h="1759" w="2009">
                <a:moveTo>
                  <a:pt x="1006" y="0"/>
                </a:moveTo>
                <a:cubicBezTo>
                  <a:pt x="702" y="0"/>
                  <a:pt x="407" y="157"/>
                  <a:pt x="244" y="439"/>
                </a:cubicBezTo>
                <a:cubicBezTo>
                  <a:pt x="1" y="859"/>
                  <a:pt x="144" y="1397"/>
                  <a:pt x="564" y="1640"/>
                </a:cubicBezTo>
                <a:cubicBezTo>
                  <a:pt x="703" y="1721"/>
                  <a:pt x="854" y="1759"/>
                  <a:pt x="1004" y="1759"/>
                </a:cubicBezTo>
                <a:cubicBezTo>
                  <a:pt x="1307" y="1759"/>
                  <a:pt x="1603" y="1602"/>
                  <a:pt x="1766" y="1321"/>
                </a:cubicBezTo>
                <a:cubicBezTo>
                  <a:pt x="2009" y="901"/>
                  <a:pt x="1865" y="363"/>
                  <a:pt x="1445" y="118"/>
                </a:cubicBezTo>
                <a:cubicBezTo>
                  <a:pt x="1306" y="38"/>
                  <a:pt x="1155" y="0"/>
                  <a:pt x="100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16"/>
          <p:cNvSpPr/>
          <p:nvPr/>
        </p:nvSpPr>
        <p:spPr>
          <a:xfrm flipH="1">
            <a:off x="1650368" y="-220918"/>
            <a:ext cx="600438" cy="600692"/>
          </a:xfrm>
          <a:custGeom>
            <a:rect b="b" l="l" r="r" t="t"/>
            <a:pathLst>
              <a:path extrusionOk="0" h="2486" w="2485">
                <a:moveTo>
                  <a:pt x="1242" y="1"/>
                </a:moveTo>
                <a:cubicBezTo>
                  <a:pt x="557" y="1"/>
                  <a:pt x="1" y="557"/>
                  <a:pt x="1" y="1242"/>
                </a:cubicBezTo>
                <a:cubicBezTo>
                  <a:pt x="1" y="1929"/>
                  <a:pt x="557" y="2485"/>
                  <a:pt x="1242" y="2485"/>
                </a:cubicBezTo>
                <a:cubicBezTo>
                  <a:pt x="1929" y="2485"/>
                  <a:pt x="2485" y="1929"/>
                  <a:pt x="2485" y="1242"/>
                </a:cubicBezTo>
                <a:cubicBezTo>
                  <a:pt x="2485" y="557"/>
                  <a:pt x="1929" y="1"/>
                  <a:pt x="124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16"/>
          <p:cNvSpPr/>
          <p:nvPr/>
        </p:nvSpPr>
        <p:spPr>
          <a:xfrm flipH="1">
            <a:off x="6956357" y="-260908"/>
            <a:ext cx="748796" cy="680672"/>
          </a:xfrm>
          <a:custGeom>
            <a:rect b="b" l="l" r="r" t="t"/>
            <a:pathLst>
              <a:path extrusionOk="0" h="2817" w="3099">
                <a:moveTo>
                  <a:pt x="1548" y="0"/>
                </a:moveTo>
                <a:cubicBezTo>
                  <a:pt x="910" y="0"/>
                  <a:pt x="332" y="437"/>
                  <a:pt x="179" y="1086"/>
                </a:cubicBezTo>
                <a:cubicBezTo>
                  <a:pt x="1" y="1842"/>
                  <a:pt x="469" y="2600"/>
                  <a:pt x="1226" y="2778"/>
                </a:cubicBezTo>
                <a:cubicBezTo>
                  <a:pt x="1335" y="2804"/>
                  <a:pt x="1444" y="2817"/>
                  <a:pt x="1552" y="2817"/>
                </a:cubicBezTo>
                <a:cubicBezTo>
                  <a:pt x="2190" y="2817"/>
                  <a:pt x="2767" y="2379"/>
                  <a:pt x="2920" y="1732"/>
                </a:cubicBezTo>
                <a:cubicBezTo>
                  <a:pt x="3098" y="976"/>
                  <a:pt x="2630" y="217"/>
                  <a:pt x="1873" y="38"/>
                </a:cubicBezTo>
                <a:cubicBezTo>
                  <a:pt x="1765" y="12"/>
                  <a:pt x="1656" y="0"/>
                  <a:pt x="1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16"/>
          <p:cNvSpPr/>
          <p:nvPr/>
        </p:nvSpPr>
        <p:spPr>
          <a:xfrm>
            <a:off x="7204684" y="93472"/>
            <a:ext cx="5846984" cy="795307"/>
          </a:xfrm>
          <a:custGeom>
            <a:rect b="b" l="l" r="r" t="t"/>
            <a:pathLst>
              <a:path extrusionOk="0" h="7017" w="51588">
                <a:moveTo>
                  <a:pt x="40194" y="0"/>
                </a:moveTo>
                <a:cubicBezTo>
                  <a:pt x="40147" y="0"/>
                  <a:pt x="40101" y="26"/>
                  <a:pt x="40086" y="87"/>
                </a:cubicBezTo>
                <a:cubicBezTo>
                  <a:pt x="39609" y="1998"/>
                  <a:pt x="39290" y="3945"/>
                  <a:pt x="39132" y="5911"/>
                </a:cubicBezTo>
                <a:lnTo>
                  <a:pt x="39132" y="5911"/>
                </a:lnTo>
                <a:cubicBezTo>
                  <a:pt x="37627" y="5730"/>
                  <a:pt x="36112" y="5637"/>
                  <a:pt x="34595" y="5632"/>
                </a:cubicBezTo>
                <a:cubicBezTo>
                  <a:pt x="34552" y="5631"/>
                  <a:pt x="34509" y="5631"/>
                  <a:pt x="34466" y="5631"/>
                </a:cubicBezTo>
                <a:cubicBezTo>
                  <a:pt x="33733" y="5631"/>
                  <a:pt x="33000" y="5652"/>
                  <a:pt x="32268" y="5694"/>
                </a:cubicBezTo>
                <a:cubicBezTo>
                  <a:pt x="32063" y="5705"/>
                  <a:pt x="31847" y="5721"/>
                  <a:pt x="31632" y="5721"/>
                </a:cubicBezTo>
                <a:cubicBezTo>
                  <a:pt x="31203" y="5721"/>
                  <a:pt x="30776" y="5658"/>
                  <a:pt x="30444" y="5370"/>
                </a:cubicBezTo>
                <a:cubicBezTo>
                  <a:pt x="30421" y="5348"/>
                  <a:pt x="30390" y="5336"/>
                  <a:pt x="30358" y="5336"/>
                </a:cubicBezTo>
                <a:cubicBezTo>
                  <a:pt x="30338" y="5336"/>
                  <a:pt x="30317" y="5341"/>
                  <a:pt x="30298" y="5351"/>
                </a:cubicBezTo>
                <a:cubicBezTo>
                  <a:pt x="29530" y="5752"/>
                  <a:pt x="28691" y="6027"/>
                  <a:pt x="27824" y="6100"/>
                </a:cubicBezTo>
                <a:cubicBezTo>
                  <a:pt x="27667" y="6114"/>
                  <a:pt x="27509" y="6121"/>
                  <a:pt x="27352" y="6121"/>
                </a:cubicBezTo>
                <a:cubicBezTo>
                  <a:pt x="27081" y="6121"/>
                  <a:pt x="26809" y="6100"/>
                  <a:pt x="26540" y="6058"/>
                </a:cubicBezTo>
                <a:cubicBezTo>
                  <a:pt x="26145" y="5994"/>
                  <a:pt x="25771" y="5859"/>
                  <a:pt x="25384" y="5757"/>
                </a:cubicBezTo>
                <a:cubicBezTo>
                  <a:pt x="25163" y="5699"/>
                  <a:pt x="24931" y="5651"/>
                  <a:pt x="24701" y="5651"/>
                </a:cubicBezTo>
                <a:cubicBezTo>
                  <a:pt x="24569" y="5651"/>
                  <a:pt x="24439" y="5666"/>
                  <a:pt x="24311" y="5704"/>
                </a:cubicBezTo>
                <a:cubicBezTo>
                  <a:pt x="24066" y="5776"/>
                  <a:pt x="23773" y="6065"/>
                  <a:pt x="23508" y="6065"/>
                </a:cubicBezTo>
                <a:cubicBezTo>
                  <a:pt x="23423" y="6065"/>
                  <a:pt x="23340" y="6036"/>
                  <a:pt x="23263" y="5960"/>
                </a:cubicBezTo>
                <a:cubicBezTo>
                  <a:pt x="22985" y="5685"/>
                  <a:pt x="22901" y="5165"/>
                  <a:pt x="22794" y="4805"/>
                </a:cubicBezTo>
                <a:cubicBezTo>
                  <a:pt x="22665" y="4375"/>
                  <a:pt x="22548" y="3939"/>
                  <a:pt x="22445" y="3500"/>
                </a:cubicBezTo>
                <a:cubicBezTo>
                  <a:pt x="22208" y="2493"/>
                  <a:pt x="22040" y="1472"/>
                  <a:pt x="21943" y="441"/>
                </a:cubicBezTo>
                <a:cubicBezTo>
                  <a:pt x="21936" y="369"/>
                  <a:pt x="21865" y="321"/>
                  <a:pt x="21802" y="321"/>
                </a:cubicBezTo>
                <a:cubicBezTo>
                  <a:pt x="21755" y="321"/>
                  <a:pt x="21713" y="347"/>
                  <a:pt x="21705" y="409"/>
                </a:cubicBezTo>
                <a:cubicBezTo>
                  <a:pt x="21704" y="419"/>
                  <a:pt x="21702" y="430"/>
                  <a:pt x="21701" y="441"/>
                </a:cubicBezTo>
                <a:lnTo>
                  <a:pt x="21701" y="441"/>
                </a:lnTo>
                <a:lnTo>
                  <a:pt x="21700" y="441"/>
                </a:lnTo>
                <a:lnTo>
                  <a:pt x="21700" y="441"/>
                </a:lnTo>
                <a:cubicBezTo>
                  <a:pt x="21700" y="442"/>
                  <a:pt x="21700" y="443"/>
                  <a:pt x="21700" y="443"/>
                </a:cubicBezTo>
                <a:lnTo>
                  <a:pt x="21700" y="443"/>
                </a:lnTo>
                <a:cubicBezTo>
                  <a:pt x="21422" y="2412"/>
                  <a:pt x="21064" y="4367"/>
                  <a:pt x="20627" y="6308"/>
                </a:cubicBezTo>
                <a:lnTo>
                  <a:pt x="20627" y="6308"/>
                </a:lnTo>
                <a:cubicBezTo>
                  <a:pt x="20193" y="5809"/>
                  <a:pt x="19613" y="5656"/>
                  <a:pt x="18985" y="5656"/>
                </a:cubicBezTo>
                <a:cubicBezTo>
                  <a:pt x="18017" y="5656"/>
                  <a:pt x="16934" y="6019"/>
                  <a:pt x="16086" y="6040"/>
                </a:cubicBezTo>
                <a:cubicBezTo>
                  <a:pt x="16026" y="6042"/>
                  <a:pt x="15966" y="6042"/>
                  <a:pt x="15906" y="6042"/>
                </a:cubicBezTo>
                <a:cubicBezTo>
                  <a:pt x="15020" y="6042"/>
                  <a:pt x="14142" y="5892"/>
                  <a:pt x="13257" y="5882"/>
                </a:cubicBezTo>
                <a:cubicBezTo>
                  <a:pt x="13220" y="5882"/>
                  <a:pt x="13184" y="5882"/>
                  <a:pt x="13147" y="5882"/>
                </a:cubicBezTo>
                <a:cubicBezTo>
                  <a:pt x="12743" y="5882"/>
                  <a:pt x="12337" y="5916"/>
                  <a:pt x="11944" y="6009"/>
                </a:cubicBezTo>
                <a:cubicBezTo>
                  <a:pt x="11728" y="6062"/>
                  <a:pt x="11524" y="6140"/>
                  <a:pt x="11317" y="6220"/>
                </a:cubicBezTo>
                <a:cubicBezTo>
                  <a:pt x="11229" y="6253"/>
                  <a:pt x="11124" y="6294"/>
                  <a:pt x="11023" y="6294"/>
                </a:cubicBezTo>
                <a:cubicBezTo>
                  <a:pt x="10995" y="6294"/>
                  <a:pt x="10968" y="6291"/>
                  <a:pt x="10941" y="6283"/>
                </a:cubicBezTo>
                <a:cubicBezTo>
                  <a:pt x="10819" y="6250"/>
                  <a:pt x="10737" y="6144"/>
                  <a:pt x="10647" y="6064"/>
                </a:cubicBezTo>
                <a:cubicBezTo>
                  <a:pt x="10474" y="5905"/>
                  <a:pt x="10309" y="5839"/>
                  <a:pt x="10157" y="5839"/>
                </a:cubicBezTo>
                <a:cubicBezTo>
                  <a:pt x="9878" y="5839"/>
                  <a:pt x="9642" y="6062"/>
                  <a:pt x="9476" y="6349"/>
                </a:cubicBezTo>
                <a:lnTo>
                  <a:pt x="9476" y="6349"/>
                </a:lnTo>
                <a:cubicBezTo>
                  <a:pt x="9350" y="4334"/>
                  <a:pt x="9024" y="2335"/>
                  <a:pt x="8503" y="384"/>
                </a:cubicBezTo>
                <a:cubicBezTo>
                  <a:pt x="8488" y="328"/>
                  <a:pt x="8431" y="297"/>
                  <a:pt x="8377" y="297"/>
                </a:cubicBezTo>
                <a:cubicBezTo>
                  <a:pt x="8326" y="297"/>
                  <a:pt x="8278" y="324"/>
                  <a:pt x="8269" y="384"/>
                </a:cubicBezTo>
                <a:cubicBezTo>
                  <a:pt x="7971" y="2396"/>
                  <a:pt x="7391" y="4355"/>
                  <a:pt x="6547" y="6207"/>
                </a:cubicBezTo>
                <a:lnTo>
                  <a:pt x="6547" y="6207"/>
                </a:lnTo>
                <a:cubicBezTo>
                  <a:pt x="5592" y="6031"/>
                  <a:pt x="4624" y="5942"/>
                  <a:pt x="3654" y="5942"/>
                </a:cubicBezTo>
                <a:cubicBezTo>
                  <a:pt x="3490" y="5942"/>
                  <a:pt x="3326" y="5945"/>
                  <a:pt x="3163" y="5950"/>
                </a:cubicBezTo>
                <a:cubicBezTo>
                  <a:pt x="2632" y="5967"/>
                  <a:pt x="2110" y="6035"/>
                  <a:pt x="1582" y="6067"/>
                </a:cubicBezTo>
                <a:cubicBezTo>
                  <a:pt x="1496" y="6073"/>
                  <a:pt x="1406" y="6076"/>
                  <a:pt x="1316" y="6076"/>
                </a:cubicBezTo>
                <a:cubicBezTo>
                  <a:pt x="928" y="6076"/>
                  <a:pt x="522" y="6007"/>
                  <a:pt x="276" y="5683"/>
                </a:cubicBezTo>
                <a:cubicBezTo>
                  <a:pt x="249" y="5647"/>
                  <a:pt x="211" y="5632"/>
                  <a:pt x="174" y="5632"/>
                </a:cubicBezTo>
                <a:cubicBezTo>
                  <a:pt x="86" y="5632"/>
                  <a:pt x="0" y="5719"/>
                  <a:pt x="67" y="5806"/>
                </a:cubicBezTo>
                <a:lnTo>
                  <a:pt x="65" y="5806"/>
                </a:lnTo>
                <a:cubicBezTo>
                  <a:pt x="380" y="6221"/>
                  <a:pt x="854" y="6327"/>
                  <a:pt x="1354" y="6327"/>
                </a:cubicBezTo>
                <a:cubicBezTo>
                  <a:pt x="1802" y="6327"/>
                  <a:pt x="2272" y="6241"/>
                  <a:pt x="2666" y="6216"/>
                </a:cubicBezTo>
                <a:cubicBezTo>
                  <a:pt x="2996" y="6195"/>
                  <a:pt x="3327" y="6185"/>
                  <a:pt x="3658" y="6185"/>
                </a:cubicBezTo>
                <a:cubicBezTo>
                  <a:pt x="4639" y="6185"/>
                  <a:pt x="5619" y="6277"/>
                  <a:pt x="6586" y="6461"/>
                </a:cubicBezTo>
                <a:cubicBezTo>
                  <a:pt x="6594" y="6462"/>
                  <a:pt x="6604" y="6463"/>
                  <a:pt x="6613" y="6463"/>
                </a:cubicBezTo>
                <a:cubicBezTo>
                  <a:pt x="6656" y="6463"/>
                  <a:pt x="6703" y="6446"/>
                  <a:pt x="6723" y="6405"/>
                </a:cubicBezTo>
                <a:cubicBezTo>
                  <a:pt x="7516" y="4686"/>
                  <a:pt x="8085" y="2871"/>
                  <a:pt x="8412" y="1007"/>
                </a:cubicBezTo>
                <a:lnTo>
                  <a:pt x="8412" y="1007"/>
                </a:lnTo>
                <a:cubicBezTo>
                  <a:pt x="8889" y="2938"/>
                  <a:pt x="9173" y="4911"/>
                  <a:pt x="9262" y="6898"/>
                </a:cubicBezTo>
                <a:cubicBezTo>
                  <a:pt x="9265" y="6973"/>
                  <a:pt x="9329" y="7017"/>
                  <a:pt x="9391" y="7017"/>
                </a:cubicBezTo>
                <a:cubicBezTo>
                  <a:pt x="9439" y="7017"/>
                  <a:pt x="9485" y="6990"/>
                  <a:pt x="9500" y="6930"/>
                </a:cubicBezTo>
                <a:cubicBezTo>
                  <a:pt x="9573" y="6645"/>
                  <a:pt x="9736" y="6159"/>
                  <a:pt x="10064" y="6074"/>
                </a:cubicBezTo>
                <a:cubicBezTo>
                  <a:pt x="10093" y="6066"/>
                  <a:pt x="10121" y="6063"/>
                  <a:pt x="10148" y="6063"/>
                </a:cubicBezTo>
                <a:cubicBezTo>
                  <a:pt x="10421" y="6063"/>
                  <a:pt x="10593" y="6421"/>
                  <a:pt x="10845" y="6506"/>
                </a:cubicBezTo>
                <a:cubicBezTo>
                  <a:pt x="10907" y="6526"/>
                  <a:pt x="10969" y="6535"/>
                  <a:pt x="11032" y="6535"/>
                </a:cubicBezTo>
                <a:cubicBezTo>
                  <a:pt x="11319" y="6535"/>
                  <a:pt x="11614" y="6351"/>
                  <a:pt x="11880" y="6277"/>
                </a:cubicBezTo>
                <a:cubicBezTo>
                  <a:pt x="12292" y="6162"/>
                  <a:pt x="12719" y="6124"/>
                  <a:pt x="13145" y="6124"/>
                </a:cubicBezTo>
                <a:cubicBezTo>
                  <a:pt x="13152" y="6124"/>
                  <a:pt x="13159" y="6124"/>
                  <a:pt x="13166" y="6124"/>
                </a:cubicBezTo>
                <a:cubicBezTo>
                  <a:pt x="14006" y="6124"/>
                  <a:pt x="14837" y="6259"/>
                  <a:pt x="15676" y="6281"/>
                </a:cubicBezTo>
                <a:cubicBezTo>
                  <a:pt x="15722" y="6282"/>
                  <a:pt x="15768" y="6283"/>
                  <a:pt x="15814" y="6283"/>
                </a:cubicBezTo>
                <a:cubicBezTo>
                  <a:pt x="16620" y="6283"/>
                  <a:pt x="17375" y="6095"/>
                  <a:pt x="18170" y="5963"/>
                </a:cubicBezTo>
                <a:cubicBezTo>
                  <a:pt x="18399" y="5925"/>
                  <a:pt x="18644" y="5900"/>
                  <a:pt x="18889" y="5900"/>
                </a:cubicBezTo>
                <a:cubicBezTo>
                  <a:pt x="19544" y="5900"/>
                  <a:pt x="20204" y="6076"/>
                  <a:pt x="20584" y="6648"/>
                </a:cubicBezTo>
                <a:cubicBezTo>
                  <a:pt x="20609" y="6686"/>
                  <a:pt x="20652" y="6706"/>
                  <a:pt x="20694" y="6706"/>
                </a:cubicBezTo>
                <a:cubicBezTo>
                  <a:pt x="20744" y="6706"/>
                  <a:pt x="20792" y="6678"/>
                  <a:pt x="20805" y="6620"/>
                </a:cubicBezTo>
                <a:cubicBezTo>
                  <a:pt x="21202" y="4882"/>
                  <a:pt x="21536" y="3131"/>
                  <a:pt x="21806" y="1368"/>
                </a:cubicBezTo>
                <a:lnTo>
                  <a:pt x="21806" y="1368"/>
                </a:lnTo>
                <a:cubicBezTo>
                  <a:pt x="21895" y="2027"/>
                  <a:pt x="22012" y="2681"/>
                  <a:pt x="22156" y="3330"/>
                </a:cubicBezTo>
                <a:cubicBezTo>
                  <a:pt x="22266" y="3816"/>
                  <a:pt x="22392" y="4298"/>
                  <a:pt x="22533" y="4777"/>
                </a:cubicBezTo>
                <a:cubicBezTo>
                  <a:pt x="22649" y="5170"/>
                  <a:pt x="22741" y="5625"/>
                  <a:pt x="22967" y="5973"/>
                </a:cubicBezTo>
                <a:cubicBezTo>
                  <a:pt x="23099" y="6175"/>
                  <a:pt x="23293" y="6317"/>
                  <a:pt x="23520" y="6317"/>
                </a:cubicBezTo>
                <a:cubicBezTo>
                  <a:pt x="23577" y="6317"/>
                  <a:pt x="23636" y="6308"/>
                  <a:pt x="23697" y="6289"/>
                </a:cubicBezTo>
                <a:cubicBezTo>
                  <a:pt x="23862" y="6236"/>
                  <a:pt x="23995" y="6124"/>
                  <a:pt x="24144" y="6039"/>
                </a:cubicBezTo>
                <a:cubicBezTo>
                  <a:pt x="24324" y="5935"/>
                  <a:pt x="24517" y="5894"/>
                  <a:pt x="24718" y="5894"/>
                </a:cubicBezTo>
                <a:cubicBezTo>
                  <a:pt x="24772" y="5894"/>
                  <a:pt x="24825" y="5896"/>
                  <a:pt x="24880" y="5902"/>
                </a:cubicBezTo>
                <a:cubicBezTo>
                  <a:pt x="25352" y="5951"/>
                  <a:pt x="25797" y="6154"/>
                  <a:pt x="26260" y="6251"/>
                </a:cubicBezTo>
                <a:cubicBezTo>
                  <a:pt x="26616" y="6325"/>
                  <a:pt x="26978" y="6363"/>
                  <a:pt x="27342" y="6363"/>
                </a:cubicBezTo>
                <a:cubicBezTo>
                  <a:pt x="27415" y="6363"/>
                  <a:pt x="27488" y="6361"/>
                  <a:pt x="27561" y="6358"/>
                </a:cubicBezTo>
                <a:cubicBezTo>
                  <a:pt x="28533" y="6322"/>
                  <a:pt x="29480" y="6039"/>
                  <a:pt x="30344" y="5599"/>
                </a:cubicBezTo>
                <a:lnTo>
                  <a:pt x="30344" y="5599"/>
                </a:lnTo>
                <a:cubicBezTo>
                  <a:pt x="30725" y="5890"/>
                  <a:pt x="31192" y="5960"/>
                  <a:pt x="31663" y="5960"/>
                </a:cubicBezTo>
                <a:cubicBezTo>
                  <a:pt x="31741" y="5960"/>
                  <a:pt x="31819" y="5958"/>
                  <a:pt x="31897" y="5955"/>
                </a:cubicBezTo>
                <a:cubicBezTo>
                  <a:pt x="32694" y="5924"/>
                  <a:pt x="33491" y="5877"/>
                  <a:pt x="34290" y="5873"/>
                </a:cubicBezTo>
                <a:cubicBezTo>
                  <a:pt x="34342" y="5873"/>
                  <a:pt x="34394" y="5873"/>
                  <a:pt x="34445" y="5873"/>
                </a:cubicBezTo>
                <a:cubicBezTo>
                  <a:pt x="36049" y="5873"/>
                  <a:pt x="37649" y="5970"/>
                  <a:pt x="39242" y="6166"/>
                </a:cubicBezTo>
                <a:cubicBezTo>
                  <a:pt x="39246" y="6166"/>
                  <a:pt x="39250" y="6166"/>
                  <a:pt x="39253" y="6166"/>
                </a:cubicBezTo>
                <a:cubicBezTo>
                  <a:pt x="39316" y="6166"/>
                  <a:pt x="39358" y="6100"/>
                  <a:pt x="39362" y="6044"/>
                </a:cubicBezTo>
                <a:cubicBezTo>
                  <a:pt x="39496" y="4312"/>
                  <a:pt x="39757" y="2592"/>
                  <a:pt x="40142" y="898"/>
                </a:cubicBezTo>
                <a:lnTo>
                  <a:pt x="40142" y="898"/>
                </a:lnTo>
                <a:cubicBezTo>
                  <a:pt x="40298" y="2532"/>
                  <a:pt x="40648" y="4141"/>
                  <a:pt x="41185" y="5694"/>
                </a:cubicBezTo>
                <a:cubicBezTo>
                  <a:pt x="41201" y="5745"/>
                  <a:pt x="41249" y="5782"/>
                  <a:pt x="41303" y="5783"/>
                </a:cubicBezTo>
                <a:cubicBezTo>
                  <a:pt x="43109" y="5836"/>
                  <a:pt x="44916" y="5857"/>
                  <a:pt x="46722" y="5857"/>
                </a:cubicBezTo>
                <a:cubicBezTo>
                  <a:pt x="48292" y="5857"/>
                  <a:pt x="49861" y="5841"/>
                  <a:pt x="51431" y="5818"/>
                </a:cubicBezTo>
                <a:cubicBezTo>
                  <a:pt x="51585" y="5815"/>
                  <a:pt x="51587" y="5576"/>
                  <a:pt x="51433" y="5576"/>
                </a:cubicBezTo>
                <a:cubicBezTo>
                  <a:pt x="51433" y="5576"/>
                  <a:pt x="51432" y="5576"/>
                  <a:pt x="51431" y="5576"/>
                </a:cubicBezTo>
                <a:cubicBezTo>
                  <a:pt x="49855" y="5599"/>
                  <a:pt x="48279" y="5615"/>
                  <a:pt x="46703" y="5615"/>
                </a:cubicBezTo>
                <a:cubicBezTo>
                  <a:pt x="44931" y="5615"/>
                  <a:pt x="43160" y="5595"/>
                  <a:pt x="41389" y="5544"/>
                </a:cubicBezTo>
                <a:lnTo>
                  <a:pt x="41389" y="5544"/>
                </a:lnTo>
                <a:cubicBezTo>
                  <a:pt x="40791" y="3792"/>
                  <a:pt x="40432" y="1967"/>
                  <a:pt x="40324" y="119"/>
                </a:cubicBezTo>
                <a:cubicBezTo>
                  <a:pt x="40320" y="45"/>
                  <a:pt x="40255" y="0"/>
                  <a:pt x="401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6"/>
          <p:cNvSpPr/>
          <p:nvPr/>
        </p:nvSpPr>
        <p:spPr>
          <a:xfrm>
            <a:off x="-3922466" y="93472"/>
            <a:ext cx="5846984" cy="795307"/>
          </a:xfrm>
          <a:custGeom>
            <a:rect b="b" l="l" r="r" t="t"/>
            <a:pathLst>
              <a:path extrusionOk="0" h="7017" w="51588">
                <a:moveTo>
                  <a:pt x="40194" y="0"/>
                </a:moveTo>
                <a:cubicBezTo>
                  <a:pt x="40147" y="0"/>
                  <a:pt x="40101" y="26"/>
                  <a:pt x="40086" y="87"/>
                </a:cubicBezTo>
                <a:cubicBezTo>
                  <a:pt x="39609" y="1998"/>
                  <a:pt x="39290" y="3945"/>
                  <a:pt x="39132" y="5911"/>
                </a:cubicBezTo>
                <a:lnTo>
                  <a:pt x="39132" y="5911"/>
                </a:lnTo>
                <a:cubicBezTo>
                  <a:pt x="37627" y="5730"/>
                  <a:pt x="36112" y="5637"/>
                  <a:pt x="34595" y="5632"/>
                </a:cubicBezTo>
                <a:cubicBezTo>
                  <a:pt x="34552" y="5631"/>
                  <a:pt x="34509" y="5631"/>
                  <a:pt x="34466" y="5631"/>
                </a:cubicBezTo>
                <a:cubicBezTo>
                  <a:pt x="33733" y="5631"/>
                  <a:pt x="33000" y="5652"/>
                  <a:pt x="32268" y="5694"/>
                </a:cubicBezTo>
                <a:cubicBezTo>
                  <a:pt x="32063" y="5705"/>
                  <a:pt x="31847" y="5721"/>
                  <a:pt x="31632" y="5721"/>
                </a:cubicBezTo>
                <a:cubicBezTo>
                  <a:pt x="31203" y="5721"/>
                  <a:pt x="30776" y="5658"/>
                  <a:pt x="30444" y="5370"/>
                </a:cubicBezTo>
                <a:cubicBezTo>
                  <a:pt x="30421" y="5348"/>
                  <a:pt x="30390" y="5336"/>
                  <a:pt x="30358" y="5336"/>
                </a:cubicBezTo>
                <a:cubicBezTo>
                  <a:pt x="30338" y="5336"/>
                  <a:pt x="30317" y="5341"/>
                  <a:pt x="30298" y="5351"/>
                </a:cubicBezTo>
                <a:cubicBezTo>
                  <a:pt x="29530" y="5752"/>
                  <a:pt x="28691" y="6027"/>
                  <a:pt x="27824" y="6100"/>
                </a:cubicBezTo>
                <a:cubicBezTo>
                  <a:pt x="27667" y="6114"/>
                  <a:pt x="27509" y="6121"/>
                  <a:pt x="27352" y="6121"/>
                </a:cubicBezTo>
                <a:cubicBezTo>
                  <a:pt x="27081" y="6121"/>
                  <a:pt x="26809" y="6100"/>
                  <a:pt x="26540" y="6058"/>
                </a:cubicBezTo>
                <a:cubicBezTo>
                  <a:pt x="26145" y="5994"/>
                  <a:pt x="25771" y="5859"/>
                  <a:pt x="25384" y="5757"/>
                </a:cubicBezTo>
                <a:cubicBezTo>
                  <a:pt x="25163" y="5699"/>
                  <a:pt x="24931" y="5651"/>
                  <a:pt x="24701" y="5651"/>
                </a:cubicBezTo>
                <a:cubicBezTo>
                  <a:pt x="24569" y="5651"/>
                  <a:pt x="24439" y="5666"/>
                  <a:pt x="24311" y="5704"/>
                </a:cubicBezTo>
                <a:cubicBezTo>
                  <a:pt x="24066" y="5776"/>
                  <a:pt x="23773" y="6065"/>
                  <a:pt x="23508" y="6065"/>
                </a:cubicBezTo>
                <a:cubicBezTo>
                  <a:pt x="23423" y="6065"/>
                  <a:pt x="23340" y="6036"/>
                  <a:pt x="23263" y="5960"/>
                </a:cubicBezTo>
                <a:cubicBezTo>
                  <a:pt x="22985" y="5685"/>
                  <a:pt x="22901" y="5165"/>
                  <a:pt x="22794" y="4805"/>
                </a:cubicBezTo>
                <a:cubicBezTo>
                  <a:pt x="22665" y="4375"/>
                  <a:pt x="22548" y="3939"/>
                  <a:pt x="22445" y="3500"/>
                </a:cubicBezTo>
                <a:cubicBezTo>
                  <a:pt x="22208" y="2493"/>
                  <a:pt x="22040" y="1472"/>
                  <a:pt x="21943" y="441"/>
                </a:cubicBezTo>
                <a:cubicBezTo>
                  <a:pt x="21936" y="369"/>
                  <a:pt x="21865" y="321"/>
                  <a:pt x="21802" y="321"/>
                </a:cubicBezTo>
                <a:cubicBezTo>
                  <a:pt x="21755" y="321"/>
                  <a:pt x="21713" y="347"/>
                  <a:pt x="21705" y="409"/>
                </a:cubicBezTo>
                <a:cubicBezTo>
                  <a:pt x="21704" y="419"/>
                  <a:pt x="21702" y="430"/>
                  <a:pt x="21701" y="441"/>
                </a:cubicBezTo>
                <a:lnTo>
                  <a:pt x="21701" y="441"/>
                </a:lnTo>
                <a:lnTo>
                  <a:pt x="21700" y="441"/>
                </a:lnTo>
                <a:lnTo>
                  <a:pt x="21700" y="441"/>
                </a:lnTo>
                <a:cubicBezTo>
                  <a:pt x="21700" y="442"/>
                  <a:pt x="21700" y="443"/>
                  <a:pt x="21700" y="443"/>
                </a:cubicBezTo>
                <a:lnTo>
                  <a:pt x="21700" y="443"/>
                </a:lnTo>
                <a:cubicBezTo>
                  <a:pt x="21422" y="2412"/>
                  <a:pt x="21064" y="4367"/>
                  <a:pt x="20627" y="6308"/>
                </a:cubicBezTo>
                <a:lnTo>
                  <a:pt x="20627" y="6308"/>
                </a:lnTo>
                <a:cubicBezTo>
                  <a:pt x="20193" y="5809"/>
                  <a:pt x="19613" y="5656"/>
                  <a:pt x="18985" y="5656"/>
                </a:cubicBezTo>
                <a:cubicBezTo>
                  <a:pt x="18017" y="5656"/>
                  <a:pt x="16934" y="6019"/>
                  <a:pt x="16086" y="6040"/>
                </a:cubicBezTo>
                <a:cubicBezTo>
                  <a:pt x="16026" y="6042"/>
                  <a:pt x="15966" y="6042"/>
                  <a:pt x="15906" y="6042"/>
                </a:cubicBezTo>
                <a:cubicBezTo>
                  <a:pt x="15020" y="6042"/>
                  <a:pt x="14142" y="5892"/>
                  <a:pt x="13257" y="5882"/>
                </a:cubicBezTo>
                <a:cubicBezTo>
                  <a:pt x="13220" y="5882"/>
                  <a:pt x="13184" y="5882"/>
                  <a:pt x="13147" y="5882"/>
                </a:cubicBezTo>
                <a:cubicBezTo>
                  <a:pt x="12743" y="5882"/>
                  <a:pt x="12337" y="5916"/>
                  <a:pt x="11944" y="6009"/>
                </a:cubicBezTo>
                <a:cubicBezTo>
                  <a:pt x="11728" y="6062"/>
                  <a:pt x="11524" y="6140"/>
                  <a:pt x="11317" y="6220"/>
                </a:cubicBezTo>
                <a:cubicBezTo>
                  <a:pt x="11229" y="6253"/>
                  <a:pt x="11124" y="6294"/>
                  <a:pt x="11023" y="6294"/>
                </a:cubicBezTo>
                <a:cubicBezTo>
                  <a:pt x="10995" y="6294"/>
                  <a:pt x="10968" y="6291"/>
                  <a:pt x="10941" y="6283"/>
                </a:cubicBezTo>
                <a:cubicBezTo>
                  <a:pt x="10819" y="6250"/>
                  <a:pt x="10737" y="6144"/>
                  <a:pt x="10647" y="6064"/>
                </a:cubicBezTo>
                <a:cubicBezTo>
                  <a:pt x="10474" y="5905"/>
                  <a:pt x="10309" y="5839"/>
                  <a:pt x="10157" y="5839"/>
                </a:cubicBezTo>
                <a:cubicBezTo>
                  <a:pt x="9878" y="5839"/>
                  <a:pt x="9642" y="6062"/>
                  <a:pt x="9476" y="6349"/>
                </a:cubicBezTo>
                <a:lnTo>
                  <a:pt x="9476" y="6349"/>
                </a:lnTo>
                <a:cubicBezTo>
                  <a:pt x="9350" y="4334"/>
                  <a:pt x="9024" y="2335"/>
                  <a:pt x="8503" y="384"/>
                </a:cubicBezTo>
                <a:cubicBezTo>
                  <a:pt x="8488" y="328"/>
                  <a:pt x="8431" y="297"/>
                  <a:pt x="8377" y="297"/>
                </a:cubicBezTo>
                <a:cubicBezTo>
                  <a:pt x="8326" y="297"/>
                  <a:pt x="8278" y="324"/>
                  <a:pt x="8269" y="384"/>
                </a:cubicBezTo>
                <a:cubicBezTo>
                  <a:pt x="7971" y="2396"/>
                  <a:pt x="7391" y="4355"/>
                  <a:pt x="6547" y="6207"/>
                </a:cubicBezTo>
                <a:lnTo>
                  <a:pt x="6547" y="6207"/>
                </a:lnTo>
                <a:cubicBezTo>
                  <a:pt x="5592" y="6031"/>
                  <a:pt x="4624" y="5942"/>
                  <a:pt x="3654" y="5942"/>
                </a:cubicBezTo>
                <a:cubicBezTo>
                  <a:pt x="3490" y="5942"/>
                  <a:pt x="3326" y="5945"/>
                  <a:pt x="3163" y="5950"/>
                </a:cubicBezTo>
                <a:cubicBezTo>
                  <a:pt x="2632" y="5967"/>
                  <a:pt x="2110" y="6035"/>
                  <a:pt x="1582" y="6067"/>
                </a:cubicBezTo>
                <a:cubicBezTo>
                  <a:pt x="1496" y="6073"/>
                  <a:pt x="1406" y="6076"/>
                  <a:pt x="1316" y="6076"/>
                </a:cubicBezTo>
                <a:cubicBezTo>
                  <a:pt x="928" y="6076"/>
                  <a:pt x="522" y="6007"/>
                  <a:pt x="276" y="5683"/>
                </a:cubicBezTo>
                <a:cubicBezTo>
                  <a:pt x="249" y="5647"/>
                  <a:pt x="211" y="5632"/>
                  <a:pt x="174" y="5632"/>
                </a:cubicBezTo>
                <a:cubicBezTo>
                  <a:pt x="86" y="5632"/>
                  <a:pt x="0" y="5719"/>
                  <a:pt x="67" y="5806"/>
                </a:cubicBezTo>
                <a:lnTo>
                  <a:pt x="65" y="5806"/>
                </a:lnTo>
                <a:cubicBezTo>
                  <a:pt x="380" y="6221"/>
                  <a:pt x="854" y="6327"/>
                  <a:pt x="1354" y="6327"/>
                </a:cubicBezTo>
                <a:cubicBezTo>
                  <a:pt x="1802" y="6327"/>
                  <a:pt x="2272" y="6241"/>
                  <a:pt x="2666" y="6216"/>
                </a:cubicBezTo>
                <a:cubicBezTo>
                  <a:pt x="2996" y="6195"/>
                  <a:pt x="3327" y="6185"/>
                  <a:pt x="3658" y="6185"/>
                </a:cubicBezTo>
                <a:cubicBezTo>
                  <a:pt x="4639" y="6185"/>
                  <a:pt x="5619" y="6277"/>
                  <a:pt x="6586" y="6461"/>
                </a:cubicBezTo>
                <a:cubicBezTo>
                  <a:pt x="6594" y="6462"/>
                  <a:pt x="6604" y="6463"/>
                  <a:pt x="6613" y="6463"/>
                </a:cubicBezTo>
                <a:cubicBezTo>
                  <a:pt x="6656" y="6463"/>
                  <a:pt x="6703" y="6446"/>
                  <a:pt x="6723" y="6405"/>
                </a:cubicBezTo>
                <a:cubicBezTo>
                  <a:pt x="7516" y="4686"/>
                  <a:pt x="8085" y="2871"/>
                  <a:pt x="8412" y="1007"/>
                </a:cubicBezTo>
                <a:lnTo>
                  <a:pt x="8412" y="1007"/>
                </a:lnTo>
                <a:cubicBezTo>
                  <a:pt x="8889" y="2938"/>
                  <a:pt x="9173" y="4911"/>
                  <a:pt x="9262" y="6898"/>
                </a:cubicBezTo>
                <a:cubicBezTo>
                  <a:pt x="9265" y="6973"/>
                  <a:pt x="9329" y="7017"/>
                  <a:pt x="9391" y="7017"/>
                </a:cubicBezTo>
                <a:cubicBezTo>
                  <a:pt x="9439" y="7017"/>
                  <a:pt x="9485" y="6990"/>
                  <a:pt x="9500" y="6930"/>
                </a:cubicBezTo>
                <a:cubicBezTo>
                  <a:pt x="9573" y="6645"/>
                  <a:pt x="9736" y="6159"/>
                  <a:pt x="10064" y="6074"/>
                </a:cubicBezTo>
                <a:cubicBezTo>
                  <a:pt x="10093" y="6066"/>
                  <a:pt x="10121" y="6063"/>
                  <a:pt x="10148" y="6063"/>
                </a:cubicBezTo>
                <a:cubicBezTo>
                  <a:pt x="10421" y="6063"/>
                  <a:pt x="10593" y="6421"/>
                  <a:pt x="10845" y="6506"/>
                </a:cubicBezTo>
                <a:cubicBezTo>
                  <a:pt x="10907" y="6526"/>
                  <a:pt x="10969" y="6535"/>
                  <a:pt x="11032" y="6535"/>
                </a:cubicBezTo>
                <a:cubicBezTo>
                  <a:pt x="11319" y="6535"/>
                  <a:pt x="11614" y="6351"/>
                  <a:pt x="11880" y="6277"/>
                </a:cubicBezTo>
                <a:cubicBezTo>
                  <a:pt x="12292" y="6162"/>
                  <a:pt x="12719" y="6124"/>
                  <a:pt x="13145" y="6124"/>
                </a:cubicBezTo>
                <a:cubicBezTo>
                  <a:pt x="13152" y="6124"/>
                  <a:pt x="13159" y="6124"/>
                  <a:pt x="13166" y="6124"/>
                </a:cubicBezTo>
                <a:cubicBezTo>
                  <a:pt x="14006" y="6124"/>
                  <a:pt x="14837" y="6259"/>
                  <a:pt x="15676" y="6281"/>
                </a:cubicBezTo>
                <a:cubicBezTo>
                  <a:pt x="15722" y="6282"/>
                  <a:pt x="15768" y="6283"/>
                  <a:pt x="15814" y="6283"/>
                </a:cubicBezTo>
                <a:cubicBezTo>
                  <a:pt x="16620" y="6283"/>
                  <a:pt x="17375" y="6095"/>
                  <a:pt x="18170" y="5963"/>
                </a:cubicBezTo>
                <a:cubicBezTo>
                  <a:pt x="18399" y="5925"/>
                  <a:pt x="18644" y="5900"/>
                  <a:pt x="18889" y="5900"/>
                </a:cubicBezTo>
                <a:cubicBezTo>
                  <a:pt x="19544" y="5900"/>
                  <a:pt x="20204" y="6076"/>
                  <a:pt x="20584" y="6648"/>
                </a:cubicBezTo>
                <a:cubicBezTo>
                  <a:pt x="20609" y="6686"/>
                  <a:pt x="20652" y="6706"/>
                  <a:pt x="20694" y="6706"/>
                </a:cubicBezTo>
                <a:cubicBezTo>
                  <a:pt x="20744" y="6706"/>
                  <a:pt x="20792" y="6678"/>
                  <a:pt x="20805" y="6620"/>
                </a:cubicBezTo>
                <a:cubicBezTo>
                  <a:pt x="21202" y="4882"/>
                  <a:pt x="21536" y="3131"/>
                  <a:pt x="21806" y="1368"/>
                </a:cubicBezTo>
                <a:lnTo>
                  <a:pt x="21806" y="1368"/>
                </a:lnTo>
                <a:cubicBezTo>
                  <a:pt x="21895" y="2027"/>
                  <a:pt x="22012" y="2681"/>
                  <a:pt x="22156" y="3330"/>
                </a:cubicBezTo>
                <a:cubicBezTo>
                  <a:pt x="22266" y="3816"/>
                  <a:pt x="22392" y="4298"/>
                  <a:pt x="22533" y="4777"/>
                </a:cubicBezTo>
                <a:cubicBezTo>
                  <a:pt x="22649" y="5170"/>
                  <a:pt x="22741" y="5625"/>
                  <a:pt x="22967" y="5973"/>
                </a:cubicBezTo>
                <a:cubicBezTo>
                  <a:pt x="23099" y="6175"/>
                  <a:pt x="23293" y="6317"/>
                  <a:pt x="23520" y="6317"/>
                </a:cubicBezTo>
                <a:cubicBezTo>
                  <a:pt x="23577" y="6317"/>
                  <a:pt x="23636" y="6308"/>
                  <a:pt x="23697" y="6289"/>
                </a:cubicBezTo>
                <a:cubicBezTo>
                  <a:pt x="23862" y="6236"/>
                  <a:pt x="23995" y="6124"/>
                  <a:pt x="24144" y="6039"/>
                </a:cubicBezTo>
                <a:cubicBezTo>
                  <a:pt x="24324" y="5935"/>
                  <a:pt x="24517" y="5894"/>
                  <a:pt x="24718" y="5894"/>
                </a:cubicBezTo>
                <a:cubicBezTo>
                  <a:pt x="24772" y="5894"/>
                  <a:pt x="24825" y="5896"/>
                  <a:pt x="24880" y="5902"/>
                </a:cubicBezTo>
                <a:cubicBezTo>
                  <a:pt x="25352" y="5951"/>
                  <a:pt x="25797" y="6154"/>
                  <a:pt x="26260" y="6251"/>
                </a:cubicBezTo>
                <a:cubicBezTo>
                  <a:pt x="26616" y="6325"/>
                  <a:pt x="26978" y="6363"/>
                  <a:pt x="27342" y="6363"/>
                </a:cubicBezTo>
                <a:cubicBezTo>
                  <a:pt x="27415" y="6363"/>
                  <a:pt x="27488" y="6361"/>
                  <a:pt x="27561" y="6358"/>
                </a:cubicBezTo>
                <a:cubicBezTo>
                  <a:pt x="28533" y="6322"/>
                  <a:pt x="29480" y="6039"/>
                  <a:pt x="30344" y="5599"/>
                </a:cubicBezTo>
                <a:lnTo>
                  <a:pt x="30344" y="5599"/>
                </a:lnTo>
                <a:cubicBezTo>
                  <a:pt x="30725" y="5890"/>
                  <a:pt x="31192" y="5960"/>
                  <a:pt x="31663" y="5960"/>
                </a:cubicBezTo>
                <a:cubicBezTo>
                  <a:pt x="31741" y="5960"/>
                  <a:pt x="31819" y="5958"/>
                  <a:pt x="31897" y="5955"/>
                </a:cubicBezTo>
                <a:cubicBezTo>
                  <a:pt x="32694" y="5924"/>
                  <a:pt x="33491" y="5877"/>
                  <a:pt x="34290" y="5873"/>
                </a:cubicBezTo>
                <a:cubicBezTo>
                  <a:pt x="34342" y="5873"/>
                  <a:pt x="34394" y="5873"/>
                  <a:pt x="34445" y="5873"/>
                </a:cubicBezTo>
                <a:cubicBezTo>
                  <a:pt x="36049" y="5873"/>
                  <a:pt x="37649" y="5970"/>
                  <a:pt x="39242" y="6166"/>
                </a:cubicBezTo>
                <a:cubicBezTo>
                  <a:pt x="39246" y="6166"/>
                  <a:pt x="39250" y="6166"/>
                  <a:pt x="39253" y="6166"/>
                </a:cubicBezTo>
                <a:cubicBezTo>
                  <a:pt x="39316" y="6166"/>
                  <a:pt x="39358" y="6100"/>
                  <a:pt x="39362" y="6044"/>
                </a:cubicBezTo>
                <a:cubicBezTo>
                  <a:pt x="39496" y="4312"/>
                  <a:pt x="39757" y="2592"/>
                  <a:pt x="40142" y="898"/>
                </a:cubicBezTo>
                <a:lnTo>
                  <a:pt x="40142" y="898"/>
                </a:lnTo>
                <a:cubicBezTo>
                  <a:pt x="40298" y="2532"/>
                  <a:pt x="40648" y="4141"/>
                  <a:pt x="41185" y="5694"/>
                </a:cubicBezTo>
                <a:cubicBezTo>
                  <a:pt x="41201" y="5745"/>
                  <a:pt x="41249" y="5782"/>
                  <a:pt x="41303" y="5783"/>
                </a:cubicBezTo>
                <a:cubicBezTo>
                  <a:pt x="43109" y="5836"/>
                  <a:pt x="44916" y="5857"/>
                  <a:pt x="46722" y="5857"/>
                </a:cubicBezTo>
                <a:cubicBezTo>
                  <a:pt x="48292" y="5857"/>
                  <a:pt x="49861" y="5841"/>
                  <a:pt x="51431" y="5818"/>
                </a:cubicBezTo>
                <a:cubicBezTo>
                  <a:pt x="51585" y="5815"/>
                  <a:pt x="51587" y="5576"/>
                  <a:pt x="51433" y="5576"/>
                </a:cubicBezTo>
                <a:cubicBezTo>
                  <a:pt x="51433" y="5576"/>
                  <a:pt x="51432" y="5576"/>
                  <a:pt x="51431" y="5576"/>
                </a:cubicBezTo>
                <a:cubicBezTo>
                  <a:pt x="49855" y="5599"/>
                  <a:pt x="48279" y="5615"/>
                  <a:pt x="46703" y="5615"/>
                </a:cubicBezTo>
                <a:cubicBezTo>
                  <a:pt x="44931" y="5615"/>
                  <a:pt x="43160" y="5595"/>
                  <a:pt x="41389" y="5544"/>
                </a:cubicBezTo>
                <a:lnTo>
                  <a:pt x="41389" y="5544"/>
                </a:lnTo>
                <a:cubicBezTo>
                  <a:pt x="40791" y="3792"/>
                  <a:pt x="40432" y="1967"/>
                  <a:pt x="40324" y="119"/>
                </a:cubicBezTo>
                <a:cubicBezTo>
                  <a:pt x="40320" y="45"/>
                  <a:pt x="40255" y="0"/>
                  <a:pt x="401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6"/>
          <p:cNvSpPr/>
          <p:nvPr/>
        </p:nvSpPr>
        <p:spPr>
          <a:xfrm flipH="1">
            <a:off x="-1457241" y="4163735"/>
            <a:ext cx="5846984" cy="795307"/>
          </a:xfrm>
          <a:custGeom>
            <a:rect b="b" l="l" r="r" t="t"/>
            <a:pathLst>
              <a:path extrusionOk="0" h="7017" w="51588">
                <a:moveTo>
                  <a:pt x="40194" y="0"/>
                </a:moveTo>
                <a:cubicBezTo>
                  <a:pt x="40147" y="0"/>
                  <a:pt x="40101" y="26"/>
                  <a:pt x="40086" y="87"/>
                </a:cubicBezTo>
                <a:cubicBezTo>
                  <a:pt x="39609" y="1998"/>
                  <a:pt x="39290" y="3945"/>
                  <a:pt x="39132" y="5911"/>
                </a:cubicBezTo>
                <a:lnTo>
                  <a:pt x="39132" y="5911"/>
                </a:lnTo>
                <a:cubicBezTo>
                  <a:pt x="37627" y="5730"/>
                  <a:pt x="36112" y="5637"/>
                  <a:pt x="34595" y="5632"/>
                </a:cubicBezTo>
                <a:cubicBezTo>
                  <a:pt x="34552" y="5631"/>
                  <a:pt x="34509" y="5631"/>
                  <a:pt x="34466" y="5631"/>
                </a:cubicBezTo>
                <a:cubicBezTo>
                  <a:pt x="33733" y="5631"/>
                  <a:pt x="33000" y="5652"/>
                  <a:pt x="32268" y="5694"/>
                </a:cubicBezTo>
                <a:cubicBezTo>
                  <a:pt x="32063" y="5705"/>
                  <a:pt x="31847" y="5721"/>
                  <a:pt x="31632" y="5721"/>
                </a:cubicBezTo>
                <a:cubicBezTo>
                  <a:pt x="31203" y="5721"/>
                  <a:pt x="30776" y="5658"/>
                  <a:pt x="30444" y="5370"/>
                </a:cubicBezTo>
                <a:cubicBezTo>
                  <a:pt x="30421" y="5348"/>
                  <a:pt x="30390" y="5336"/>
                  <a:pt x="30358" y="5336"/>
                </a:cubicBezTo>
                <a:cubicBezTo>
                  <a:pt x="30338" y="5336"/>
                  <a:pt x="30317" y="5341"/>
                  <a:pt x="30298" y="5351"/>
                </a:cubicBezTo>
                <a:cubicBezTo>
                  <a:pt x="29530" y="5752"/>
                  <a:pt x="28691" y="6027"/>
                  <a:pt x="27824" y="6100"/>
                </a:cubicBezTo>
                <a:cubicBezTo>
                  <a:pt x="27667" y="6114"/>
                  <a:pt x="27509" y="6121"/>
                  <a:pt x="27352" y="6121"/>
                </a:cubicBezTo>
                <a:cubicBezTo>
                  <a:pt x="27081" y="6121"/>
                  <a:pt x="26809" y="6100"/>
                  <a:pt x="26540" y="6058"/>
                </a:cubicBezTo>
                <a:cubicBezTo>
                  <a:pt x="26145" y="5994"/>
                  <a:pt x="25771" y="5859"/>
                  <a:pt x="25384" y="5757"/>
                </a:cubicBezTo>
                <a:cubicBezTo>
                  <a:pt x="25163" y="5699"/>
                  <a:pt x="24931" y="5651"/>
                  <a:pt x="24701" y="5651"/>
                </a:cubicBezTo>
                <a:cubicBezTo>
                  <a:pt x="24569" y="5651"/>
                  <a:pt x="24439" y="5666"/>
                  <a:pt x="24311" y="5704"/>
                </a:cubicBezTo>
                <a:cubicBezTo>
                  <a:pt x="24066" y="5776"/>
                  <a:pt x="23773" y="6065"/>
                  <a:pt x="23508" y="6065"/>
                </a:cubicBezTo>
                <a:cubicBezTo>
                  <a:pt x="23423" y="6065"/>
                  <a:pt x="23340" y="6036"/>
                  <a:pt x="23263" y="5960"/>
                </a:cubicBezTo>
                <a:cubicBezTo>
                  <a:pt x="22985" y="5685"/>
                  <a:pt x="22901" y="5165"/>
                  <a:pt x="22794" y="4805"/>
                </a:cubicBezTo>
                <a:cubicBezTo>
                  <a:pt x="22665" y="4375"/>
                  <a:pt x="22548" y="3939"/>
                  <a:pt x="22445" y="3500"/>
                </a:cubicBezTo>
                <a:cubicBezTo>
                  <a:pt x="22208" y="2493"/>
                  <a:pt x="22040" y="1472"/>
                  <a:pt x="21943" y="441"/>
                </a:cubicBezTo>
                <a:cubicBezTo>
                  <a:pt x="21936" y="369"/>
                  <a:pt x="21865" y="321"/>
                  <a:pt x="21802" y="321"/>
                </a:cubicBezTo>
                <a:cubicBezTo>
                  <a:pt x="21755" y="321"/>
                  <a:pt x="21713" y="347"/>
                  <a:pt x="21705" y="409"/>
                </a:cubicBezTo>
                <a:cubicBezTo>
                  <a:pt x="21704" y="419"/>
                  <a:pt x="21702" y="430"/>
                  <a:pt x="21701" y="441"/>
                </a:cubicBezTo>
                <a:lnTo>
                  <a:pt x="21701" y="441"/>
                </a:lnTo>
                <a:lnTo>
                  <a:pt x="21700" y="441"/>
                </a:lnTo>
                <a:lnTo>
                  <a:pt x="21700" y="441"/>
                </a:lnTo>
                <a:cubicBezTo>
                  <a:pt x="21700" y="442"/>
                  <a:pt x="21700" y="443"/>
                  <a:pt x="21700" y="443"/>
                </a:cubicBezTo>
                <a:lnTo>
                  <a:pt x="21700" y="443"/>
                </a:lnTo>
                <a:cubicBezTo>
                  <a:pt x="21422" y="2412"/>
                  <a:pt x="21064" y="4367"/>
                  <a:pt x="20627" y="6308"/>
                </a:cubicBezTo>
                <a:lnTo>
                  <a:pt x="20627" y="6308"/>
                </a:lnTo>
                <a:cubicBezTo>
                  <a:pt x="20193" y="5809"/>
                  <a:pt x="19613" y="5656"/>
                  <a:pt x="18985" y="5656"/>
                </a:cubicBezTo>
                <a:cubicBezTo>
                  <a:pt x="18017" y="5656"/>
                  <a:pt x="16934" y="6019"/>
                  <a:pt x="16086" y="6040"/>
                </a:cubicBezTo>
                <a:cubicBezTo>
                  <a:pt x="16026" y="6042"/>
                  <a:pt x="15966" y="6042"/>
                  <a:pt x="15906" y="6042"/>
                </a:cubicBezTo>
                <a:cubicBezTo>
                  <a:pt x="15020" y="6042"/>
                  <a:pt x="14142" y="5892"/>
                  <a:pt x="13257" y="5882"/>
                </a:cubicBezTo>
                <a:cubicBezTo>
                  <a:pt x="13220" y="5882"/>
                  <a:pt x="13184" y="5882"/>
                  <a:pt x="13147" y="5882"/>
                </a:cubicBezTo>
                <a:cubicBezTo>
                  <a:pt x="12743" y="5882"/>
                  <a:pt x="12337" y="5916"/>
                  <a:pt x="11944" y="6009"/>
                </a:cubicBezTo>
                <a:cubicBezTo>
                  <a:pt x="11728" y="6062"/>
                  <a:pt x="11524" y="6140"/>
                  <a:pt x="11317" y="6220"/>
                </a:cubicBezTo>
                <a:cubicBezTo>
                  <a:pt x="11229" y="6253"/>
                  <a:pt x="11124" y="6294"/>
                  <a:pt x="11023" y="6294"/>
                </a:cubicBezTo>
                <a:cubicBezTo>
                  <a:pt x="10995" y="6294"/>
                  <a:pt x="10968" y="6291"/>
                  <a:pt x="10941" y="6283"/>
                </a:cubicBezTo>
                <a:cubicBezTo>
                  <a:pt x="10819" y="6250"/>
                  <a:pt x="10737" y="6144"/>
                  <a:pt x="10647" y="6064"/>
                </a:cubicBezTo>
                <a:cubicBezTo>
                  <a:pt x="10474" y="5905"/>
                  <a:pt x="10309" y="5839"/>
                  <a:pt x="10157" y="5839"/>
                </a:cubicBezTo>
                <a:cubicBezTo>
                  <a:pt x="9878" y="5839"/>
                  <a:pt x="9642" y="6062"/>
                  <a:pt x="9476" y="6349"/>
                </a:cubicBezTo>
                <a:lnTo>
                  <a:pt x="9476" y="6349"/>
                </a:lnTo>
                <a:cubicBezTo>
                  <a:pt x="9350" y="4334"/>
                  <a:pt x="9024" y="2335"/>
                  <a:pt x="8503" y="384"/>
                </a:cubicBezTo>
                <a:cubicBezTo>
                  <a:pt x="8488" y="328"/>
                  <a:pt x="8431" y="297"/>
                  <a:pt x="8377" y="297"/>
                </a:cubicBezTo>
                <a:cubicBezTo>
                  <a:pt x="8326" y="297"/>
                  <a:pt x="8278" y="324"/>
                  <a:pt x="8269" y="384"/>
                </a:cubicBezTo>
                <a:cubicBezTo>
                  <a:pt x="7971" y="2396"/>
                  <a:pt x="7391" y="4355"/>
                  <a:pt x="6547" y="6207"/>
                </a:cubicBezTo>
                <a:lnTo>
                  <a:pt x="6547" y="6207"/>
                </a:lnTo>
                <a:cubicBezTo>
                  <a:pt x="5592" y="6031"/>
                  <a:pt x="4624" y="5942"/>
                  <a:pt x="3654" y="5942"/>
                </a:cubicBezTo>
                <a:cubicBezTo>
                  <a:pt x="3490" y="5942"/>
                  <a:pt x="3326" y="5945"/>
                  <a:pt x="3163" y="5950"/>
                </a:cubicBezTo>
                <a:cubicBezTo>
                  <a:pt x="2632" y="5967"/>
                  <a:pt x="2110" y="6035"/>
                  <a:pt x="1582" y="6067"/>
                </a:cubicBezTo>
                <a:cubicBezTo>
                  <a:pt x="1496" y="6073"/>
                  <a:pt x="1406" y="6076"/>
                  <a:pt x="1316" y="6076"/>
                </a:cubicBezTo>
                <a:cubicBezTo>
                  <a:pt x="928" y="6076"/>
                  <a:pt x="522" y="6007"/>
                  <a:pt x="276" y="5683"/>
                </a:cubicBezTo>
                <a:cubicBezTo>
                  <a:pt x="249" y="5647"/>
                  <a:pt x="211" y="5632"/>
                  <a:pt x="174" y="5632"/>
                </a:cubicBezTo>
                <a:cubicBezTo>
                  <a:pt x="86" y="5632"/>
                  <a:pt x="0" y="5719"/>
                  <a:pt x="67" y="5806"/>
                </a:cubicBezTo>
                <a:lnTo>
                  <a:pt x="65" y="5806"/>
                </a:lnTo>
                <a:cubicBezTo>
                  <a:pt x="380" y="6221"/>
                  <a:pt x="854" y="6327"/>
                  <a:pt x="1354" y="6327"/>
                </a:cubicBezTo>
                <a:cubicBezTo>
                  <a:pt x="1802" y="6327"/>
                  <a:pt x="2272" y="6241"/>
                  <a:pt x="2666" y="6216"/>
                </a:cubicBezTo>
                <a:cubicBezTo>
                  <a:pt x="2996" y="6195"/>
                  <a:pt x="3327" y="6185"/>
                  <a:pt x="3658" y="6185"/>
                </a:cubicBezTo>
                <a:cubicBezTo>
                  <a:pt x="4639" y="6185"/>
                  <a:pt x="5619" y="6277"/>
                  <a:pt x="6586" y="6461"/>
                </a:cubicBezTo>
                <a:cubicBezTo>
                  <a:pt x="6594" y="6462"/>
                  <a:pt x="6604" y="6463"/>
                  <a:pt x="6613" y="6463"/>
                </a:cubicBezTo>
                <a:cubicBezTo>
                  <a:pt x="6656" y="6463"/>
                  <a:pt x="6703" y="6446"/>
                  <a:pt x="6723" y="6405"/>
                </a:cubicBezTo>
                <a:cubicBezTo>
                  <a:pt x="7516" y="4686"/>
                  <a:pt x="8085" y="2871"/>
                  <a:pt x="8412" y="1007"/>
                </a:cubicBezTo>
                <a:lnTo>
                  <a:pt x="8412" y="1007"/>
                </a:lnTo>
                <a:cubicBezTo>
                  <a:pt x="8889" y="2938"/>
                  <a:pt x="9173" y="4911"/>
                  <a:pt x="9262" y="6898"/>
                </a:cubicBezTo>
                <a:cubicBezTo>
                  <a:pt x="9265" y="6973"/>
                  <a:pt x="9329" y="7017"/>
                  <a:pt x="9391" y="7017"/>
                </a:cubicBezTo>
                <a:cubicBezTo>
                  <a:pt x="9439" y="7017"/>
                  <a:pt x="9485" y="6990"/>
                  <a:pt x="9500" y="6930"/>
                </a:cubicBezTo>
                <a:cubicBezTo>
                  <a:pt x="9573" y="6645"/>
                  <a:pt x="9736" y="6159"/>
                  <a:pt x="10064" y="6074"/>
                </a:cubicBezTo>
                <a:cubicBezTo>
                  <a:pt x="10093" y="6066"/>
                  <a:pt x="10121" y="6063"/>
                  <a:pt x="10148" y="6063"/>
                </a:cubicBezTo>
                <a:cubicBezTo>
                  <a:pt x="10421" y="6063"/>
                  <a:pt x="10593" y="6421"/>
                  <a:pt x="10845" y="6506"/>
                </a:cubicBezTo>
                <a:cubicBezTo>
                  <a:pt x="10907" y="6526"/>
                  <a:pt x="10969" y="6535"/>
                  <a:pt x="11032" y="6535"/>
                </a:cubicBezTo>
                <a:cubicBezTo>
                  <a:pt x="11319" y="6535"/>
                  <a:pt x="11614" y="6351"/>
                  <a:pt x="11880" y="6277"/>
                </a:cubicBezTo>
                <a:cubicBezTo>
                  <a:pt x="12292" y="6162"/>
                  <a:pt x="12719" y="6124"/>
                  <a:pt x="13145" y="6124"/>
                </a:cubicBezTo>
                <a:cubicBezTo>
                  <a:pt x="13152" y="6124"/>
                  <a:pt x="13159" y="6124"/>
                  <a:pt x="13166" y="6124"/>
                </a:cubicBezTo>
                <a:cubicBezTo>
                  <a:pt x="14006" y="6124"/>
                  <a:pt x="14837" y="6259"/>
                  <a:pt x="15676" y="6281"/>
                </a:cubicBezTo>
                <a:cubicBezTo>
                  <a:pt x="15722" y="6282"/>
                  <a:pt x="15768" y="6283"/>
                  <a:pt x="15814" y="6283"/>
                </a:cubicBezTo>
                <a:cubicBezTo>
                  <a:pt x="16620" y="6283"/>
                  <a:pt x="17375" y="6095"/>
                  <a:pt x="18170" y="5963"/>
                </a:cubicBezTo>
                <a:cubicBezTo>
                  <a:pt x="18399" y="5925"/>
                  <a:pt x="18644" y="5900"/>
                  <a:pt x="18889" y="5900"/>
                </a:cubicBezTo>
                <a:cubicBezTo>
                  <a:pt x="19544" y="5900"/>
                  <a:pt x="20204" y="6076"/>
                  <a:pt x="20584" y="6648"/>
                </a:cubicBezTo>
                <a:cubicBezTo>
                  <a:pt x="20609" y="6686"/>
                  <a:pt x="20652" y="6706"/>
                  <a:pt x="20694" y="6706"/>
                </a:cubicBezTo>
                <a:cubicBezTo>
                  <a:pt x="20744" y="6706"/>
                  <a:pt x="20792" y="6678"/>
                  <a:pt x="20805" y="6620"/>
                </a:cubicBezTo>
                <a:cubicBezTo>
                  <a:pt x="21202" y="4882"/>
                  <a:pt x="21536" y="3131"/>
                  <a:pt x="21806" y="1368"/>
                </a:cubicBezTo>
                <a:lnTo>
                  <a:pt x="21806" y="1368"/>
                </a:lnTo>
                <a:cubicBezTo>
                  <a:pt x="21895" y="2027"/>
                  <a:pt x="22012" y="2681"/>
                  <a:pt x="22156" y="3330"/>
                </a:cubicBezTo>
                <a:cubicBezTo>
                  <a:pt x="22266" y="3816"/>
                  <a:pt x="22392" y="4298"/>
                  <a:pt x="22533" y="4777"/>
                </a:cubicBezTo>
                <a:cubicBezTo>
                  <a:pt x="22649" y="5170"/>
                  <a:pt x="22741" y="5625"/>
                  <a:pt x="22967" y="5973"/>
                </a:cubicBezTo>
                <a:cubicBezTo>
                  <a:pt x="23099" y="6175"/>
                  <a:pt x="23293" y="6317"/>
                  <a:pt x="23520" y="6317"/>
                </a:cubicBezTo>
                <a:cubicBezTo>
                  <a:pt x="23577" y="6317"/>
                  <a:pt x="23636" y="6308"/>
                  <a:pt x="23697" y="6289"/>
                </a:cubicBezTo>
                <a:cubicBezTo>
                  <a:pt x="23862" y="6236"/>
                  <a:pt x="23995" y="6124"/>
                  <a:pt x="24144" y="6039"/>
                </a:cubicBezTo>
                <a:cubicBezTo>
                  <a:pt x="24324" y="5935"/>
                  <a:pt x="24517" y="5894"/>
                  <a:pt x="24718" y="5894"/>
                </a:cubicBezTo>
                <a:cubicBezTo>
                  <a:pt x="24772" y="5894"/>
                  <a:pt x="24825" y="5896"/>
                  <a:pt x="24880" y="5902"/>
                </a:cubicBezTo>
                <a:cubicBezTo>
                  <a:pt x="25352" y="5951"/>
                  <a:pt x="25797" y="6154"/>
                  <a:pt x="26260" y="6251"/>
                </a:cubicBezTo>
                <a:cubicBezTo>
                  <a:pt x="26616" y="6325"/>
                  <a:pt x="26978" y="6363"/>
                  <a:pt x="27342" y="6363"/>
                </a:cubicBezTo>
                <a:cubicBezTo>
                  <a:pt x="27415" y="6363"/>
                  <a:pt x="27488" y="6361"/>
                  <a:pt x="27561" y="6358"/>
                </a:cubicBezTo>
                <a:cubicBezTo>
                  <a:pt x="28533" y="6322"/>
                  <a:pt x="29480" y="6039"/>
                  <a:pt x="30344" y="5599"/>
                </a:cubicBezTo>
                <a:lnTo>
                  <a:pt x="30344" y="5599"/>
                </a:lnTo>
                <a:cubicBezTo>
                  <a:pt x="30725" y="5890"/>
                  <a:pt x="31192" y="5960"/>
                  <a:pt x="31663" y="5960"/>
                </a:cubicBezTo>
                <a:cubicBezTo>
                  <a:pt x="31741" y="5960"/>
                  <a:pt x="31819" y="5958"/>
                  <a:pt x="31897" y="5955"/>
                </a:cubicBezTo>
                <a:cubicBezTo>
                  <a:pt x="32694" y="5924"/>
                  <a:pt x="33491" y="5877"/>
                  <a:pt x="34290" y="5873"/>
                </a:cubicBezTo>
                <a:cubicBezTo>
                  <a:pt x="34342" y="5873"/>
                  <a:pt x="34394" y="5873"/>
                  <a:pt x="34445" y="5873"/>
                </a:cubicBezTo>
                <a:cubicBezTo>
                  <a:pt x="36049" y="5873"/>
                  <a:pt x="37649" y="5970"/>
                  <a:pt x="39242" y="6166"/>
                </a:cubicBezTo>
                <a:cubicBezTo>
                  <a:pt x="39246" y="6166"/>
                  <a:pt x="39250" y="6166"/>
                  <a:pt x="39253" y="6166"/>
                </a:cubicBezTo>
                <a:cubicBezTo>
                  <a:pt x="39316" y="6166"/>
                  <a:pt x="39358" y="6100"/>
                  <a:pt x="39362" y="6044"/>
                </a:cubicBezTo>
                <a:cubicBezTo>
                  <a:pt x="39496" y="4312"/>
                  <a:pt x="39757" y="2592"/>
                  <a:pt x="40142" y="898"/>
                </a:cubicBezTo>
                <a:lnTo>
                  <a:pt x="40142" y="898"/>
                </a:lnTo>
                <a:cubicBezTo>
                  <a:pt x="40298" y="2532"/>
                  <a:pt x="40648" y="4141"/>
                  <a:pt x="41185" y="5694"/>
                </a:cubicBezTo>
                <a:cubicBezTo>
                  <a:pt x="41201" y="5745"/>
                  <a:pt x="41249" y="5782"/>
                  <a:pt x="41303" y="5783"/>
                </a:cubicBezTo>
                <a:cubicBezTo>
                  <a:pt x="43109" y="5836"/>
                  <a:pt x="44916" y="5857"/>
                  <a:pt x="46722" y="5857"/>
                </a:cubicBezTo>
                <a:cubicBezTo>
                  <a:pt x="48292" y="5857"/>
                  <a:pt x="49861" y="5841"/>
                  <a:pt x="51431" y="5818"/>
                </a:cubicBezTo>
                <a:cubicBezTo>
                  <a:pt x="51585" y="5815"/>
                  <a:pt x="51587" y="5576"/>
                  <a:pt x="51433" y="5576"/>
                </a:cubicBezTo>
                <a:cubicBezTo>
                  <a:pt x="51433" y="5576"/>
                  <a:pt x="51432" y="5576"/>
                  <a:pt x="51431" y="5576"/>
                </a:cubicBezTo>
                <a:cubicBezTo>
                  <a:pt x="49855" y="5599"/>
                  <a:pt x="48279" y="5615"/>
                  <a:pt x="46703" y="5615"/>
                </a:cubicBezTo>
                <a:cubicBezTo>
                  <a:pt x="44931" y="5615"/>
                  <a:pt x="43160" y="5595"/>
                  <a:pt x="41389" y="5544"/>
                </a:cubicBezTo>
                <a:lnTo>
                  <a:pt x="41389" y="5544"/>
                </a:lnTo>
                <a:cubicBezTo>
                  <a:pt x="40791" y="3792"/>
                  <a:pt x="40432" y="1967"/>
                  <a:pt x="40324" y="119"/>
                </a:cubicBezTo>
                <a:cubicBezTo>
                  <a:pt x="40320" y="45"/>
                  <a:pt x="40255" y="0"/>
                  <a:pt x="401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6"/>
          <p:cNvSpPr/>
          <p:nvPr/>
        </p:nvSpPr>
        <p:spPr>
          <a:xfrm flipH="1">
            <a:off x="4909484" y="4163735"/>
            <a:ext cx="5846984" cy="795307"/>
          </a:xfrm>
          <a:custGeom>
            <a:rect b="b" l="l" r="r" t="t"/>
            <a:pathLst>
              <a:path extrusionOk="0" h="7017" w="51588">
                <a:moveTo>
                  <a:pt x="40194" y="0"/>
                </a:moveTo>
                <a:cubicBezTo>
                  <a:pt x="40147" y="0"/>
                  <a:pt x="40101" y="26"/>
                  <a:pt x="40086" y="87"/>
                </a:cubicBezTo>
                <a:cubicBezTo>
                  <a:pt x="39609" y="1998"/>
                  <a:pt x="39290" y="3945"/>
                  <a:pt x="39132" y="5911"/>
                </a:cubicBezTo>
                <a:lnTo>
                  <a:pt x="39132" y="5911"/>
                </a:lnTo>
                <a:cubicBezTo>
                  <a:pt x="37627" y="5730"/>
                  <a:pt x="36112" y="5637"/>
                  <a:pt x="34595" y="5632"/>
                </a:cubicBezTo>
                <a:cubicBezTo>
                  <a:pt x="34552" y="5631"/>
                  <a:pt x="34509" y="5631"/>
                  <a:pt x="34466" y="5631"/>
                </a:cubicBezTo>
                <a:cubicBezTo>
                  <a:pt x="33733" y="5631"/>
                  <a:pt x="33000" y="5652"/>
                  <a:pt x="32268" y="5694"/>
                </a:cubicBezTo>
                <a:cubicBezTo>
                  <a:pt x="32063" y="5705"/>
                  <a:pt x="31847" y="5721"/>
                  <a:pt x="31632" y="5721"/>
                </a:cubicBezTo>
                <a:cubicBezTo>
                  <a:pt x="31203" y="5721"/>
                  <a:pt x="30776" y="5658"/>
                  <a:pt x="30444" y="5370"/>
                </a:cubicBezTo>
                <a:cubicBezTo>
                  <a:pt x="30421" y="5348"/>
                  <a:pt x="30390" y="5336"/>
                  <a:pt x="30358" y="5336"/>
                </a:cubicBezTo>
                <a:cubicBezTo>
                  <a:pt x="30338" y="5336"/>
                  <a:pt x="30317" y="5341"/>
                  <a:pt x="30298" y="5351"/>
                </a:cubicBezTo>
                <a:cubicBezTo>
                  <a:pt x="29530" y="5752"/>
                  <a:pt x="28691" y="6027"/>
                  <a:pt x="27824" y="6100"/>
                </a:cubicBezTo>
                <a:cubicBezTo>
                  <a:pt x="27667" y="6114"/>
                  <a:pt x="27509" y="6121"/>
                  <a:pt x="27352" y="6121"/>
                </a:cubicBezTo>
                <a:cubicBezTo>
                  <a:pt x="27081" y="6121"/>
                  <a:pt x="26809" y="6100"/>
                  <a:pt x="26540" y="6058"/>
                </a:cubicBezTo>
                <a:cubicBezTo>
                  <a:pt x="26145" y="5994"/>
                  <a:pt x="25771" y="5859"/>
                  <a:pt x="25384" y="5757"/>
                </a:cubicBezTo>
                <a:cubicBezTo>
                  <a:pt x="25163" y="5699"/>
                  <a:pt x="24931" y="5651"/>
                  <a:pt x="24701" y="5651"/>
                </a:cubicBezTo>
                <a:cubicBezTo>
                  <a:pt x="24569" y="5651"/>
                  <a:pt x="24439" y="5666"/>
                  <a:pt x="24311" y="5704"/>
                </a:cubicBezTo>
                <a:cubicBezTo>
                  <a:pt x="24066" y="5776"/>
                  <a:pt x="23773" y="6065"/>
                  <a:pt x="23508" y="6065"/>
                </a:cubicBezTo>
                <a:cubicBezTo>
                  <a:pt x="23423" y="6065"/>
                  <a:pt x="23340" y="6036"/>
                  <a:pt x="23263" y="5960"/>
                </a:cubicBezTo>
                <a:cubicBezTo>
                  <a:pt x="22985" y="5685"/>
                  <a:pt x="22901" y="5165"/>
                  <a:pt x="22794" y="4805"/>
                </a:cubicBezTo>
                <a:cubicBezTo>
                  <a:pt x="22665" y="4375"/>
                  <a:pt x="22548" y="3939"/>
                  <a:pt x="22445" y="3500"/>
                </a:cubicBezTo>
                <a:cubicBezTo>
                  <a:pt x="22208" y="2493"/>
                  <a:pt x="22040" y="1472"/>
                  <a:pt x="21943" y="441"/>
                </a:cubicBezTo>
                <a:cubicBezTo>
                  <a:pt x="21936" y="369"/>
                  <a:pt x="21865" y="321"/>
                  <a:pt x="21802" y="321"/>
                </a:cubicBezTo>
                <a:cubicBezTo>
                  <a:pt x="21755" y="321"/>
                  <a:pt x="21713" y="347"/>
                  <a:pt x="21705" y="409"/>
                </a:cubicBezTo>
                <a:cubicBezTo>
                  <a:pt x="21704" y="419"/>
                  <a:pt x="21702" y="430"/>
                  <a:pt x="21701" y="441"/>
                </a:cubicBezTo>
                <a:lnTo>
                  <a:pt x="21701" y="441"/>
                </a:lnTo>
                <a:lnTo>
                  <a:pt x="21700" y="441"/>
                </a:lnTo>
                <a:lnTo>
                  <a:pt x="21700" y="441"/>
                </a:lnTo>
                <a:cubicBezTo>
                  <a:pt x="21700" y="442"/>
                  <a:pt x="21700" y="443"/>
                  <a:pt x="21700" y="443"/>
                </a:cubicBezTo>
                <a:lnTo>
                  <a:pt x="21700" y="443"/>
                </a:lnTo>
                <a:cubicBezTo>
                  <a:pt x="21422" y="2412"/>
                  <a:pt x="21064" y="4367"/>
                  <a:pt x="20627" y="6308"/>
                </a:cubicBezTo>
                <a:lnTo>
                  <a:pt x="20627" y="6308"/>
                </a:lnTo>
                <a:cubicBezTo>
                  <a:pt x="20193" y="5809"/>
                  <a:pt x="19613" y="5656"/>
                  <a:pt x="18985" y="5656"/>
                </a:cubicBezTo>
                <a:cubicBezTo>
                  <a:pt x="18017" y="5656"/>
                  <a:pt x="16934" y="6019"/>
                  <a:pt x="16086" y="6040"/>
                </a:cubicBezTo>
                <a:cubicBezTo>
                  <a:pt x="16026" y="6042"/>
                  <a:pt x="15966" y="6042"/>
                  <a:pt x="15906" y="6042"/>
                </a:cubicBezTo>
                <a:cubicBezTo>
                  <a:pt x="15020" y="6042"/>
                  <a:pt x="14142" y="5892"/>
                  <a:pt x="13257" y="5882"/>
                </a:cubicBezTo>
                <a:cubicBezTo>
                  <a:pt x="13220" y="5882"/>
                  <a:pt x="13184" y="5882"/>
                  <a:pt x="13147" y="5882"/>
                </a:cubicBezTo>
                <a:cubicBezTo>
                  <a:pt x="12743" y="5882"/>
                  <a:pt x="12337" y="5916"/>
                  <a:pt x="11944" y="6009"/>
                </a:cubicBezTo>
                <a:cubicBezTo>
                  <a:pt x="11728" y="6062"/>
                  <a:pt x="11524" y="6140"/>
                  <a:pt x="11317" y="6220"/>
                </a:cubicBezTo>
                <a:cubicBezTo>
                  <a:pt x="11229" y="6253"/>
                  <a:pt x="11124" y="6294"/>
                  <a:pt x="11023" y="6294"/>
                </a:cubicBezTo>
                <a:cubicBezTo>
                  <a:pt x="10995" y="6294"/>
                  <a:pt x="10968" y="6291"/>
                  <a:pt x="10941" y="6283"/>
                </a:cubicBezTo>
                <a:cubicBezTo>
                  <a:pt x="10819" y="6250"/>
                  <a:pt x="10737" y="6144"/>
                  <a:pt x="10647" y="6064"/>
                </a:cubicBezTo>
                <a:cubicBezTo>
                  <a:pt x="10474" y="5905"/>
                  <a:pt x="10309" y="5839"/>
                  <a:pt x="10157" y="5839"/>
                </a:cubicBezTo>
                <a:cubicBezTo>
                  <a:pt x="9878" y="5839"/>
                  <a:pt x="9642" y="6062"/>
                  <a:pt x="9476" y="6349"/>
                </a:cubicBezTo>
                <a:lnTo>
                  <a:pt x="9476" y="6349"/>
                </a:lnTo>
                <a:cubicBezTo>
                  <a:pt x="9350" y="4334"/>
                  <a:pt x="9024" y="2335"/>
                  <a:pt x="8503" y="384"/>
                </a:cubicBezTo>
                <a:cubicBezTo>
                  <a:pt x="8488" y="328"/>
                  <a:pt x="8431" y="297"/>
                  <a:pt x="8377" y="297"/>
                </a:cubicBezTo>
                <a:cubicBezTo>
                  <a:pt x="8326" y="297"/>
                  <a:pt x="8278" y="324"/>
                  <a:pt x="8269" y="384"/>
                </a:cubicBezTo>
                <a:cubicBezTo>
                  <a:pt x="7971" y="2396"/>
                  <a:pt x="7391" y="4355"/>
                  <a:pt x="6547" y="6207"/>
                </a:cubicBezTo>
                <a:lnTo>
                  <a:pt x="6547" y="6207"/>
                </a:lnTo>
                <a:cubicBezTo>
                  <a:pt x="5592" y="6031"/>
                  <a:pt x="4624" y="5942"/>
                  <a:pt x="3654" y="5942"/>
                </a:cubicBezTo>
                <a:cubicBezTo>
                  <a:pt x="3490" y="5942"/>
                  <a:pt x="3326" y="5945"/>
                  <a:pt x="3163" y="5950"/>
                </a:cubicBezTo>
                <a:cubicBezTo>
                  <a:pt x="2632" y="5967"/>
                  <a:pt x="2110" y="6035"/>
                  <a:pt x="1582" y="6067"/>
                </a:cubicBezTo>
                <a:cubicBezTo>
                  <a:pt x="1496" y="6073"/>
                  <a:pt x="1406" y="6076"/>
                  <a:pt x="1316" y="6076"/>
                </a:cubicBezTo>
                <a:cubicBezTo>
                  <a:pt x="928" y="6076"/>
                  <a:pt x="522" y="6007"/>
                  <a:pt x="276" y="5683"/>
                </a:cubicBezTo>
                <a:cubicBezTo>
                  <a:pt x="249" y="5647"/>
                  <a:pt x="211" y="5632"/>
                  <a:pt x="174" y="5632"/>
                </a:cubicBezTo>
                <a:cubicBezTo>
                  <a:pt x="86" y="5632"/>
                  <a:pt x="0" y="5719"/>
                  <a:pt x="67" y="5806"/>
                </a:cubicBezTo>
                <a:lnTo>
                  <a:pt x="65" y="5806"/>
                </a:lnTo>
                <a:cubicBezTo>
                  <a:pt x="380" y="6221"/>
                  <a:pt x="854" y="6327"/>
                  <a:pt x="1354" y="6327"/>
                </a:cubicBezTo>
                <a:cubicBezTo>
                  <a:pt x="1802" y="6327"/>
                  <a:pt x="2272" y="6241"/>
                  <a:pt x="2666" y="6216"/>
                </a:cubicBezTo>
                <a:cubicBezTo>
                  <a:pt x="2996" y="6195"/>
                  <a:pt x="3327" y="6185"/>
                  <a:pt x="3658" y="6185"/>
                </a:cubicBezTo>
                <a:cubicBezTo>
                  <a:pt x="4639" y="6185"/>
                  <a:pt x="5619" y="6277"/>
                  <a:pt x="6586" y="6461"/>
                </a:cubicBezTo>
                <a:cubicBezTo>
                  <a:pt x="6594" y="6462"/>
                  <a:pt x="6604" y="6463"/>
                  <a:pt x="6613" y="6463"/>
                </a:cubicBezTo>
                <a:cubicBezTo>
                  <a:pt x="6656" y="6463"/>
                  <a:pt x="6703" y="6446"/>
                  <a:pt x="6723" y="6405"/>
                </a:cubicBezTo>
                <a:cubicBezTo>
                  <a:pt x="7516" y="4686"/>
                  <a:pt x="8085" y="2871"/>
                  <a:pt x="8412" y="1007"/>
                </a:cubicBezTo>
                <a:lnTo>
                  <a:pt x="8412" y="1007"/>
                </a:lnTo>
                <a:cubicBezTo>
                  <a:pt x="8889" y="2938"/>
                  <a:pt x="9173" y="4911"/>
                  <a:pt x="9262" y="6898"/>
                </a:cubicBezTo>
                <a:cubicBezTo>
                  <a:pt x="9265" y="6973"/>
                  <a:pt x="9329" y="7017"/>
                  <a:pt x="9391" y="7017"/>
                </a:cubicBezTo>
                <a:cubicBezTo>
                  <a:pt x="9439" y="7017"/>
                  <a:pt x="9485" y="6990"/>
                  <a:pt x="9500" y="6930"/>
                </a:cubicBezTo>
                <a:cubicBezTo>
                  <a:pt x="9573" y="6645"/>
                  <a:pt x="9736" y="6159"/>
                  <a:pt x="10064" y="6074"/>
                </a:cubicBezTo>
                <a:cubicBezTo>
                  <a:pt x="10093" y="6066"/>
                  <a:pt x="10121" y="6063"/>
                  <a:pt x="10148" y="6063"/>
                </a:cubicBezTo>
                <a:cubicBezTo>
                  <a:pt x="10421" y="6063"/>
                  <a:pt x="10593" y="6421"/>
                  <a:pt x="10845" y="6506"/>
                </a:cubicBezTo>
                <a:cubicBezTo>
                  <a:pt x="10907" y="6526"/>
                  <a:pt x="10969" y="6535"/>
                  <a:pt x="11032" y="6535"/>
                </a:cubicBezTo>
                <a:cubicBezTo>
                  <a:pt x="11319" y="6535"/>
                  <a:pt x="11614" y="6351"/>
                  <a:pt x="11880" y="6277"/>
                </a:cubicBezTo>
                <a:cubicBezTo>
                  <a:pt x="12292" y="6162"/>
                  <a:pt x="12719" y="6124"/>
                  <a:pt x="13145" y="6124"/>
                </a:cubicBezTo>
                <a:cubicBezTo>
                  <a:pt x="13152" y="6124"/>
                  <a:pt x="13159" y="6124"/>
                  <a:pt x="13166" y="6124"/>
                </a:cubicBezTo>
                <a:cubicBezTo>
                  <a:pt x="14006" y="6124"/>
                  <a:pt x="14837" y="6259"/>
                  <a:pt x="15676" y="6281"/>
                </a:cubicBezTo>
                <a:cubicBezTo>
                  <a:pt x="15722" y="6282"/>
                  <a:pt x="15768" y="6283"/>
                  <a:pt x="15814" y="6283"/>
                </a:cubicBezTo>
                <a:cubicBezTo>
                  <a:pt x="16620" y="6283"/>
                  <a:pt x="17375" y="6095"/>
                  <a:pt x="18170" y="5963"/>
                </a:cubicBezTo>
                <a:cubicBezTo>
                  <a:pt x="18399" y="5925"/>
                  <a:pt x="18644" y="5900"/>
                  <a:pt x="18889" y="5900"/>
                </a:cubicBezTo>
                <a:cubicBezTo>
                  <a:pt x="19544" y="5900"/>
                  <a:pt x="20204" y="6076"/>
                  <a:pt x="20584" y="6648"/>
                </a:cubicBezTo>
                <a:cubicBezTo>
                  <a:pt x="20609" y="6686"/>
                  <a:pt x="20652" y="6706"/>
                  <a:pt x="20694" y="6706"/>
                </a:cubicBezTo>
                <a:cubicBezTo>
                  <a:pt x="20744" y="6706"/>
                  <a:pt x="20792" y="6678"/>
                  <a:pt x="20805" y="6620"/>
                </a:cubicBezTo>
                <a:cubicBezTo>
                  <a:pt x="21202" y="4882"/>
                  <a:pt x="21536" y="3131"/>
                  <a:pt x="21806" y="1368"/>
                </a:cubicBezTo>
                <a:lnTo>
                  <a:pt x="21806" y="1368"/>
                </a:lnTo>
                <a:cubicBezTo>
                  <a:pt x="21895" y="2027"/>
                  <a:pt x="22012" y="2681"/>
                  <a:pt x="22156" y="3330"/>
                </a:cubicBezTo>
                <a:cubicBezTo>
                  <a:pt x="22266" y="3816"/>
                  <a:pt x="22392" y="4298"/>
                  <a:pt x="22533" y="4777"/>
                </a:cubicBezTo>
                <a:cubicBezTo>
                  <a:pt x="22649" y="5170"/>
                  <a:pt x="22741" y="5625"/>
                  <a:pt x="22967" y="5973"/>
                </a:cubicBezTo>
                <a:cubicBezTo>
                  <a:pt x="23099" y="6175"/>
                  <a:pt x="23293" y="6317"/>
                  <a:pt x="23520" y="6317"/>
                </a:cubicBezTo>
                <a:cubicBezTo>
                  <a:pt x="23577" y="6317"/>
                  <a:pt x="23636" y="6308"/>
                  <a:pt x="23697" y="6289"/>
                </a:cubicBezTo>
                <a:cubicBezTo>
                  <a:pt x="23862" y="6236"/>
                  <a:pt x="23995" y="6124"/>
                  <a:pt x="24144" y="6039"/>
                </a:cubicBezTo>
                <a:cubicBezTo>
                  <a:pt x="24324" y="5935"/>
                  <a:pt x="24517" y="5894"/>
                  <a:pt x="24718" y="5894"/>
                </a:cubicBezTo>
                <a:cubicBezTo>
                  <a:pt x="24772" y="5894"/>
                  <a:pt x="24825" y="5896"/>
                  <a:pt x="24880" y="5902"/>
                </a:cubicBezTo>
                <a:cubicBezTo>
                  <a:pt x="25352" y="5951"/>
                  <a:pt x="25797" y="6154"/>
                  <a:pt x="26260" y="6251"/>
                </a:cubicBezTo>
                <a:cubicBezTo>
                  <a:pt x="26616" y="6325"/>
                  <a:pt x="26978" y="6363"/>
                  <a:pt x="27342" y="6363"/>
                </a:cubicBezTo>
                <a:cubicBezTo>
                  <a:pt x="27415" y="6363"/>
                  <a:pt x="27488" y="6361"/>
                  <a:pt x="27561" y="6358"/>
                </a:cubicBezTo>
                <a:cubicBezTo>
                  <a:pt x="28533" y="6322"/>
                  <a:pt x="29480" y="6039"/>
                  <a:pt x="30344" y="5599"/>
                </a:cubicBezTo>
                <a:lnTo>
                  <a:pt x="30344" y="5599"/>
                </a:lnTo>
                <a:cubicBezTo>
                  <a:pt x="30725" y="5890"/>
                  <a:pt x="31192" y="5960"/>
                  <a:pt x="31663" y="5960"/>
                </a:cubicBezTo>
                <a:cubicBezTo>
                  <a:pt x="31741" y="5960"/>
                  <a:pt x="31819" y="5958"/>
                  <a:pt x="31897" y="5955"/>
                </a:cubicBezTo>
                <a:cubicBezTo>
                  <a:pt x="32694" y="5924"/>
                  <a:pt x="33491" y="5877"/>
                  <a:pt x="34290" y="5873"/>
                </a:cubicBezTo>
                <a:cubicBezTo>
                  <a:pt x="34342" y="5873"/>
                  <a:pt x="34394" y="5873"/>
                  <a:pt x="34445" y="5873"/>
                </a:cubicBezTo>
                <a:cubicBezTo>
                  <a:pt x="36049" y="5873"/>
                  <a:pt x="37649" y="5970"/>
                  <a:pt x="39242" y="6166"/>
                </a:cubicBezTo>
                <a:cubicBezTo>
                  <a:pt x="39246" y="6166"/>
                  <a:pt x="39250" y="6166"/>
                  <a:pt x="39253" y="6166"/>
                </a:cubicBezTo>
                <a:cubicBezTo>
                  <a:pt x="39316" y="6166"/>
                  <a:pt x="39358" y="6100"/>
                  <a:pt x="39362" y="6044"/>
                </a:cubicBezTo>
                <a:cubicBezTo>
                  <a:pt x="39496" y="4312"/>
                  <a:pt x="39757" y="2592"/>
                  <a:pt x="40142" y="898"/>
                </a:cubicBezTo>
                <a:lnTo>
                  <a:pt x="40142" y="898"/>
                </a:lnTo>
                <a:cubicBezTo>
                  <a:pt x="40298" y="2532"/>
                  <a:pt x="40648" y="4141"/>
                  <a:pt x="41185" y="5694"/>
                </a:cubicBezTo>
                <a:cubicBezTo>
                  <a:pt x="41201" y="5745"/>
                  <a:pt x="41249" y="5782"/>
                  <a:pt x="41303" y="5783"/>
                </a:cubicBezTo>
                <a:cubicBezTo>
                  <a:pt x="43109" y="5836"/>
                  <a:pt x="44916" y="5857"/>
                  <a:pt x="46722" y="5857"/>
                </a:cubicBezTo>
                <a:cubicBezTo>
                  <a:pt x="48292" y="5857"/>
                  <a:pt x="49861" y="5841"/>
                  <a:pt x="51431" y="5818"/>
                </a:cubicBezTo>
                <a:cubicBezTo>
                  <a:pt x="51585" y="5815"/>
                  <a:pt x="51587" y="5576"/>
                  <a:pt x="51433" y="5576"/>
                </a:cubicBezTo>
                <a:cubicBezTo>
                  <a:pt x="51433" y="5576"/>
                  <a:pt x="51432" y="5576"/>
                  <a:pt x="51431" y="5576"/>
                </a:cubicBezTo>
                <a:cubicBezTo>
                  <a:pt x="49855" y="5599"/>
                  <a:pt x="48279" y="5615"/>
                  <a:pt x="46703" y="5615"/>
                </a:cubicBezTo>
                <a:cubicBezTo>
                  <a:pt x="44931" y="5615"/>
                  <a:pt x="43160" y="5595"/>
                  <a:pt x="41389" y="5544"/>
                </a:cubicBezTo>
                <a:lnTo>
                  <a:pt x="41389" y="5544"/>
                </a:lnTo>
                <a:cubicBezTo>
                  <a:pt x="40791" y="3792"/>
                  <a:pt x="40432" y="1967"/>
                  <a:pt x="40324" y="119"/>
                </a:cubicBezTo>
                <a:cubicBezTo>
                  <a:pt x="40320" y="45"/>
                  <a:pt x="40255" y="0"/>
                  <a:pt x="401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7"/>
          <p:cNvSpPr txBox="1"/>
          <p:nvPr>
            <p:ph type="title"/>
          </p:nvPr>
        </p:nvSpPr>
        <p:spPr>
          <a:xfrm>
            <a:off x="3386150" y="2545763"/>
            <a:ext cx="3651600" cy="8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7" name="Google Shape;367;p17"/>
          <p:cNvSpPr txBox="1"/>
          <p:nvPr>
            <p:ph hasCustomPrompt="1" idx="2" type="title"/>
          </p:nvPr>
        </p:nvSpPr>
        <p:spPr>
          <a:xfrm>
            <a:off x="5762450" y="1631644"/>
            <a:ext cx="1275300" cy="9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61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8" name="Google Shape;368;p17"/>
          <p:cNvSpPr txBox="1"/>
          <p:nvPr>
            <p:ph idx="1" type="subTitle"/>
          </p:nvPr>
        </p:nvSpPr>
        <p:spPr>
          <a:xfrm>
            <a:off x="4701350" y="3382178"/>
            <a:ext cx="2336400" cy="6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17"/>
          <p:cNvSpPr/>
          <p:nvPr/>
        </p:nvSpPr>
        <p:spPr>
          <a:xfrm rot="10800000">
            <a:off x="4499826" y="5328815"/>
            <a:ext cx="442899" cy="443149"/>
          </a:xfrm>
          <a:custGeom>
            <a:rect b="b" l="l" r="r" t="t"/>
            <a:pathLst>
              <a:path extrusionOk="0" h="1834" w="1833">
                <a:moveTo>
                  <a:pt x="916" y="1"/>
                </a:moveTo>
                <a:cubicBezTo>
                  <a:pt x="410" y="1"/>
                  <a:pt x="1" y="412"/>
                  <a:pt x="1" y="918"/>
                </a:cubicBezTo>
                <a:cubicBezTo>
                  <a:pt x="1" y="1423"/>
                  <a:pt x="410" y="1833"/>
                  <a:pt x="916" y="1833"/>
                </a:cubicBezTo>
                <a:cubicBezTo>
                  <a:pt x="1423" y="1833"/>
                  <a:pt x="1833" y="1423"/>
                  <a:pt x="1833" y="918"/>
                </a:cubicBezTo>
                <a:cubicBezTo>
                  <a:pt x="1833" y="412"/>
                  <a:pt x="1423" y="1"/>
                  <a:pt x="91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7"/>
          <p:cNvSpPr/>
          <p:nvPr/>
        </p:nvSpPr>
        <p:spPr>
          <a:xfrm rot="10800000">
            <a:off x="1443962" y="4934603"/>
            <a:ext cx="600438" cy="600692"/>
          </a:xfrm>
          <a:custGeom>
            <a:rect b="b" l="l" r="r" t="t"/>
            <a:pathLst>
              <a:path extrusionOk="0" h="2486" w="2485">
                <a:moveTo>
                  <a:pt x="1242" y="1"/>
                </a:moveTo>
                <a:cubicBezTo>
                  <a:pt x="557" y="1"/>
                  <a:pt x="1" y="557"/>
                  <a:pt x="1" y="1242"/>
                </a:cubicBezTo>
                <a:cubicBezTo>
                  <a:pt x="1" y="1929"/>
                  <a:pt x="557" y="2485"/>
                  <a:pt x="1242" y="2485"/>
                </a:cubicBezTo>
                <a:cubicBezTo>
                  <a:pt x="1929" y="2485"/>
                  <a:pt x="2485" y="1929"/>
                  <a:pt x="2485" y="1242"/>
                </a:cubicBezTo>
                <a:cubicBezTo>
                  <a:pt x="2485" y="557"/>
                  <a:pt x="1929" y="1"/>
                  <a:pt x="1242" y="1"/>
                </a:cubicBezTo>
                <a:close/>
              </a:path>
            </a:pathLst>
          </a:custGeom>
          <a:solidFill>
            <a:srgbClr val="0104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7"/>
          <p:cNvSpPr/>
          <p:nvPr/>
        </p:nvSpPr>
        <p:spPr>
          <a:xfrm rot="10800000">
            <a:off x="2479339" y="5062300"/>
            <a:ext cx="345282" cy="345289"/>
          </a:xfrm>
          <a:custGeom>
            <a:rect b="b" l="l" r="r" t="t"/>
            <a:pathLst>
              <a:path extrusionOk="0" h="1429" w="1429">
                <a:moveTo>
                  <a:pt x="715" y="1"/>
                </a:moveTo>
                <a:cubicBezTo>
                  <a:pt x="320" y="1"/>
                  <a:pt x="1" y="320"/>
                  <a:pt x="1" y="715"/>
                </a:cubicBezTo>
                <a:cubicBezTo>
                  <a:pt x="1" y="1109"/>
                  <a:pt x="320" y="1428"/>
                  <a:pt x="715" y="1428"/>
                </a:cubicBezTo>
                <a:cubicBezTo>
                  <a:pt x="1108" y="1428"/>
                  <a:pt x="1429" y="1109"/>
                  <a:pt x="1429" y="715"/>
                </a:cubicBezTo>
                <a:cubicBezTo>
                  <a:pt x="1429" y="320"/>
                  <a:pt x="1108" y="1"/>
                  <a:pt x="71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7"/>
          <p:cNvSpPr/>
          <p:nvPr/>
        </p:nvSpPr>
        <p:spPr>
          <a:xfrm rot="10800000">
            <a:off x="6351414" y="5097226"/>
            <a:ext cx="748796" cy="680672"/>
          </a:xfrm>
          <a:custGeom>
            <a:rect b="b" l="l" r="r" t="t"/>
            <a:pathLst>
              <a:path extrusionOk="0" h="2817" w="3099">
                <a:moveTo>
                  <a:pt x="1548" y="0"/>
                </a:moveTo>
                <a:cubicBezTo>
                  <a:pt x="910" y="0"/>
                  <a:pt x="332" y="437"/>
                  <a:pt x="179" y="1086"/>
                </a:cubicBezTo>
                <a:cubicBezTo>
                  <a:pt x="1" y="1842"/>
                  <a:pt x="469" y="2600"/>
                  <a:pt x="1226" y="2778"/>
                </a:cubicBezTo>
                <a:cubicBezTo>
                  <a:pt x="1335" y="2804"/>
                  <a:pt x="1444" y="2817"/>
                  <a:pt x="1552" y="2817"/>
                </a:cubicBezTo>
                <a:cubicBezTo>
                  <a:pt x="2190" y="2817"/>
                  <a:pt x="2767" y="2379"/>
                  <a:pt x="2920" y="1732"/>
                </a:cubicBezTo>
                <a:cubicBezTo>
                  <a:pt x="3098" y="976"/>
                  <a:pt x="2630" y="217"/>
                  <a:pt x="1873" y="38"/>
                </a:cubicBezTo>
                <a:cubicBezTo>
                  <a:pt x="1765" y="12"/>
                  <a:pt x="1656" y="0"/>
                  <a:pt x="1548" y="0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7"/>
          <p:cNvSpPr/>
          <p:nvPr/>
        </p:nvSpPr>
        <p:spPr>
          <a:xfrm rot="10800000">
            <a:off x="-2413098" y="4063622"/>
            <a:ext cx="3649504" cy="3649821"/>
          </a:xfrm>
          <a:custGeom>
            <a:rect b="b" l="l" r="r" t="t"/>
            <a:pathLst>
              <a:path extrusionOk="0" h="15105" w="15104">
                <a:moveTo>
                  <a:pt x="7552" y="0"/>
                </a:moveTo>
                <a:cubicBezTo>
                  <a:pt x="5550" y="0"/>
                  <a:pt x="3628" y="797"/>
                  <a:pt x="2212" y="2213"/>
                </a:cubicBezTo>
                <a:cubicBezTo>
                  <a:pt x="796" y="3629"/>
                  <a:pt x="1" y="5549"/>
                  <a:pt x="1" y="7552"/>
                </a:cubicBezTo>
                <a:cubicBezTo>
                  <a:pt x="1" y="9555"/>
                  <a:pt x="796" y="11476"/>
                  <a:pt x="2212" y="12892"/>
                </a:cubicBezTo>
                <a:cubicBezTo>
                  <a:pt x="3628" y="14308"/>
                  <a:pt x="5550" y="15104"/>
                  <a:pt x="7552" y="15104"/>
                </a:cubicBezTo>
                <a:cubicBezTo>
                  <a:pt x="9555" y="15104"/>
                  <a:pt x="11475" y="14308"/>
                  <a:pt x="12892" y="12892"/>
                </a:cubicBezTo>
                <a:cubicBezTo>
                  <a:pt x="14308" y="11476"/>
                  <a:pt x="15104" y="9555"/>
                  <a:pt x="15104" y="7552"/>
                </a:cubicBezTo>
                <a:cubicBezTo>
                  <a:pt x="15104" y="5549"/>
                  <a:pt x="14308" y="3629"/>
                  <a:pt x="12892" y="2213"/>
                </a:cubicBezTo>
                <a:cubicBezTo>
                  <a:pt x="11475" y="797"/>
                  <a:pt x="9555" y="0"/>
                  <a:pt x="7552" y="0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7"/>
          <p:cNvSpPr/>
          <p:nvPr/>
        </p:nvSpPr>
        <p:spPr>
          <a:xfrm rot="10800000">
            <a:off x="-1878870" y="4598354"/>
            <a:ext cx="2580797" cy="2580608"/>
          </a:xfrm>
          <a:custGeom>
            <a:rect b="b" l="l" r="r" t="t"/>
            <a:pathLst>
              <a:path extrusionOk="0" h="10680" w="10681">
                <a:moveTo>
                  <a:pt x="5340" y="1"/>
                </a:moveTo>
                <a:cubicBezTo>
                  <a:pt x="2391" y="1"/>
                  <a:pt x="0" y="2391"/>
                  <a:pt x="0" y="5340"/>
                </a:cubicBezTo>
                <a:cubicBezTo>
                  <a:pt x="0" y="8290"/>
                  <a:pt x="2391" y="10680"/>
                  <a:pt x="5340" y="10680"/>
                </a:cubicBezTo>
                <a:cubicBezTo>
                  <a:pt x="8289" y="10680"/>
                  <a:pt x="10680" y="8290"/>
                  <a:pt x="10680" y="5340"/>
                </a:cubicBezTo>
                <a:cubicBezTo>
                  <a:pt x="10680" y="2391"/>
                  <a:pt x="8289" y="1"/>
                  <a:pt x="534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17"/>
          <p:cNvSpPr/>
          <p:nvPr/>
        </p:nvSpPr>
        <p:spPr>
          <a:xfrm rot="10800000">
            <a:off x="7797112" y="4618324"/>
            <a:ext cx="1798415" cy="1638493"/>
          </a:xfrm>
          <a:custGeom>
            <a:rect b="b" l="l" r="r" t="t"/>
            <a:pathLst>
              <a:path extrusionOk="0" h="6781" w="7443">
                <a:moveTo>
                  <a:pt x="3721" y="1"/>
                </a:moveTo>
                <a:cubicBezTo>
                  <a:pt x="2854" y="1"/>
                  <a:pt x="1986" y="332"/>
                  <a:pt x="1325" y="993"/>
                </a:cubicBezTo>
                <a:cubicBezTo>
                  <a:pt x="1" y="2317"/>
                  <a:pt x="1" y="4464"/>
                  <a:pt x="1325" y="5788"/>
                </a:cubicBezTo>
                <a:cubicBezTo>
                  <a:pt x="1986" y="6449"/>
                  <a:pt x="2854" y="6780"/>
                  <a:pt x="3721" y="6780"/>
                </a:cubicBezTo>
                <a:cubicBezTo>
                  <a:pt x="4589" y="6780"/>
                  <a:pt x="5457" y="6449"/>
                  <a:pt x="6119" y="5788"/>
                </a:cubicBezTo>
                <a:cubicBezTo>
                  <a:pt x="7443" y="4464"/>
                  <a:pt x="7443" y="2317"/>
                  <a:pt x="6119" y="993"/>
                </a:cubicBezTo>
                <a:cubicBezTo>
                  <a:pt x="5457" y="332"/>
                  <a:pt x="4589" y="1"/>
                  <a:pt x="3721" y="1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17"/>
          <p:cNvSpPr/>
          <p:nvPr/>
        </p:nvSpPr>
        <p:spPr>
          <a:xfrm rot="10800000">
            <a:off x="8343179" y="5116328"/>
            <a:ext cx="709894" cy="645394"/>
          </a:xfrm>
          <a:custGeom>
            <a:rect b="b" l="l" r="r" t="t"/>
            <a:pathLst>
              <a:path extrusionOk="0" h="2671" w="2938">
                <a:moveTo>
                  <a:pt x="1468" y="1"/>
                </a:moveTo>
                <a:cubicBezTo>
                  <a:pt x="863" y="1"/>
                  <a:pt x="315" y="415"/>
                  <a:pt x="170" y="1030"/>
                </a:cubicBezTo>
                <a:cubicBezTo>
                  <a:pt x="1" y="1746"/>
                  <a:pt x="446" y="2465"/>
                  <a:pt x="1163" y="2635"/>
                </a:cubicBezTo>
                <a:cubicBezTo>
                  <a:pt x="1266" y="2659"/>
                  <a:pt x="1370" y="2671"/>
                  <a:pt x="1472" y="2671"/>
                </a:cubicBezTo>
                <a:cubicBezTo>
                  <a:pt x="2076" y="2671"/>
                  <a:pt x="2624" y="2257"/>
                  <a:pt x="2769" y="1643"/>
                </a:cubicBezTo>
                <a:cubicBezTo>
                  <a:pt x="2937" y="925"/>
                  <a:pt x="2494" y="206"/>
                  <a:pt x="1776" y="37"/>
                </a:cubicBezTo>
                <a:cubicBezTo>
                  <a:pt x="1673" y="12"/>
                  <a:pt x="1570" y="1"/>
                  <a:pt x="146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77" name="Google Shape;377;p17"/>
          <p:cNvSpPr/>
          <p:nvPr/>
        </p:nvSpPr>
        <p:spPr>
          <a:xfrm rot="10800000">
            <a:off x="7274475" y="833269"/>
            <a:ext cx="437341" cy="406663"/>
          </a:xfrm>
          <a:custGeom>
            <a:rect b="b" l="l" r="r" t="t"/>
            <a:pathLst>
              <a:path extrusionOk="0" h="1683" w="1810">
                <a:moveTo>
                  <a:pt x="906" y="0"/>
                </a:moveTo>
                <a:cubicBezTo>
                  <a:pt x="501" y="0"/>
                  <a:pt x="142" y="294"/>
                  <a:pt x="76" y="707"/>
                </a:cubicBezTo>
                <a:cubicBezTo>
                  <a:pt x="1" y="1166"/>
                  <a:pt x="312" y="1598"/>
                  <a:pt x="771" y="1671"/>
                </a:cubicBezTo>
                <a:cubicBezTo>
                  <a:pt x="817" y="1679"/>
                  <a:pt x="863" y="1683"/>
                  <a:pt x="908" y="1683"/>
                </a:cubicBezTo>
                <a:cubicBezTo>
                  <a:pt x="1312" y="1683"/>
                  <a:pt x="1669" y="1389"/>
                  <a:pt x="1736" y="977"/>
                </a:cubicBezTo>
                <a:cubicBezTo>
                  <a:pt x="1810" y="518"/>
                  <a:pt x="1499" y="86"/>
                  <a:pt x="1040" y="11"/>
                </a:cubicBezTo>
                <a:cubicBezTo>
                  <a:pt x="995" y="4"/>
                  <a:pt x="950" y="0"/>
                  <a:pt x="906" y="0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7"/>
          <p:cNvSpPr/>
          <p:nvPr/>
        </p:nvSpPr>
        <p:spPr>
          <a:xfrm rot="10800000">
            <a:off x="9089582" y="1593498"/>
            <a:ext cx="447490" cy="406905"/>
          </a:xfrm>
          <a:custGeom>
            <a:rect b="b" l="l" r="r" t="t"/>
            <a:pathLst>
              <a:path extrusionOk="0" h="1684" w="1852">
                <a:moveTo>
                  <a:pt x="925" y="1"/>
                </a:moveTo>
                <a:cubicBezTo>
                  <a:pt x="544" y="1"/>
                  <a:pt x="199" y="261"/>
                  <a:pt x="107" y="649"/>
                </a:cubicBezTo>
                <a:cubicBezTo>
                  <a:pt x="1" y="1101"/>
                  <a:pt x="280" y="1554"/>
                  <a:pt x="732" y="1660"/>
                </a:cubicBezTo>
                <a:cubicBezTo>
                  <a:pt x="798" y="1676"/>
                  <a:pt x="863" y="1683"/>
                  <a:pt x="927" y="1683"/>
                </a:cubicBezTo>
                <a:cubicBezTo>
                  <a:pt x="1307" y="1683"/>
                  <a:pt x="1653" y="1422"/>
                  <a:pt x="1744" y="1035"/>
                </a:cubicBezTo>
                <a:cubicBezTo>
                  <a:pt x="1851" y="583"/>
                  <a:pt x="1570" y="131"/>
                  <a:pt x="1118" y="23"/>
                </a:cubicBezTo>
                <a:cubicBezTo>
                  <a:pt x="1053" y="8"/>
                  <a:pt x="989" y="1"/>
                  <a:pt x="9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7"/>
          <p:cNvSpPr/>
          <p:nvPr/>
        </p:nvSpPr>
        <p:spPr>
          <a:xfrm rot="10800000">
            <a:off x="7007252" y="526544"/>
            <a:ext cx="213355" cy="182914"/>
          </a:xfrm>
          <a:custGeom>
            <a:rect b="b" l="l" r="r" t="t"/>
            <a:pathLst>
              <a:path extrusionOk="0" h="757" w="883">
                <a:moveTo>
                  <a:pt x="505" y="1"/>
                </a:moveTo>
                <a:cubicBezTo>
                  <a:pt x="169" y="1"/>
                  <a:pt x="1" y="407"/>
                  <a:pt x="239" y="645"/>
                </a:cubicBezTo>
                <a:cubicBezTo>
                  <a:pt x="316" y="722"/>
                  <a:pt x="410" y="756"/>
                  <a:pt x="503" y="756"/>
                </a:cubicBezTo>
                <a:cubicBezTo>
                  <a:pt x="697" y="756"/>
                  <a:pt x="883" y="606"/>
                  <a:pt x="883" y="378"/>
                </a:cubicBezTo>
                <a:cubicBezTo>
                  <a:pt x="883" y="169"/>
                  <a:pt x="715" y="1"/>
                  <a:pt x="5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7"/>
          <p:cNvSpPr/>
          <p:nvPr/>
        </p:nvSpPr>
        <p:spPr>
          <a:xfrm rot="10800000">
            <a:off x="8508918" y="3438790"/>
            <a:ext cx="1962720" cy="1788304"/>
          </a:xfrm>
          <a:custGeom>
            <a:rect b="b" l="l" r="r" t="t"/>
            <a:pathLst>
              <a:path extrusionOk="0" h="7401" w="8123">
                <a:moveTo>
                  <a:pt x="4061" y="1"/>
                </a:moveTo>
                <a:cubicBezTo>
                  <a:pt x="3115" y="1"/>
                  <a:pt x="2168" y="362"/>
                  <a:pt x="1446" y="1085"/>
                </a:cubicBezTo>
                <a:cubicBezTo>
                  <a:pt x="0" y="2529"/>
                  <a:pt x="0" y="4871"/>
                  <a:pt x="1446" y="6317"/>
                </a:cubicBezTo>
                <a:cubicBezTo>
                  <a:pt x="2168" y="7039"/>
                  <a:pt x="3115" y="7400"/>
                  <a:pt x="4061" y="7400"/>
                </a:cubicBezTo>
                <a:cubicBezTo>
                  <a:pt x="5008" y="7400"/>
                  <a:pt x="5955" y="7039"/>
                  <a:pt x="6678" y="6317"/>
                </a:cubicBezTo>
                <a:cubicBezTo>
                  <a:pt x="8122" y="4871"/>
                  <a:pt x="8122" y="2529"/>
                  <a:pt x="6678" y="1085"/>
                </a:cubicBezTo>
                <a:cubicBezTo>
                  <a:pt x="5955" y="362"/>
                  <a:pt x="5008" y="1"/>
                  <a:pt x="40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7"/>
          <p:cNvSpPr/>
          <p:nvPr/>
        </p:nvSpPr>
        <p:spPr>
          <a:xfrm rot="10800000">
            <a:off x="1163712" y="-18482"/>
            <a:ext cx="491465" cy="491475"/>
          </a:xfrm>
          <a:custGeom>
            <a:rect b="b" l="l" r="r" t="t"/>
            <a:pathLst>
              <a:path extrusionOk="0" h="2034" w="2034">
                <a:moveTo>
                  <a:pt x="1017" y="1"/>
                </a:moveTo>
                <a:cubicBezTo>
                  <a:pt x="456" y="1"/>
                  <a:pt x="1" y="456"/>
                  <a:pt x="1" y="1017"/>
                </a:cubicBezTo>
                <a:cubicBezTo>
                  <a:pt x="1" y="1578"/>
                  <a:pt x="456" y="2034"/>
                  <a:pt x="1017" y="2034"/>
                </a:cubicBezTo>
                <a:cubicBezTo>
                  <a:pt x="1578" y="2034"/>
                  <a:pt x="2033" y="1578"/>
                  <a:pt x="2033" y="1017"/>
                </a:cubicBezTo>
                <a:cubicBezTo>
                  <a:pt x="2033" y="456"/>
                  <a:pt x="1578" y="1"/>
                  <a:pt x="101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7"/>
          <p:cNvSpPr/>
          <p:nvPr/>
        </p:nvSpPr>
        <p:spPr>
          <a:xfrm rot="10800000">
            <a:off x="-546063" y="-359675"/>
            <a:ext cx="1305500" cy="1305527"/>
          </a:xfrm>
          <a:custGeom>
            <a:rect b="b" l="l" r="r" t="t"/>
            <a:pathLst>
              <a:path extrusionOk="0" h="5403" w="5403">
                <a:moveTo>
                  <a:pt x="2701" y="1"/>
                </a:moveTo>
                <a:cubicBezTo>
                  <a:pt x="1210" y="1"/>
                  <a:pt x="1" y="1210"/>
                  <a:pt x="1" y="2701"/>
                </a:cubicBezTo>
                <a:cubicBezTo>
                  <a:pt x="1" y="4193"/>
                  <a:pt x="1210" y="5402"/>
                  <a:pt x="2701" y="5402"/>
                </a:cubicBezTo>
                <a:cubicBezTo>
                  <a:pt x="4193" y="5402"/>
                  <a:pt x="5402" y="4193"/>
                  <a:pt x="5402" y="2701"/>
                </a:cubicBezTo>
                <a:cubicBezTo>
                  <a:pt x="5402" y="1210"/>
                  <a:pt x="4193" y="1"/>
                  <a:pt x="2701" y="1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7"/>
          <p:cNvSpPr/>
          <p:nvPr/>
        </p:nvSpPr>
        <p:spPr>
          <a:xfrm rot="10800000">
            <a:off x="-283671" y="3438790"/>
            <a:ext cx="1043095" cy="1042633"/>
          </a:xfrm>
          <a:custGeom>
            <a:rect b="b" l="l" r="r" t="t"/>
            <a:pathLst>
              <a:path extrusionOk="0" h="4315" w="4317">
                <a:moveTo>
                  <a:pt x="2159" y="0"/>
                </a:moveTo>
                <a:cubicBezTo>
                  <a:pt x="967" y="0"/>
                  <a:pt x="1" y="966"/>
                  <a:pt x="1" y="2157"/>
                </a:cubicBezTo>
                <a:cubicBezTo>
                  <a:pt x="1" y="3348"/>
                  <a:pt x="967" y="4314"/>
                  <a:pt x="2159" y="4314"/>
                </a:cubicBezTo>
                <a:cubicBezTo>
                  <a:pt x="3350" y="4314"/>
                  <a:pt x="4316" y="3348"/>
                  <a:pt x="4316" y="2157"/>
                </a:cubicBezTo>
                <a:cubicBezTo>
                  <a:pt x="4316" y="966"/>
                  <a:pt x="3350" y="0"/>
                  <a:pt x="215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7"/>
          <p:cNvSpPr/>
          <p:nvPr/>
        </p:nvSpPr>
        <p:spPr>
          <a:xfrm rot="10800000">
            <a:off x="4449436" y="59333"/>
            <a:ext cx="772717" cy="680913"/>
          </a:xfrm>
          <a:custGeom>
            <a:rect b="b" l="l" r="r" t="t"/>
            <a:pathLst>
              <a:path extrusionOk="0" h="2818" w="3198">
                <a:moveTo>
                  <a:pt x="1598" y="1"/>
                </a:moveTo>
                <a:cubicBezTo>
                  <a:pt x="1419" y="1"/>
                  <a:pt x="1236" y="35"/>
                  <a:pt x="1060" y="108"/>
                </a:cubicBezTo>
                <a:cubicBezTo>
                  <a:pt x="342" y="406"/>
                  <a:pt x="1" y="1229"/>
                  <a:pt x="298" y="1948"/>
                </a:cubicBezTo>
                <a:cubicBezTo>
                  <a:pt x="523" y="2490"/>
                  <a:pt x="1047" y="2817"/>
                  <a:pt x="1600" y="2817"/>
                </a:cubicBezTo>
                <a:cubicBezTo>
                  <a:pt x="1779" y="2817"/>
                  <a:pt x="1961" y="2783"/>
                  <a:pt x="2137" y="2710"/>
                </a:cubicBezTo>
                <a:cubicBezTo>
                  <a:pt x="2856" y="2413"/>
                  <a:pt x="3198" y="1589"/>
                  <a:pt x="2900" y="870"/>
                </a:cubicBezTo>
                <a:cubicBezTo>
                  <a:pt x="2676" y="328"/>
                  <a:pt x="2151" y="1"/>
                  <a:pt x="1598" y="1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7"/>
          <p:cNvSpPr/>
          <p:nvPr/>
        </p:nvSpPr>
        <p:spPr>
          <a:xfrm rot="10800000">
            <a:off x="-157415" y="1645436"/>
            <a:ext cx="749037" cy="680672"/>
          </a:xfrm>
          <a:custGeom>
            <a:rect b="b" l="l" r="r" t="t"/>
            <a:pathLst>
              <a:path extrusionOk="0" h="2817" w="3100">
                <a:moveTo>
                  <a:pt x="1549" y="0"/>
                </a:moveTo>
                <a:cubicBezTo>
                  <a:pt x="910" y="0"/>
                  <a:pt x="332" y="437"/>
                  <a:pt x="179" y="1085"/>
                </a:cubicBezTo>
                <a:cubicBezTo>
                  <a:pt x="1" y="1842"/>
                  <a:pt x="470" y="2600"/>
                  <a:pt x="1227" y="2778"/>
                </a:cubicBezTo>
                <a:cubicBezTo>
                  <a:pt x="1335" y="2804"/>
                  <a:pt x="1444" y="2816"/>
                  <a:pt x="1551" y="2816"/>
                </a:cubicBezTo>
                <a:cubicBezTo>
                  <a:pt x="2189" y="2816"/>
                  <a:pt x="2766" y="2380"/>
                  <a:pt x="2919" y="1732"/>
                </a:cubicBezTo>
                <a:cubicBezTo>
                  <a:pt x="3099" y="974"/>
                  <a:pt x="2630" y="216"/>
                  <a:pt x="1873" y="38"/>
                </a:cubicBezTo>
                <a:cubicBezTo>
                  <a:pt x="1764" y="12"/>
                  <a:pt x="1656" y="0"/>
                  <a:pt x="1549" y="0"/>
                </a:cubicBezTo>
                <a:close/>
              </a:path>
            </a:pathLst>
          </a:custGeom>
          <a:solidFill>
            <a:srgbClr val="0104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17"/>
          <p:cNvSpPr/>
          <p:nvPr/>
        </p:nvSpPr>
        <p:spPr>
          <a:xfrm flipH="1">
            <a:off x="4469625" y="59326"/>
            <a:ext cx="5518357" cy="680924"/>
          </a:xfrm>
          <a:custGeom>
            <a:rect b="b" l="l" r="r" t="t"/>
            <a:pathLst>
              <a:path extrusionOk="0" h="6417" w="52006">
                <a:moveTo>
                  <a:pt x="42454" y="0"/>
                </a:moveTo>
                <a:cubicBezTo>
                  <a:pt x="42391" y="0"/>
                  <a:pt x="42321" y="45"/>
                  <a:pt x="42319" y="120"/>
                </a:cubicBezTo>
                <a:cubicBezTo>
                  <a:pt x="42277" y="1651"/>
                  <a:pt x="42138" y="3177"/>
                  <a:pt x="41904" y="4690"/>
                </a:cubicBezTo>
                <a:cubicBezTo>
                  <a:pt x="41880" y="4844"/>
                  <a:pt x="41860" y="5002"/>
                  <a:pt x="41827" y="5154"/>
                </a:cubicBezTo>
                <a:cubicBezTo>
                  <a:pt x="41780" y="5374"/>
                  <a:pt x="41690" y="5467"/>
                  <a:pt x="41454" y="5494"/>
                </a:cubicBezTo>
                <a:cubicBezTo>
                  <a:pt x="41353" y="5505"/>
                  <a:pt x="41249" y="5510"/>
                  <a:pt x="41144" y="5510"/>
                </a:cubicBezTo>
                <a:cubicBezTo>
                  <a:pt x="40842" y="5510"/>
                  <a:pt x="40528" y="5475"/>
                  <a:pt x="40236" y="5468"/>
                </a:cubicBezTo>
                <a:cubicBezTo>
                  <a:pt x="39562" y="5455"/>
                  <a:pt x="38885" y="5461"/>
                  <a:pt x="38211" y="5421"/>
                </a:cubicBezTo>
                <a:cubicBezTo>
                  <a:pt x="37272" y="5364"/>
                  <a:pt x="35982" y="5155"/>
                  <a:pt x="35616" y="4138"/>
                </a:cubicBezTo>
                <a:cubicBezTo>
                  <a:pt x="35480" y="3758"/>
                  <a:pt x="35449" y="3192"/>
                  <a:pt x="34969" y="3077"/>
                </a:cubicBezTo>
                <a:cubicBezTo>
                  <a:pt x="34920" y="3065"/>
                  <a:pt x="34872" y="3060"/>
                  <a:pt x="34826" y="3060"/>
                </a:cubicBezTo>
                <a:cubicBezTo>
                  <a:pt x="34420" y="3060"/>
                  <a:pt x="34115" y="3486"/>
                  <a:pt x="33900" y="3785"/>
                </a:cubicBezTo>
                <a:cubicBezTo>
                  <a:pt x="33107" y="4883"/>
                  <a:pt x="31914" y="5624"/>
                  <a:pt x="30580" y="5847"/>
                </a:cubicBezTo>
                <a:lnTo>
                  <a:pt x="30580" y="5847"/>
                </a:lnTo>
                <a:cubicBezTo>
                  <a:pt x="30238" y="4003"/>
                  <a:pt x="30018" y="2139"/>
                  <a:pt x="29920" y="267"/>
                </a:cubicBezTo>
                <a:cubicBezTo>
                  <a:pt x="29916" y="194"/>
                  <a:pt x="29845" y="148"/>
                  <a:pt x="29782" y="148"/>
                </a:cubicBezTo>
                <a:cubicBezTo>
                  <a:pt x="29734" y="148"/>
                  <a:pt x="29690" y="174"/>
                  <a:pt x="29681" y="235"/>
                </a:cubicBezTo>
                <a:cubicBezTo>
                  <a:pt x="29447" y="1836"/>
                  <a:pt x="29218" y="3436"/>
                  <a:pt x="28980" y="5035"/>
                </a:cubicBezTo>
                <a:cubicBezTo>
                  <a:pt x="28945" y="5263"/>
                  <a:pt x="28949" y="5470"/>
                  <a:pt x="28664" y="5505"/>
                </a:cubicBezTo>
                <a:cubicBezTo>
                  <a:pt x="28629" y="5509"/>
                  <a:pt x="28594" y="5510"/>
                  <a:pt x="28558" y="5510"/>
                </a:cubicBezTo>
                <a:cubicBezTo>
                  <a:pt x="28430" y="5510"/>
                  <a:pt x="28293" y="5491"/>
                  <a:pt x="28172" y="5487"/>
                </a:cubicBezTo>
                <a:lnTo>
                  <a:pt x="26895" y="5435"/>
                </a:lnTo>
                <a:cubicBezTo>
                  <a:pt x="26173" y="5405"/>
                  <a:pt x="25432" y="5418"/>
                  <a:pt x="24716" y="5316"/>
                </a:cubicBezTo>
                <a:cubicBezTo>
                  <a:pt x="24122" y="5229"/>
                  <a:pt x="23557" y="5016"/>
                  <a:pt x="23222" y="4492"/>
                </a:cubicBezTo>
                <a:cubicBezTo>
                  <a:pt x="22970" y="4100"/>
                  <a:pt x="22818" y="3609"/>
                  <a:pt x="22456" y="3298"/>
                </a:cubicBezTo>
                <a:cubicBezTo>
                  <a:pt x="22284" y="3150"/>
                  <a:pt x="22083" y="3079"/>
                  <a:pt x="21880" y="3079"/>
                </a:cubicBezTo>
                <a:cubicBezTo>
                  <a:pt x="21671" y="3079"/>
                  <a:pt x="21461" y="3154"/>
                  <a:pt x="21281" y="3296"/>
                </a:cubicBezTo>
                <a:cubicBezTo>
                  <a:pt x="20822" y="3654"/>
                  <a:pt x="20691" y="4226"/>
                  <a:pt x="20426" y="4716"/>
                </a:cubicBezTo>
                <a:cubicBezTo>
                  <a:pt x="20258" y="5027"/>
                  <a:pt x="20027" y="5267"/>
                  <a:pt x="19679" y="5361"/>
                </a:cubicBezTo>
                <a:cubicBezTo>
                  <a:pt x="19392" y="5437"/>
                  <a:pt x="19090" y="5431"/>
                  <a:pt x="18797" y="5435"/>
                </a:cubicBezTo>
                <a:cubicBezTo>
                  <a:pt x="18366" y="5440"/>
                  <a:pt x="17925" y="5461"/>
                  <a:pt x="17596" y="5728"/>
                </a:cubicBezTo>
                <a:lnTo>
                  <a:pt x="17596" y="5728"/>
                </a:lnTo>
                <a:cubicBezTo>
                  <a:pt x="17258" y="4031"/>
                  <a:pt x="17058" y="2308"/>
                  <a:pt x="17001" y="578"/>
                </a:cubicBezTo>
                <a:cubicBezTo>
                  <a:pt x="16998" y="504"/>
                  <a:pt x="16929" y="459"/>
                  <a:pt x="16866" y="459"/>
                </a:cubicBezTo>
                <a:cubicBezTo>
                  <a:pt x="16817" y="459"/>
                  <a:pt x="16773" y="485"/>
                  <a:pt x="16763" y="545"/>
                </a:cubicBezTo>
                <a:lnTo>
                  <a:pt x="16757" y="578"/>
                </a:lnTo>
                <a:lnTo>
                  <a:pt x="16757" y="578"/>
                </a:lnTo>
                <a:lnTo>
                  <a:pt x="16756" y="578"/>
                </a:lnTo>
                <a:lnTo>
                  <a:pt x="16756" y="578"/>
                </a:lnTo>
                <a:cubicBezTo>
                  <a:pt x="16756" y="579"/>
                  <a:pt x="16756" y="581"/>
                  <a:pt x="16756" y="582"/>
                </a:cubicBezTo>
                <a:lnTo>
                  <a:pt x="16756" y="582"/>
                </a:lnTo>
                <a:lnTo>
                  <a:pt x="16331" y="3057"/>
                </a:lnTo>
                <a:lnTo>
                  <a:pt x="16141" y="4162"/>
                </a:lnTo>
                <a:lnTo>
                  <a:pt x="16037" y="4765"/>
                </a:lnTo>
                <a:cubicBezTo>
                  <a:pt x="16004" y="4963"/>
                  <a:pt x="15994" y="5190"/>
                  <a:pt x="15921" y="5378"/>
                </a:cubicBezTo>
                <a:cubicBezTo>
                  <a:pt x="15854" y="5550"/>
                  <a:pt x="15724" y="5605"/>
                  <a:pt x="15575" y="5605"/>
                </a:cubicBezTo>
                <a:cubicBezTo>
                  <a:pt x="15377" y="5605"/>
                  <a:pt x="15145" y="5509"/>
                  <a:pt x="14979" y="5465"/>
                </a:cubicBezTo>
                <a:cubicBezTo>
                  <a:pt x="14624" y="5370"/>
                  <a:pt x="14255" y="5339"/>
                  <a:pt x="13888" y="5339"/>
                </a:cubicBezTo>
                <a:cubicBezTo>
                  <a:pt x="13866" y="5339"/>
                  <a:pt x="13843" y="5339"/>
                  <a:pt x="13821" y="5339"/>
                </a:cubicBezTo>
                <a:cubicBezTo>
                  <a:pt x="13302" y="5343"/>
                  <a:pt x="12776" y="5411"/>
                  <a:pt x="12254" y="5411"/>
                </a:cubicBezTo>
                <a:cubicBezTo>
                  <a:pt x="12040" y="5411"/>
                  <a:pt x="11827" y="5399"/>
                  <a:pt x="11616" y="5368"/>
                </a:cubicBezTo>
                <a:cubicBezTo>
                  <a:pt x="11061" y="5285"/>
                  <a:pt x="10475" y="5069"/>
                  <a:pt x="10091" y="4643"/>
                </a:cubicBezTo>
                <a:cubicBezTo>
                  <a:pt x="9897" y="4427"/>
                  <a:pt x="9787" y="4173"/>
                  <a:pt x="9743" y="3888"/>
                </a:cubicBezTo>
                <a:cubicBezTo>
                  <a:pt x="9707" y="3654"/>
                  <a:pt x="9705" y="3394"/>
                  <a:pt x="9578" y="3185"/>
                </a:cubicBezTo>
                <a:cubicBezTo>
                  <a:pt x="9464" y="2998"/>
                  <a:pt x="9299" y="2929"/>
                  <a:pt x="9120" y="2929"/>
                </a:cubicBezTo>
                <a:cubicBezTo>
                  <a:pt x="8862" y="2929"/>
                  <a:pt x="8574" y="3073"/>
                  <a:pt x="8373" y="3214"/>
                </a:cubicBezTo>
                <a:cubicBezTo>
                  <a:pt x="7958" y="3505"/>
                  <a:pt x="7656" y="3918"/>
                  <a:pt x="7338" y="4305"/>
                </a:cubicBezTo>
                <a:cubicBezTo>
                  <a:pt x="6905" y="4830"/>
                  <a:pt x="6468" y="5230"/>
                  <a:pt x="5767" y="5318"/>
                </a:cubicBezTo>
                <a:cubicBezTo>
                  <a:pt x="5358" y="5369"/>
                  <a:pt x="4797" y="5459"/>
                  <a:pt x="4526" y="5787"/>
                </a:cubicBezTo>
                <a:lnTo>
                  <a:pt x="4526" y="5787"/>
                </a:lnTo>
                <a:cubicBezTo>
                  <a:pt x="4284" y="4322"/>
                  <a:pt x="4115" y="2847"/>
                  <a:pt x="4017" y="1366"/>
                </a:cubicBezTo>
                <a:lnTo>
                  <a:pt x="4017" y="1366"/>
                </a:lnTo>
                <a:cubicBezTo>
                  <a:pt x="4013" y="1145"/>
                  <a:pt x="4000" y="925"/>
                  <a:pt x="3979" y="705"/>
                </a:cubicBezTo>
                <a:lnTo>
                  <a:pt x="3979" y="705"/>
                </a:lnTo>
                <a:cubicBezTo>
                  <a:pt x="3978" y="695"/>
                  <a:pt x="3978" y="685"/>
                  <a:pt x="3977" y="675"/>
                </a:cubicBezTo>
                <a:lnTo>
                  <a:pt x="3976" y="675"/>
                </a:lnTo>
                <a:cubicBezTo>
                  <a:pt x="3968" y="599"/>
                  <a:pt x="3905" y="560"/>
                  <a:pt x="3845" y="560"/>
                </a:cubicBezTo>
                <a:cubicBezTo>
                  <a:pt x="3786" y="560"/>
                  <a:pt x="3730" y="598"/>
                  <a:pt x="3734" y="676"/>
                </a:cubicBezTo>
                <a:cubicBezTo>
                  <a:pt x="3747" y="925"/>
                  <a:pt x="3761" y="1173"/>
                  <a:pt x="3778" y="1421"/>
                </a:cubicBezTo>
                <a:lnTo>
                  <a:pt x="3778" y="1421"/>
                </a:lnTo>
                <a:cubicBezTo>
                  <a:pt x="3786" y="1975"/>
                  <a:pt x="3742" y="2529"/>
                  <a:pt x="3645" y="3076"/>
                </a:cubicBezTo>
                <a:cubicBezTo>
                  <a:pt x="3513" y="3816"/>
                  <a:pt x="3310" y="4663"/>
                  <a:pt x="2910" y="5307"/>
                </a:cubicBezTo>
                <a:cubicBezTo>
                  <a:pt x="2725" y="5605"/>
                  <a:pt x="2489" y="5702"/>
                  <a:pt x="2225" y="5702"/>
                </a:cubicBezTo>
                <a:cubicBezTo>
                  <a:pt x="1744" y="5702"/>
                  <a:pt x="1174" y="5382"/>
                  <a:pt x="661" y="5382"/>
                </a:cubicBezTo>
                <a:cubicBezTo>
                  <a:pt x="462" y="5382"/>
                  <a:pt x="271" y="5430"/>
                  <a:pt x="98" y="5565"/>
                </a:cubicBezTo>
                <a:cubicBezTo>
                  <a:pt x="0" y="5641"/>
                  <a:pt x="89" y="5765"/>
                  <a:pt x="191" y="5765"/>
                </a:cubicBezTo>
                <a:cubicBezTo>
                  <a:pt x="217" y="5765"/>
                  <a:pt x="245" y="5757"/>
                  <a:pt x="270" y="5737"/>
                </a:cubicBezTo>
                <a:lnTo>
                  <a:pt x="268" y="5737"/>
                </a:lnTo>
                <a:cubicBezTo>
                  <a:pt x="398" y="5636"/>
                  <a:pt x="547" y="5599"/>
                  <a:pt x="705" y="5599"/>
                </a:cubicBezTo>
                <a:cubicBezTo>
                  <a:pt x="1098" y="5599"/>
                  <a:pt x="1547" y="5831"/>
                  <a:pt x="1886" y="5904"/>
                </a:cubicBezTo>
                <a:cubicBezTo>
                  <a:pt x="1999" y="5928"/>
                  <a:pt x="2108" y="5940"/>
                  <a:pt x="2212" y="5940"/>
                </a:cubicBezTo>
                <a:cubicBezTo>
                  <a:pt x="2611" y="5940"/>
                  <a:pt x="2940" y="5761"/>
                  <a:pt x="3159" y="5360"/>
                </a:cubicBezTo>
                <a:cubicBezTo>
                  <a:pt x="3526" y="4685"/>
                  <a:pt x="3742" y="3893"/>
                  <a:pt x="3878" y="3141"/>
                </a:cubicBezTo>
                <a:cubicBezTo>
                  <a:pt x="3888" y="3083"/>
                  <a:pt x="3898" y="3024"/>
                  <a:pt x="3907" y="2966"/>
                </a:cubicBezTo>
                <a:lnTo>
                  <a:pt x="3907" y="2966"/>
                </a:lnTo>
                <a:cubicBezTo>
                  <a:pt x="4021" y="4092"/>
                  <a:pt x="4176" y="5214"/>
                  <a:pt x="4372" y="6330"/>
                </a:cubicBezTo>
                <a:cubicBezTo>
                  <a:pt x="4382" y="6389"/>
                  <a:pt x="4431" y="6416"/>
                  <a:pt x="4482" y="6416"/>
                </a:cubicBezTo>
                <a:cubicBezTo>
                  <a:pt x="4546" y="6416"/>
                  <a:pt x="4613" y="6373"/>
                  <a:pt x="4610" y="6297"/>
                </a:cubicBezTo>
                <a:cubicBezTo>
                  <a:pt x="4571" y="5468"/>
                  <a:pt x="5855" y="5629"/>
                  <a:pt x="6362" y="5431"/>
                </a:cubicBezTo>
                <a:cubicBezTo>
                  <a:pt x="6817" y="5255"/>
                  <a:pt x="7161" y="4894"/>
                  <a:pt x="7467" y="4526"/>
                </a:cubicBezTo>
                <a:cubicBezTo>
                  <a:pt x="7798" y="4129"/>
                  <a:pt x="8106" y="3679"/>
                  <a:pt x="8546" y="3390"/>
                </a:cubicBezTo>
                <a:cubicBezTo>
                  <a:pt x="8695" y="3292"/>
                  <a:pt x="8913" y="3174"/>
                  <a:pt x="9099" y="3174"/>
                </a:cubicBezTo>
                <a:cubicBezTo>
                  <a:pt x="9226" y="3174"/>
                  <a:pt x="9339" y="3229"/>
                  <a:pt x="9405" y="3384"/>
                </a:cubicBezTo>
                <a:cubicBezTo>
                  <a:pt x="9505" y="3622"/>
                  <a:pt x="9481" y="3899"/>
                  <a:pt x="9547" y="4146"/>
                </a:cubicBezTo>
                <a:cubicBezTo>
                  <a:pt x="9821" y="5180"/>
                  <a:pt x="11034" y="5608"/>
                  <a:pt x="11995" y="5644"/>
                </a:cubicBezTo>
                <a:cubicBezTo>
                  <a:pt x="12071" y="5647"/>
                  <a:pt x="12147" y="5649"/>
                  <a:pt x="12223" y="5649"/>
                </a:cubicBezTo>
                <a:cubicBezTo>
                  <a:pt x="12773" y="5649"/>
                  <a:pt x="13322" y="5581"/>
                  <a:pt x="13871" y="5581"/>
                </a:cubicBezTo>
                <a:cubicBezTo>
                  <a:pt x="14012" y="5581"/>
                  <a:pt x="14153" y="5585"/>
                  <a:pt x="14294" y="5596"/>
                </a:cubicBezTo>
                <a:cubicBezTo>
                  <a:pt x="14646" y="5624"/>
                  <a:pt x="14960" y="5734"/>
                  <a:pt x="15300" y="5809"/>
                </a:cubicBezTo>
                <a:cubicBezTo>
                  <a:pt x="15394" y="5830"/>
                  <a:pt x="15493" y="5845"/>
                  <a:pt x="15590" y="5845"/>
                </a:cubicBezTo>
                <a:cubicBezTo>
                  <a:pt x="15749" y="5845"/>
                  <a:pt x="15903" y="5804"/>
                  <a:pt x="16020" y="5679"/>
                </a:cubicBezTo>
                <a:cubicBezTo>
                  <a:pt x="16238" y="5450"/>
                  <a:pt x="16238" y="5021"/>
                  <a:pt x="16288" y="4729"/>
                </a:cubicBezTo>
                <a:lnTo>
                  <a:pt x="16529" y="3323"/>
                </a:lnTo>
                <a:lnTo>
                  <a:pt x="16812" y="1675"/>
                </a:lnTo>
                <a:lnTo>
                  <a:pt x="16812" y="1675"/>
                </a:lnTo>
                <a:cubicBezTo>
                  <a:pt x="16912" y="3130"/>
                  <a:pt x="17110" y="4577"/>
                  <a:pt x="17405" y="6006"/>
                </a:cubicBezTo>
                <a:cubicBezTo>
                  <a:pt x="17418" y="6066"/>
                  <a:pt x="17462" y="6091"/>
                  <a:pt x="17510" y="6091"/>
                </a:cubicBezTo>
                <a:cubicBezTo>
                  <a:pt x="17554" y="6091"/>
                  <a:pt x="17599" y="6070"/>
                  <a:pt x="17626" y="6035"/>
                </a:cubicBezTo>
                <a:cubicBezTo>
                  <a:pt x="17881" y="5699"/>
                  <a:pt x="18325" y="5673"/>
                  <a:pt x="18739" y="5673"/>
                </a:cubicBezTo>
                <a:cubicBezTo>
                  <a:pt x="18815" y="5673"/>
                  <a:pt x="18890" y="5674"/>
                  <a:pt x="18962" y="5674"/>
                </a:cubicBezTo>
                <a:cubicBezTo>
                  <a:pt x="19020" y="5674"/>
                  <a:pt x="19076" y="5673"/>
                  <a:pt x="19130" y="5671"/>
                </a:cubicBezTo>
                <a:cubicBezTo>
                  <a:pt x="19628" y="5653"/>
                  <a:pt x="20108" y="5552"/>
                  <a:pt x="20435" y="5144"/>
                </a:cubicBezTo>
                <a:cubicBezTo>
                  <a:pt x="20805" y="4681"/>
                  <a:pt x="20883" y="4049"/>
                  <a:pt x="21293" y="3611"/>
                </a:cubicBezTo>
                <a:cubicBezTo>
                  <a:pt x="21450" y="3445"/>
                  <a:pt x="21658" y="3316"/>
                  <a:pt x="21882" y="3316"/>
                </a:cubicBezTo>
                <a:cubicBezTo>
                  <a:pt x="21947" y="3316"/>
                  <a:pt x="22012" y="3327"/>
                  <a:pt x="22079" y="3350"/>
                </a:cubicBezTo>
                <a:cubicBezTo>
                  <a:pt x="22345" y="3443"/>
                  <a:pt x="22507" y="3706"/>
                  <a:pt x="22639" y="3939"/>
                </a:cubicBezTo>
                <a:cubicBezTo>
                  <a:pt x="22877" y="4360"/>
                  <a:pt x="23062" y="4811"/>
                  <a:pt x="23461" y="5110"/>
                </a:cubicBezTo>
                <a:cubicBezTo>
                  <a:pt x="23919" y="5452"/>
                  <a:pt x="24507" y="5550"/>
                  <a:pt x="25062" y="5595"/>
                </a:cubicBezTo>
                <a:cubicBezTo>
                  <a:pt x="25790" y="5653"/>
                  <a:pt x="26522" y="5661"/>
                  <a:pt x="27251" y="5691"/>
                </a:cubicBezTo>
                <a:lnTo>
                  <a:pt x="28427" y="5739"/>
                </a:lnTo>
                <a:cubicBezTo>
                  <a:pt x="28484" y="5741"/>
                  <a:pt x="28542" y="5743"/>
                  <a:pt x="28599" y="5743"/>
                </a:cubicBezTo>
                <a:cubicBezTo>
                  <a:pt x="28811" y="5743"/>
                  <a:pt x="29009" y="5708"/>
                  <a:pt x="29121" y="5487"/>
                </a:cubicBezTo>
                <a:cubicBezTo>
                  <a:pt x="29280" y="5172"/>
                  <a:pt x="29269" y="4725"/>
                  <a:pt x="29318" y="4383"/>
                </a:cubicBezTo>
                <a:lnTo>
                  <a:pt x="29512" y="3057"/>
                </a:lnTo>
                <a:lnTo>
                  <a:pt x="29753" y="1409"/>
                </a:lnTo>
                <a:lnTo>
                  <a:pt x="29753" y="1409"/>
                </a:lnTo>
                <a:cubicBezTo>
                  <a:pt x="29875" y="2954"/>
                  <a:pt x="30079" y="4491"/>
                  <a:pt x="30365" y="6015"/>
                </a:cubicBezTo>
                <a:cubicBezTo>
                  <a:pt x="30377" y="6076"/>
                  <a:pt x="30435" y="6101"/>
                  <a:pt x="30489" y="6101"/>
                </a:cubicBezTo>
                <a:cubicBezTo>
                  <a:pt x="30498" y="6101"/>
                  <a:pt x="30506" y="6101"/>
                  <a:pt x="30514" y="6099"/>
                </a:cubicBezTo>
                <a:cubicBezTo>
                  <a:pt x="31726" y="5930"/>
                  <a:pt x="32865" y="5334"/>
                  <a:pt x="33690" y="4430"/>
                </a:cubicBezTo>
                <a:cubicBezTo>
                  <a:pt x="33875" y="4227"/>
                  <a:pt x="34031" y="4006"/>
                  <a:pt x="34196" y="3787"/>
                </a:cubicBezTo>
                <a:cubicBezTo>
                  <a:pt x="34335" y="3602"/>
                  <a:pt x="34583" y="3302"/>
                  <a:pt x="34838" y="3302"/>
                </a:cubicBezTo>
                <a:cubicBezTo>
                  <a:pt x="34915" y="3302"/>
                  <a:pt x="34994" y="3330"/>
                  <a:pt x="35070" y="3398"/>
                </a:cubicBezTo>
                <a:cubicBezTo>
                  <a:pt x="35256" y="3566"/>
                  <a:pt x="35283" y="3884"/>
                  <a:pt x="35352" y="4109"/>
                </a:cubicBezTo>
                <a:cubicBezTo>
                  <a:pt x="35418" y="4330"/>
                  <a:pt x="35525" y="4536"/>
                  <a:pt x="35669" y="4716"/>
                </a:cubicBezTo>
                <a:cubicBezTo>
                  <a:pt x="36291" y="5480"/>
                  <a:pt x="37427" y="5627"/>
                  <a:pt x="38347" y="5670"/>
                </a:cubicBezTo>
                <a:cubicBezTo>
                  <a:pt x="39094" y="5704"/>
                  <a:pt x="39844" y="5704"/>
                  <a:pt x="40592" y="5718"/>
                </a:cubicBezTo>
                <a:cubicBezTo>
                  <a:pt x="40815" y="5723"/>
                  <a:pt x="41069" y="5756"/>
                  <a:pt x="41311" y="5756"/>
                </a:cubicBezTo>
                <a:cubicBezTo>
                  <a:pt x="41433" y="5756"/>
                  <a:pt x="41552" y="5748"/>
                  <a:pt x="41662" y="5723"/>
                </a:cubicBezTo>
                <a:cubicBezTo>
                  <a:pt x="41908" y="5668"/>
                  <a:pt x="42013" y="5446"/>
                  <a:pt x="42061" y="5219"/>
                </a:cubicBezTo>
                <a:cubicBezTo>
                  <a:pt x="42234" y="4405"/>
                  <a:pt x="42314" y="3555"/>
                  <a:pt x="42397" y="2728"/>
                </a:cubicBezTo>
                <a:cubicBezTo>
                  <a:pt x="42442" y="2267"/>
                  <a:pt x="42479" y="1806"/>
                  <a:pt x="42507" y="1345"/>
                </a:cubicBezTo>
                <a:lnTo>
                  <a:pt x="42507" y="1345"/>
                </a:lnTo>
                <a:cubicBezTo>
                  <a:pt x="42753" y="2930"/>
                  <a:pt x="42998" y="4516"/>
                  <a:pt x="43243" y="6101"/>
                </a:cubicBezTo>
                <a:cubicBezTo>
                  <a:pt x="43252" y="6157"/>
                  <a:pt x="43308" y="6188"/>
                  <a:pt x="43362" y="6188"/>
                </a:cubicBezTo>
                <a:cubicBezTo>
                  <a:pt x="43404" y="6188"/>
                  <a:pt x="43446" y="6169"/>
                  <a:pt x="43465" y="6129"/>
                </a:cubicBezTo>
                <a:cubicBezTo>
                  <a:pt x="43691" y="5642"/>
                  <a:pt x="44324" y="5690"/>
                  <a:pt x="44779" y="5649"/>
                </a:cubicBezTo>
                <a:cubicBezTo>
                  <a:pt x="45229" y="5612"/>
                  <a:pt x="45647" y="5521"/>
                  <a:pt x="45984" y="5203"/>
                </a:cubicBezTo>
                <a:cubicBezTo>
                  <a:pt x="46298" y="4907"/>
                  <a:pt x="46504" y="4514"/>
                  <a:pt x="46733" y="4153"/>
                </a:cubicBezTo>
                <a:cubicBezTo>
                  <a:pt x="46952" y="3808"/>
                  <a:pt x="47213" y="3437"/>
                  <a:pt x="47639" y="3389"/>
                </a:cubicBezTo>
                <a:lnTo>
                  <a:pt x="47639" y="3389"/>
                </a:lnTo>
                <a:cubicBezTo>
                  <a:pt x="48138" y="4753"/>
                  <a:pt x="49536" y="5669"/>
                  <a:pt x="50964" y="5669"/>
                </a:cubicBezTo>
                <a:cubicBezTo>
                  <a:pt x="51267" y="5669"/>
                  <a:pt x="51571" y="5628"/>
                  <a:pt x="51868" y="5541"/>
                </a:cubicBezTo>
                <a:cubicBezTo>
                  <a:pt x="52005" y="5501"/>
                  <a:pt x="51964" y="5301"/>
                  <a:pt x="51840" y="5301"/>
                </a:cubicBezTo>
                <a:cubicBezTo>
                  <a:pt x="51828" y="5301"/>
                  <a:pt x="51816" y="5303"/>
                  <a:pt x="51803" y="5307"/>
                </a:cubicBezTo>
                <a:cubicBezTo>
                  <a:pt x="51528" y="5387"/>
                  <a:pt x="51245" y="5425"/>
                  <a:pt x="50963" y="5425"/>
                </a:cubicBezTo>
                <a:cubicBezTo>
                  <a:pt x="49609" y="5425"/>
                  <a:pt x="48275" y="4544"/>
                  <a:pt x="47841" y="3231"/>
                </a:cubicBezTo>
                <a:cubicBezTo>
                  <a:pt x="47826" y="3180"/>
                  <a:pt x="47778" y="3143"/>
                  <a:pt x="47723" y="3142"/>
                </a:cubicBezTo>
                <a:cubicBezTo>
                  <a:pt x="46737" y="3152"/>
                  <a:pt x="46453" y="4355"/>
                  <a:pt x="45891" y="4954"/>
                </a:cubicBezTo>
                <a:cubicBezTo>
                  <a:pt x="45493" y="5377"/>
                  <a:pt x="44966" y="5390"/>
                  <a:pt x="44423" y="5433"/>
                </a:cubicBezTo>
                <a:cubicBezTo>
                  <a:pt x="44067" y="5463"/>
                  <a:pt x="43685" y="5516"/>
                  <a:pt x="43433" y="5757"/>
                </a:cubicBezTo>
                <a:lnTo>
                  <a:pt x="43433" y="5757"/>
                </a:lnTo>
                <a:cubicBezTo>
                  <a:pt x="43143" y="3878"/>
                  <a:pt x="42853" y="1999"/>
                  <a:pt x="42562" y="121"/>
                </a:cubicBezTo>
                <a:lnTo>
                  <a:pt x="42562" y="121"/>
                </a:lnTo>
                <a:cubicBezTo>
                  <a:pt x="42562" y="121"/>
                  <a:pt x="42562" y="120"/>
                  <a:pt x="42562" y="120"/>
                </a:cubicBezTo>
                <a:lnTo>
                  <a:pt x="42562" y="120"/>
                </a:lnTo>
                <a:lnTo>
                  <a:pt x="42562" y="120"/>
                </a:lnTo>
                <a:lnTo>
                  <a:pt x="42562" y="120"/>
                </a:lnTo>
                <a:cubicBezTo>
                  <a:pt x="42561" y="109"/>
                  <a:pt x="42559" y="98"/>
                  <a:pt x="42557" y="88"/>
                </a:cubicBezTo>
                <a:cubicBezTo>
                  <a:pt x="42548" y="27"/>
                  <a:pt x="42503" y="0"/>
                  <a:pt x="424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17"/>
          <p:cNvSpPr/>
          <p:nvPr/>
        </p:nvSpPr>
        <p:spPr>
          <a:xfrm flipH="1">
            <a:off x="-460775" y="4274651"/>
            <a:ext cx="5518357" cy="680924"/>
          </a:xfrm>
          <a:custGeom>
            <a:rect b="b" l="l" r="r" t="t"/>
            <a:pathLst>
              <a:path extrusionOk="0" h="6417" w="52006">
                <a:moveTo>
                  <a:pt x="42454" y="0"/>
                </a:moveTo>
                <a:cubicBezTo>
                  <a:pt x="42391" y="0"/>
                  <a:pt x="42321" y="45"/>
                  <a:pt x="42319" y="120"/>
                </a:cubicBezTo>
                <a:cubicBezTo>
                  <a:pt x="42277" y="1651"/>
                  <a:pt x="42138" y="3177"/>
                  <a:pt x="41904" y="4690"/>
                </a:cubicBezTo>
                <a:cubicBezTo>
                  <a:pt x="41880" y="4844"/>
                  <a:pt x="41860" y="5002"/>
                  <a:pt x="41827" y="5154"/>
                </a:cubicBezTo>
                <a:cubicBezTo>
                  <a:pt x="41780" y="5374"/>
                  <a:pt x="41690" y="5467"/>
                  <a:pt x="41454" y="5494"/>
                </a:cubicBezTo>
                <a:cubicBezTo>
                  <a:pt x="41353" y="5505"/>
                  <a:pt x="41249" y="5510"/>
                  <a:pt x="41144" y="5510"/>
                </a:cubicBezTo>
                <a:cubicBezTo>
                  <a:pt x="40842" y="5510"/>
                  <a:pt x="40528" y="5475"/>
                  <a:pt x="40236" y="5468"/>
                </a:cubicBezTo>
                <a:cubicBezTo>
                  <a:pt x="39562" y="5455"/>
                  <a:pt x="38885" y="5461"/>
                  <a:pt x="38211" y="5421"/>
                </a:cubicBezTo>
                <a:cubicBezTo>
                  <a:pt x="37272" y="5364"/>
                  <a:pt x="35982" y="5155"/>
                  <a:pt x="35616" y="4138"/>
                </a:cubicBezTo>
                <a:cubicBezTo>
                  <a:pt x="35480" y="3758"/>
                  <a:pt x="35449" y="3192"/>
                  <a:pt x="34969" y="3077"/>
                </a:cubicBezTo>
                <a:cubicBezTo>
                  <a:pt x="34920" y="3065"/>
                  <a:pt x="34872" y="3060"/>
                  <a:pt x="34826" y="3060"/>
                </a:cubicBezTo>
                <a:cubicBezTo>
                  <a:pt x="34420" y="3060"/>
                  <a:pt x="34115" y="3486"/>
                  <a:pt x="33900" y="3785"/>
                </a:cubicBezTo>
                <a:cubicBezTo>
                  <a:pt x="33107" y="4883"/>
                  <a:pt x="31914" y="5624"/>
                  <a:pt x="30580" y="5847"/>
                </a:cubicBezTo>
                <a:lnTo>
                  <a:pt x="30580" y="5847"/>
                </a:lnTo>
                <a:cubicBezTo>
                  <a:pt x="30238" y="4003"/>
                  <a:pt x="30018" y="2139"/>
                  <a:pt x="29920" y="267"/>
                </a:cubicBezTo>
                <a:cubicBezTo>
                  <a:pt x="29916" y="194"/>
                  <a:pt x="29845" y="148"/>
                  <a:pt x="29782" y="148"/>
                </a:cubicBezTo>
                <a:cubicBezTo>
                  <a:pt x="29734" y="148"/>
                  <a:pt x="29690" y="174"/>
                  <a:pt x="29681" y="235"/>
                </a:cubicBezTo>
                <a:cubicBezTo>
                  <a:pt x="29447" y="1836"/>
                  <a:pt x="29218" y="3436"/>
                  <a:pt x="28980" y="5035"/>
                </a:cubicBezTo>
                <a:cubicBezTo>
                  <a:pt x="28945" y="5263"/>
                  <a:pt x="28949" y="5470"/>
                  <a:pt x="28664" y="5505"/>
                </a:cubicBezTo>
                <a:cubicBezTo>
                  <a:pt x="28629" y="5509"/>
                  <a:pt x="28594" y="5510"/>
                  <a:pt x="28558" y="5510"/>
                </a:cubicBezTo>
                <a:cubicBezTo>
                  <a:pt x="28430" y="5510"/>
                  <a:pt x="28293" y="5491"/>
                  <a:pt x="28172" y="5487"/>
                </a:cubicBezTo>
                <a:lnTo>
                  <a:pt x="26895" y="5435"/>
                </a:lnTo>
                <a:cubicBezTo>
                  <a:pt x="26173" y="5405"/>
                  <a:pt x="25432" y="5418"/>
                  <a:pt x="24716" y="5316"/>
                </a:cubicBezTo>
                <a:cubicBezTo>
                  <a:pt x="24122" y="5229"/>
                  <a:pt x="23557" y="5016"/>
                  <a:pt x="23222" y="4492"/>
                </a:cubicBezTo>
                <a:cubicBezTo>
                  <a:pt x="22970" y="4100"/>
                  <a:pt x="22818" y="3609"/>
                  <a:pt x="22456" y="3298"/>
                </a:cubicBezTo>
                <a:cubicBezTo>
                  <a:pt x="22284" y="3150"/>
                  <a:pt x="22083" y="3079"/>
                  <a:pt x="21880" y="3079"/>
                </a:cubicBezTo>
                <a:cubicBezTo>
                  <a:pt x="21671" y="3079"/>
                  <a:pt x="21461" y="3154"/>
                  <a:pt x="21281" y="3296"/>
                </a:cubicBezTo>
                <a:cubicBezTo>
                  <a:pt x="20822" y="3654"/>
                  <a:pt x="20691" y="4226"/>
                  <a:pt x="20426" y="4716"/>
                </a:cubicBezTo>
                <a:cubicBezTo>
                  <a:pt x="20258" y="5027"/>
                  <a:pt x="20027" y="5267"/>
                  <a:pt x="19679" y="5361"/>
                </a:cubicBezTo>
                <a:cubicBezTo>
                  <a:pt x="19392" y="5437"/>
                  <a:pt x="19090" y="5431"/>
                  <a:pt x="18797" y="5435"/>
                </a:cubicBezTo>
                <a:cubicBezTo>
                  <a:pt x="18366" y="5440"/>
                  <a:pt x="17925" y="5461"/>
                  <a:pt x="17596" y="5728"/>
                </a:cubicBezTo>
                <a:lnTo>
                  <a:pt x="17596" y="5728"/>
                </a:lnTo>
                <a:cubicBezTo>
                  <a:pt x="17258" y="4031"/>
                  <a:pt x="17058" y="2308"/>
                  <a:pt x="17001" y="578"/>
                </a:cubicBezTo>
                <a:cubicBezTo>
                  <a:pt x="16998" y="504"/>
                  <a:pt x="16929" y="459"/>
                  <a:pt x="16866" y="459"/>
                </a:cubicBezTo>
                <a:cubicBezTo>
                  <a:pt x="16817" y="459"/>
                  <a:pt x="16773" y="485"/>
                  <a:pt x="16763" y="545"/>
                </a:cubicBezTo>
                <a:lnTo>
                  <a:pt x="16757" y="578"/>
                </a:lnTo>
                <a:lnTo>
                  <a:pt x="16757" y="578"/>
                </a:lnTo>
                <a:lnTo>
                  <a:pt x="16756" y="578"/>
                </a:lnTo>
                <a:lnTo>
                  <a:pt x="16756" y="578"/>
                </a:lnTo>
                <a:cubicBezTo>
                  <a:pt x="16756" y="579"/>
                  <a:pt x="16756" y="581"/>
                  <a:pt x="16756" y="582"/>
                </a:cubicBezTo>
                <a:lnTo>
                  <a:pt x="16756" y="582"/>
                </a:lnTo>
                <a:lnTo>
                  <a:pt x="16331" y="3057"/>
                </a:lnTo>
                <a:lnTo>
                  <a:pt x="16141" y="4162"/>
                </a:lnTo>
                <a:lnTo>
                  <a:pt x="16037" y="4765"/>
                </a:lnTo>
                <a:cubicBezTo>
                  <a:pt x="16004" y="4963"/>
                  <a:pt x="15994" y="5190"/>
                  <a:pt x="15921" y="5378"/>
                </a:cubicBezTo>
                <a:cubicBezTo>
                  <a:pt x="15854" y="5550"/>
                  <a:pt x="15724" y="5605"/>
                  <a:pt x="15575" y="5605"/>
                </a:cubicBezTo>
                <a:cubicBezTo>
                  <a:pt x="15377" y="5605"/>
                  <a:pt x="15145" y="5509"/>
                  <a:pt x="14979" y="5465"/>
                </a:cubicBezTo>
                <a:cubicBezTo>
                  <a:pt x="14624" y="5370"/>
                  <a:pt x="14255" y="5339"/>
                  <a:pt x="13888" y="5339"/>
                </a:cubicBezTo>
                <a:cubicBezTo>
                  <a:pt x="13866" y="5339"/>
                  <a:pt x="13843" y="5339"/>
                  <a:pt x="13821" y="5339"/>
                </a:cubicBezTo>
                <a:cubicBezTo>
                  <a:pt x="13302" y="5343"/>
                  <a:pt x="12776" y="5411"/>
                  <a:pt x="12254" y="5411"/>
                </a:cubicBezTo>
                <a:cubicBezTo>
                  <a:pt x="12040" y="5411"/>
                  <a:pt x="11827" y="5399"/>
                  <a:pt x="11616" y="5368"/>
                </a:cubicBezTo>
                <a:cubicBezTo>
                  <a:pt x="11061" y="5285"/>
                  <a:pt x="10475" y="5069"/>
                  <a:pt x="10091" y="4643"/>
                </a:cubicBezTo>
                <a:cubicBezTo>
                  <a:pt x="9897" y="4427"/>
                  <a:pt x="9787" y="4173"/>
                  <a:pt x="9743" y="3888"/>
                </a:cubicBezTo>
                <a:cubicBezTo>
                  <a:pt x="9707" y="3654"/>
                  <a:pt x="9705" y="3394"/>
                  <a:pt x="9578" y="3185"/>
                </a:cubicBezTo>
                <a:cubicBezTo>
                  <a:pt x="9464" y="2998"/>
                  <a:pt x="9299" y="2929"/>
                  <a:pt x="9120" y="2929"/>
                </a:cubicBezTo>
                <a:cubicBezTo>
                  <a:pt x="8862" y="2929"/>
                  <a:pt x="8574" y="3073"/>
                  <a:pt x="8373" y="3214"/>
                </a:cubicBezTo>
                <a:cubicBezTo>
                  <a:pt x="7958" y="3505"/>
                  <a:pt x="7656" y="3918"/>
                  <a:pt x="7338" y="4305"/>
                </a:cubicBezTo>
                <a:cubicBezTo>
                  <a:pt x="6905" y="4830"/>
                  <a:pt x="6468" y="5230"/>
                  <a:pt x="5767" y="5318"/>
                </a:cubicBezTo>
                <a:cubicBezTo>
                  <a:pt x="5358" y="5369"/>
                  <a:pt x="4797" y="5459"/>
                  <a:pt x="4526" y="5787"/>
                </a:cubicBezTo>
                <a:lnTo>
                  <a:pt x="4526" y="5787"/>
                </a:lnTo>
                <a:cubicBezTo>
                  <a:pt x="4284" y="4322"/>
                  <a:pt x="4115" y="2847"/>
                  <a:pt x="4017" y="1366"/>
                </a:cubicBezTo>
                <a:lnTo>
                  <a:pt x="4017" y="1366"/>
                </a:lnTo>
                <a:cubicBezTo>
                  <a:pt x="4013" y="1145"/>
                  <a:pt x="4000" y="925"/>
                  <a:pt x="3979" y="705"/>
                </a:cubicBezTo>
                <a:lnTo>
                  <a:pt x="3979" y="705"/>
                </a:lnTo>
                <a:cubicBezTo>
                  <a:pt x="3978" y="695"/>
                  <a:pt x="3978" y="685"/>
                  <a:pt x="3977" y="675"/>
                </a:cubicBezTo>
                <a:lnTo>
                  <a:pt x="3976" y="675"/>
                </a:lnTo>
                <a:cubicBezTo>
                  <a:pt x="3968" y="599"/>
                  <a:pt x="3905" y="560"/>
                  <a:pt x="3845" y="560"/>
                </a:cubicBezTo>
                <a:cubicBezTo>
                  <a:pt x="3786" y="560"/>
                  <a:pt x="3730" y="598"/>
                  <a:pt x="3734" y="676"/>
                </a:cubicBezTo>
                <a:cubicBezTo>
                  <a:pt x="3747" y="925"/>
                  <a:pt x="3761" y="1173"/>
                  <a:pt x="3778" y="1421"/>
                </a:cubicBezTo>
                <a:lnTo>
                  <a:pt x="3778" y="1421"/>
                </a:lnTo>
                <a:cubicBezTo>
                  <a:pt x="3786" y="1975"/>
                  <a:pt x="3742" y="2529"/>
                  <a:pt x="3645" y="3076"/>
                </a:cubicBezTo>
                <a:cubicBezTo>
                  <a:pt x="3513" y="3816"/>
                  <a:pt x="3310" y="4663"/>
                  <a:pt x="2910" y="5307"/>
                </a:cubicBezTo>
                <a:cubicBezTo>
                  <a:pt x="2725" y="5605"/>
                  <a:pt x="2489" y="5702"/>
                  <a:pt x="2225" y="5702"/>
                </a:cubicBezTo>
                <a:cubicBezTo>
                  <a:pt x="1744" y="5702"/>
                  <a:pt x="1174" y="5382"/>
                  <a:pt x="661" y="5382"/>
                </a:cubicBezTo>
                <a:cubicBezTo>
                  <a:pt x="462" y="5382"/>
                  <a:pt x="271" y="5430"/>
                  <a:pt x="98" y="5565"/>
                </a:cubicBezTo>
                <a:cubicBezTo>
                  <a:pt x="0" y="5641"/>
                  <a:pt x="89" y="5765"/>
                  <a:pt x="191" y="5765"/>
                </a:cubicBezTo>
                <a:cubicBezTo>
                  <a:pt x="217" y="5765"/>
                  <a:pt x="245" y="5757"/>
                  <a:pt x="270" y="5737"/>
                </a:cubicBezTo>
                <a:lnTo>
                  <a:pt x="268" y="5737"/>
                </a:lnTo>
                <a:cubicBezTo>
                  <a:pt x="398" y="5636"/>
                  <a:pt x="547" y="5599"/>
                  <a:pt x="705" y="5599"/>
                </a:cubicBezTo>
                <a:cubicBezTo>
                  <a:pt x="1098" y="5599"/>
                  <a:pt x="1547" y="5831"/>
                  <a:pt x="1886" y="5904"/>
                </a:cubicBezTo>
                <a:cubicBezTo>
                  <a:pt x="1999" y="5928"/>
                  <a:pt x="2108" y="5940"/>
                  <a:pt x="2212" y="5940"/>
                </a:cubicBezTo>
                <a:cubicBezTo>
                  <a:pt x="2611" y="5940"/>
                  <a:pt x="2940" y="5761"/>
                  <a:pt x="3159" y="5360"/>
                </a:cubicBezTo>
                <a:cubicBezTo>
                  <a:pt x="3526" y="4685"/>
                  <a:pt x="3742" y="3893"/>
                  <a:pt x="3878" y="3141"/>
                </a:cubicBezTo>
                <a:cubicBezTo>
                  <a:pt x="3888" y="3083"/>
                  <a:pt x="3898" y="3024"/>
                  <a:pt x="3907" y="2966"/>
                </a:cubicBezTo>
                <a:lnTo>
                  <a:pt x="3907" y="2966"/>
                </a:lnTo>
                <a:cubicBezTo>
                  <a:pt x="4021" y="4092"/>
                  <a:pt x="4176" y="5214"/>
                  <a:pt x="4372" y="6330"/>
                </a:cubicBezTo>
                <a:cubicBezTo>
                  <a:pt x="4382" y="6389"/>
                  <a:pt x="4431" y="6416"/>
                  <a:pt x="4482" y="6416"/>
                </a:cubicBezTo>
                <a:cubicBezTo>
                  <a:pt x="4546" y="6416"/>
                  <a:pt x="4613" y="6373"/>
                  <a:pt x="4610" y="6297"/>
                </a:cubicBezTo>
                <a:cubicBezTo>
                  <a:pt x="4571" y="5468"/>
                  <a:pt x="5855" y="5629"/>
                  <a:pt x="6362" y="5431"/>
                </a:cubicBezTo>
                <a:cubicBezTo>
                  <a:pt x="6817" y="5255"/>
                  <a:pt x="7161" y="4894"/>
                  <a:pt x="7467" y="4526"/>
                </a:cubicBezTo>
                <a:cubicBezTo>
                  <a:pt x="7798" y="4129"/>
                  <a:pt x="8106" y="3679"/>
                  <a:pt x="8546" y="3390"/>
                </a:cubicBezTo>
                <a:cubicBezTo>
                  <a:pt x="8695" y="3292"/>
                  <a:pt x="8913" y="3174"/>
                  <a:pt x="9099" y="3174"/>
                </a:cubicBezTo>
                <a:cubicBezTo>
                  <a:pt x="9226" y="3174"/>
                  <a:pt x="9339" y="3229"/>
                  <a:pt x="9405" y="3384"/>
                </a:cubicBezTo>
                <a:cubicBezTo>
                  <a:pt x="9505" y="3622"/>
                  <a:pt x="9481" y="3899"/>
                  <a:pt x="9547" y="4146"/>
                </a:cubicBezTo>
                <a:cubicBezTo>
                  <a:pt x="9821" y="5180"/>
                  <a:pt x="11034" y="5608"/>
                  <a:pt x="11995" y="5644"/>
                </a:cubicBezTo>
                <a:cubicBezTo>
                  <a:pt x="12071" y="5647"/>
                  <a:pt x="12147" y="5649"/>
                  <a:pt x="12223" y="5649"/>
                </a:cubicBezTo>
                <a:cubicBezTo>
                  <a:pt x="12773" y="5649"/>
                  <a:pt x="13322" y="5581"/>
                  <a:pt x="13871" y="5581"/>
                </a:cubicBezTo>
                <a:cubicBezTo>
                  <a:pt x="14012" y="5581"/>
                  <a:pt x="14153" y="5585"/>
                  <a:pt x="14294" y="5596"/>
                </a:cubicBezTo>
                <a:cubicBezTo>
                  <a:pt x="14646" y="5624"/>
                  <a:pt x="14960" y="5734"/>
                  <a:pt x="15300" y="5809"/>
                </a:cubicBezTo>
                <a:cubicBezTo>
                  <a:pt x="15394" y="5830"/>
                  <a:pt x="15493" y="5845"/>
                  <a:pt x="15590" y="5845"/>
                </a:cubicBezTo>
                <a:cubicBezTo>
                  <a:pt x="15749" y="5845"/>
                  <a:pt x="15903" y="5804"/>
                  <a:pt x="16020" y="5679"/>
                </a:cubicBezTo>
                <a:cubicBezTo>
                  <a:pt x="16238" y="5450"/>
                  <a:pt x="16238" y="5021"/>
                  <a:pt x="16288" y="4729"/>
                </a:cubicBezTo>
                <a:lnTo>
                  <a:pt x="16529" y="3323"/>
                </a:lnTo>
                <a:lnTo>
                  <a:pt x="16812" y="1675"/>
                </a:lnTo>
                <a:lnTo>
                  <a:pt x="16812" y="1675"/>
                </a:lnTo>
                <a:cubicBezTo>
                  <a:pt x="16912" y="3130"/>
                  <a:pt x="17110" y="4577"/>
                  <a:pt x="17405" y="6006"/>
                </a:cubicBezTo>
                <a:cubicBezTo>
                  <a:pt x="17418" y="6066"/>
                  <a:pt x="17462" y="6091"/>
                  <a:pt x="17510" y="6091"/>
                </a:cubicBezTo>
                <a:cubicBezTo>
                  <a:pt x="17554" y="6091"/>
                  <a:pt x="17599" y="6070"/>
                  <a:pt x="17626" y="6035"/>
                </a:cubicBezTo>
                <a:cubicBezTo>
                  <a:pt x="17881" y="5699"/>
                  <a:pt x="18325" y="5673"/>
                  <a:pt x="18739" y="5673"/>
                </a:cubicBezTo>
                <a:cubicBezTo>
                  <a:pt x="18815" y="5673"/>
                  <a:pt x="18890" y="5674"/>
                  <a:pt x="18962" y="5674"/>
                </a:cubicBezTo>
                <a:cubicBezTo>
                  <a:pt x="19020" y="5674"/>
                  <a:pt x="19076" y="5673"/>
                  <a:pt x="19130" y="5671"/>
                </a:cubicBezTo>
                <a:cubicBezTo>
                  <a:pt x="19628" y="5653"/>
                  <a:pt x="20108" y="5552"/>
                  <a:pt x="20435" y="5144"/>
                </a:cubicBezTo>
                <a:cubicBezTo>
                  <a:pt x="20805" y="4681"/>
                  <a:pt x="20883" y="4049"/>
                  <a:pt x="21293" y="3611"/>
                </a:cubicBezTo>
                <a:cubicBezTo>
                  <a:pt x="21450" y="3445"/>
                  <a:pt x="21658" y="3316"/>
                  <a:pt x="21882" y="3316"/>
                </a:cubicBezTo>
                <a:cubicBezTo>
                  <a:pt x="21947" y="3316"/>
                  <a:pt x="22012" y="3327"/>
                  <a:pt x="22079" y="3350"/>
                </a:cubicBezTo>
                <a:cubicBezTo>
                  <a:pt x="22345" y="3443"/>
                  <a:pt x="22507" y="3706"/>
                  <a:pt x="22639" y="3939"/>
                </a:cubicBezTo>
                <a:cubicBezTo>
                  <a:pt x="22877" y="4360"/>
                  <a:pt x="23062" y="4811"/>
                  <a:pt x="23461" y="5110"/>
                </a:cubicBezTo>
                <a:cubicBezTo>
                  <a:pt x="23919" y="5452"/>
                  <a:pt x="24507" y="5550"/>
                  <a:pt x="25062" y="5595"/>
                </a:cubicBezTo>
                <a:cubicBezTo>
                  <a:pt x="25790" y="5653"/>
                  <a:pt x="26522" y="5661"/>
                  <a:pt x="27251" y="5691"/>
                </a:cubicBezTo>
                <a:lnTo>
                  <a:pt x="28427" y="5739"/>
                </a:lnTo>
                <a:cubicBezTo>
                  <a:pt x="28484" y="5741"/>
                  <a:pt x="28542" y="5743"/>
                  <a:pt x="28599" y="5743"/>
                </a:cubicBezTo>
                <a:cubicBezTo>
                  <a:pt x="28811" y="5743"/>
                  <a:pt x="29009" y="5708"/>
                  <a:pt x="29121" y="5487"/>
                </a:cubicBezTo>
                <a:cubicBezTo>
                  <a:pt x="29280" y="5172"/>
                  <a:pt x="29269" y="4725"/>
                  <a:pt x="29318" y="4383"/>
                </a:cubicBezTo>
                <a:lnTo>
                  <a:pt x="29512" y="3057"/>
                </a:lnTo>
                <a:lnTo>
                  <a:pt x="29753" y="1409"/>
                </a:lnTo>
                <a:lnTo>
                  <a:pt x="29753" y="1409"/>
                </a:lnTo>
                <a:cubicBezTo>
                  <a:pt x="29875" y="2954"/>
                  <a:pt x="30079" y="4491"/>
                  <a:pt x="30365" y="6015"/>
                </a:cubicBezTo>
                <a:cubicBezTo>
                  <a:pt x="30377" y="6076"/>
                  <a:pt x="30435" y="6101"/>
                  <a:pt x="30489" y="6101"/>
                </a:cubicBezTo>
                <a:cubicBezTo>
                  <a:pt x="30498" y="6101"/>
                  <a:pt x="30506" y="6101"/>
                  <a:pt x="30514" y="6099"/>
                </a:cubicBezTo>
                <a:cubicBezTo>
                  <a:pt x="31726" y="5930"/>
                  <a:pt x="32865" y="5334"/>
                  <a:pt x="33690" y="4430"/>
                </a:cubicBezTo>
                <a:cubicBezTo>
                  <a:pt x="33875" y="4227"/>
                  <a:pt x="34031" y="4006"/>
                  <a:pt x="34196" y="3787"/>
                </a:cubicBezTo>
                <a:cubicBezTo>
                  <a:pt x="34335" y="3602"/>
                  <a:pt x="34583" y="3302"/>
                  <a:pt x="34838" y="3302"/>
                </a:cubicBezTo>
                <a:cubicBezTo>
                  <a:pt x="34915" y="3302"/>
                  <a:pt x="34994" y="3330"/>
                  <a:pt x="35070" y="3398"/>
                </a:cubicBezTo>
                <a:cubicBezTo>
                  <a:pt x="35256" y="3566"/>
                  <a:pt x="35283" y="3884"/>
                  <a:pt x="35352" y="4109"/>
                </a:cubicBezTo>
                <a:cubicBezTo>
                  <a:pt x="35418" y="4330"/>
                  <a:pt x="35525" y="4536"/>
                  <a:pt x="35669" y="4716"/>
                </a:cubicBezTo>
                <a:cubicBezTo>
                  <a:pt x="36291" y="5480"/>
                  <a:pt x="37427" y="5627"/>
                  <a:pt x="38347" y="5670"/>
                </a:cubicBezTo>
                <a:cubicBezTo>
                  <a:pt x="39094" y="5704"/>
                  <a:pt x="39844" y="5704"/>
                  <a:pt x="40592" y="5718"/>
                </a:cubicBezTo>
                <a:cubicBezTo>
                  <a:pt x="40815" y="5723"/>
                  <a:pt x="41069" y="5756"/>
                  <a:pt x="41311" y="5756"/>
                </a:cubicBezTo>
                <a:cubicBezTo>
                  <a:pt x="41433" y="5756"/>
                  <a:pt x="41552" y="5748"/>
                  <a:pt x="41662" y="5723"/>
                </a:cubicBezTo>
                <a:cubicBezTo>
                  <a:pt x="41908" y="5668"/>
                  <a:pt x="42013" y="5446"/>
                  <a:pt x="42061" y="5219"/>
                </a:cubicBezTo>
                <a:cubicBezTo>
                  <a:pt x="42234" y="4405"/>
                  <a:pt x="42314" y="3555"/>
                  <a:pt x="42397" y="2728"/>
                </a:cubicBezTo>
                <a:cubicBezTo>
                  <a:pt x="42442" y="2267"/>
                  <a:pt x="42479" y="1806"/>
                  <a:pt x="42507" y="1345"/>
                </a:cubicBezTo>
                <a:lnTo>
                  <a:pt x="42507" y="1345"/>
                </a:lnTo>
                <a:cubicBezTo>
                  <a:pt x="42753" y="2930"/>
                  <a:pt x="42998" y="4516"/>
                  <a:pt x="43243" y="6101"/>
                </a:cubicBezTo>
                <a:cubicBezTo>
                  <a:pt x="43252" y="6157"/>
                  <a:pt x="43308" y="6188"/>
                  <a:pt x="43362" y="6188"/>
                </a:cubicBezTo>
                <a:cubicBezTo>
                  <a:pt x="43404" y="6188"/>
                  <a:pt x="43446" y="6169"/>
                  <a:pt x="43465" y="6129"/>
                </a:cubicBezTo>
                <a:cubicBezTo>
                  <a:pt x="43691" y="5642"/>
                  <a:pt x="44324" y="5690"/>
                  <a:pt x="44779" y="5649"/>
                </a:cubicBezTo>
                <a:cubicBezTo>
                  <a:pt x="45229" y="5612"/>
                  <a:pt x="45647" y="5521"/>
                  <a:pt x="45984" y="5203"/>
                </a:cubicBezTo>
                <a:cubicBezTo>
                  <a:pt x="46298" y="4907"/>
                  <a:pt x="46504" y="4514"/>
                  <a:pt x="46733" y="4153"/>
                </a:cubicBezTo>
                <a:cubicBezTo>
                  <a:pt x="46952" y="3808"/>
                  <a:pt x="47213" y="3437"/>
                  <a:pt x="47639" y="3389"/>
                </a:cubicBezTo>
                <a:lnTo>
                  <a:pt x="47639" y="3389"/>
                </a:lnTo>
                <a:cubicBezTo>
                  <a:pt x="48138" y="4753"/>
                  <a:pt x="49536" y="5669"/>
                  <a:pt x="50964" y="5669"/>
                </a:cubicBezTo>
                <a:cubicBezTo>
                  <a:pt x="51267" y="5669"/>
                  <a:pt x="51571" y="5628"/>
                  <a:pt x="51868" y="5541"/>
                </a:cubicBezTo>
                <a:cubicBezTo>
                  <a:pt x="52005" y="5501"/>
                  <a:pt x="51964" y="5301"/>
                  <a:pt x="51840" y="5301"/>
                </a:cubicBezTo>
                <a:cubicBezTo>
                  <a:pt x="51828" y="5301"/>
                  <a:pt x="51816" y="5303"/>
                  <a:pt x="51803" y="5307"/>
                </a:cubicBezTo>
                <a:cubicBezTo>
                  <a:pt x="51528" y="5387"/>
                  <a:pt x="51245" y="5425"/>
                  <a:pt x="50963" y="5425"/>
                </a:cubicBezTo>
                <a:cubicBezTo>
                  <a:pt x="49609" y="5425"/>
                  <a:pt x="48275" y="4544"/>
                  <a:pt x="47841" y="3231"/>
                </a:cubicBezTo>
                <a:cubicBezTo>
                  <a:pt x="47826" y="3180"/>
                  <a:pt x="47778" y="3143"/>
                  <a:pt x="47723" y="3142"/>
                </a:cubicBezTo>
                <a:cubicBezTo>
                  <a:pt x="46737" y="3152"/>
                  <a:pt x="46453" y="4355"/>
                  <a:pt x="45891" y="4954"/>
                </a:cubicBezTo>
                <a:cubicBezTo>
                  <a:pt x="45493" y="5377"/>
                  <a:pt x="44966" y="5390"/>
                  <a:pt x="44423" y="5433"/>
                </a:cubicBezTo>
                <a:cubicBezTo>
                  <a:pt x="44067" y="5463"/>
                  <a:pt x="43685" y="5516"/>
                  <a:pt x="43433" y="5757"/>
                </a:cubicBezTo>
                <a:lnTo>
                  <a:pt x="43433" y="5757"/>
                </a:lnTo>
                <a:cubicBezTo>
                  <a:pt x="43143" y="3878"/>
                  <a:pt x="42853" y="1999"/>
                  <a:pt x="42562" y="121"/>
                </a:cubicBezTo>
                <a:lnTo>
                  <a:pt x="42562" y="121"/>
                </a:lnTo>
                <a:cubicBezTo>
                  <a:pt x="42562" y="121"/>
                  <a:pt x="42562" y="120"/>
                  <a:pt x="42562" y="120"/>
                </a:cubicBezTo>
                <a:lnTo>
                  <a:pt x="42562" y="120"/>
                </a:lnTo>
                <a:lnTo>
                  <a:pt x="42562" y="120"/>
                </a:lnTo>
                <a:lnTo>
                  <a:pt x="42562" y="120"/>
                </a:lnTo>
                <a:cubicBezTo>
                  <a:pt x="42561" y="109"/>
                  <a:pt x="42559" y="98"/>
                  <a:pt x="42557" y="88"/>
                </a:cubicBezTo>
                <a:cubicBezTo>
                  <a:pt x="42548" y="27"/>
                  <a:pt x="42503" y="0"/>
                  <a:pt x="424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17"/>
          <p:cNvSpPr/>
          <p:nvPr/>
        </p:nvSpPr>
        <p:spPr>
          <a:xfrm rot="10800000">
            <a:off x="7729852" y="-2353278"/>
            <a:ext cx="3649504" cy="3649821"/>
          </a:xfrm>
          <a:custGeom>
            <a:rect b="b" l="l" r="r" t="t"/>
            <a:pathLst>
              <a:path extrusionOk="0" h="15105" w="15104">
                <a:moveTo>
                  <a:pt x="7552" y="0"/>
                </a:moveTo>
                <a:cubicBezTo>
                  <a:pt x="5550" y="0"/>
                  <a:pt x="3628" y="797"/>
                  <a:pt x="2212" y="2213"/>
                </a:cubicBezTo>
                <a:cubicBezTo>
                  <a:pt x="796" y="3629"/>
                  <a:pt x="1" y="5549"/>
                  <a:pt x="1" y="7552"/>
                </a:cubicBezTo>
                <a:cubicBezTo>
                  <a:pt x="1" y="9555"/>
                  <a:pt x="796" y="11476"/>
                  <a:pt x="2212" y="12892"/>
                </a:cubicBezTo>
                <a:cubicBezTo>
                  <a:pt x="3628" y="14308"/>
                  <a:pt x="5550" y="15104"/>
                  <a:pt x="7552" y="15104"/>
                </a:cubicBezTo>
                <a:cubicBezTo>
                  <a:pt x="9555" y="15104"/>
                  <a:pt x="11475" y="14308"/>
                  <a:pt x="12892" y="12892"/>
                </a:cubicBezTo>
                <a:cubicBezTo>
                  <a:pt x="14308" y="11476"/>
                  <a:pt x="15104" y="9555"/>
                  <a:pt x="15104" y="7552"/>
                </a:cubicBezTo>
                <a:cubicBezTo>
                  <a:pt x="15104" y="5549"/>
                  <a:pt x="14308" y="3629"/>
                  <a:pt x="12892" y="2213"/>
                </a:cubicBezTo>
                <a:cubicBezTo>
                  <a:pt x="11475" y="797"/>
                  <a:pt x="9555" y="0"/>
                  <a:pt x="7552" y="0"/>
                </a:cubicBezTo>
                <a:close/>
              </a:path>
            </a:pathLst>
          </a:custGeom>
          <a:solidFill>
            <a:srgbClr val="0104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8"/>
          <p:cNvSpPr txBox="1"/>
          <p:nvPr>
            <p:ph type="title"/>
          </p:nvPr>
        </p:nvSpPr>
        <p:spPr>
          <a:xfrm>
            <a:off x="3403800" y="2381144"/>
            <a:ext cx="23364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1" name="Google Shape;391;p18"/>
          <p:cNvSpPr txBox="1"/>
          <p:nvPr>
            <p:ph idx="1" type="subTitle"/>
          </p:nvPr>
        </p:nvSpPr>
        <p:spPr>
          <a:xfrm>
            <a:off x="3403800" y="2914025"/>
            <a:ext cx="2336400" cy="854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2" name="Google Shape;392;p18"/>
          <p:cNvSpPr txBox="1"/>
          <p:nvPr>
            <p:ph idx="2" type="title"/>
          </p:nvPr>
        </p:nvSpPr>
        <p:spPr>
          <a:xfrm>
            <a:off x="732300" y="2381144"/>
            <a:ext cx="23364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3" name="Google Shape;393;p18"/>
          <p:cNvSpPr txBox="1"/>
          <p:nvPr>
            <p:ph idx="3" type="subTitle"/>
          </p:nvPr>
        </p:nvSpPr>
        <p:spPr>
          <a:xfrm>
            <a:off x="732300" y="2908850"/>
            <a:ext cx="2336400" cy="854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4" name="Google Shape;394;p18"/>
          <p:cNvSpPr txBox="1"/>
          <p:nvPr>
            <p:ph idx="4" type="title"/>
          </p:nvPr>
        </p:nvSpPr>
        <p:spPr>
          <a:xfrm>
            <a:off x="6075300" y="2381144"/>
            <a:ext cx="23364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5" name="Google Shape;395;p18"/>
          <p:cNvSpPr txBox="1"/>
          <p:nvPr>
            <p:ph idx="5" type="subTitle"/>
          </p:nvPr>
        </p:nvSpPr>
        <p:spPr>
          <a:xfrm>
            <a:off x="6075300" y="2914025"/>
            <a:ext cx="2336400" cy="854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6" name="Google Shape;396;p18"/>
          <p:cNvSpPr txBox="1"/>
          <p:nvPr>
            <p:ph idx="6" type="title"/>
          </p:nvPr>
        </p:nvSpPr>
        <p:spPr>
          <a:xfrm>
            <a:off x="732300" y="445025"/>
            <a:ext cx="767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7" name="Google Shape;397;p18"/>
          <p:cNvSpPr/>
          <p:nvPr/>
        </p:nvSpPr>
        <p:spPr>
          <a:xfrm flipH="1" rot="-5400000">
            <a:off x="-368205" y="1729625"/>
            <a:ext cx="50" cy="15452"/>
          </a:xfrm>
          <a:custGeom>
            <a:rect b="b" l="l" r="r" t="t"/>
            <a:pathLst>
              <a:path extrusionOk="0" h="306" w="1">
                <a:moveTo>
                  <a:pt x="0" y="0"/>
                </a:moveTo>
                <a:lnTo>
                  <a:pt x="0" y="306"/>
                </a:lnTo>
                <a:lnTo>
                  <a:pt x="0" y="30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8"/>
          <p:cNvSpPr/>
          <p:nvPr/>
        </p:nvSpPr>
        <p:spPr>
          <a:xfrm flipH="1" rot="10800000">
            <a:off x="8177175" y="-2267372"/>
            <a:ext cx="3549666" cy="3549666"/>
          </a:xfrm>
          <a:custGeom>
            <a:rect b="b" l="l" r="r" t="t"/>
            <a:pathLst>
              <a:path extrusionOk="0" h="22225" w="22225">
                <a:moveTo>
                  <a:pt x="11113" y="1"/>
                </a:moveTo>
                <a:cubicBezTo>
                  <a:pt x="8166" y="1"/>
                  <a:pt x="5339" y="1171"/>
                  <a:pt x="3255" y="3255"/>
                </a:cubicBezTo>
                <a:cubicBezTo>
                  <a:pt x="1171" y="5339"/>
                  <a:pt x="1" y="8166"/>
                  <a:pt x="1" y="11113"/>
                </a:cubicBezTo>
                <a:cubicBezTo>
                  <a:pt x="1" y="14060"/>
                  <a:pt x="1171" y="16885"/>
                  <a:pt x="3255" y="18970"/>
                </a:cubicBezTo>
                <a:cubicBezTo>
                  <a:pt x="5339" y="21053"/>
                  <a:pt x="8166" y="22225"/>
                  <a:pt x="11113" y="22225"/>
                </a:cubicBezTo>
                <a:cubicBezTo>
                  <a:pt x="14060" y="22225"/>
                  <a:pt x="16887" y="21053"/>
                  <a:pt x="18970" y="18970"/>
                </a:cubicBezTo>
                <a:cubicBezTo>
                  <a:pt x="21054" y="16885"/>
                  <a:pt x="22225" y="14060"/>
                  <a:pt x="22225" y="11113"/>
                </a:cubicBezTo>
                <a:cubicBezTo>
                  <a:pt x="22225" y="8166"/>
                  <a:pt x="21054" y="5339"/>
                  <a:pt x="18970" y="3255"/>
                </a:cubicBezTo>
                <a:cubicBezTo>
                  <a:pt x="16887" y="1171"/>
                  <a:pt x="14060" y="1"/>
                  <a:pt x="11113" y="1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18"/>
          <p:cNvSpPr/>
          <p:nvPr/>
        </p:nvSpPr>
        <p:spPr>
          <a:xfrm flipH="1" rot="10800000">
            <a:off x="-232746" y="-1120575"/>
            <a:ext cx="1649377" cy="1649377"/>
          </a:xfrm>
          <a:custGeom>
            <a:rect b="b" l="l" r="r" t="t"/>
            <a:pathLst>
              <a:path extrusionOk="0" h="10327" w="10327">
                <a:moveTo>
                  <a:pt x="5164" y="1"/>
                </a:moveTo>
                <a:cubicBezTo>
                  <a:pt x="2312" y="1"/>
                  <a:pt x="1" y="2312"/>
                  <a:pt x="1" y="5164"/>
                </a:cubicBezTo>
                <a:cubicBezTo>
                  <a:pt x="1" y="8016"/>
                  <a:pt x="2312" y="10327"/>
                  <a:pt x="5164" y="10327"/>
                </a:cubicBezTo>
                <a:cubicBezTo>
                  <a:pt x="8016" y="10327"/>
                  <a:pt x="10327" y="8016"/>
                  <a:pt x="10327" y="5164"/>
                </a:cubicBezTo>
                <a:cubicBezTo>
                  <a:pt x="10327" y="2312"/>
                  <a:pt x="8016" y="1"/>
                  <a:pt x="5164" y="1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18"/>
          <p:cNvSpPr/>
          <p:nvPr/>
        </p:nvSpPr>
        <p:spPr>
          <a:xfrm flipH="1" rot="10800000">
            <a:off x="8742" y="-879244"/>
            <a:ext cx="1166399" cy="1166558"/>
          </a:xfrm>
          <a:custGeom>
            <a:rect b="b" l="l" r="r" t="t"/>
            <a:pathLst>
              <a:path extrusionOk="0" h="7304" w="7303">
                <a:moveTo>
                  <a:pt x="3652" y="1"/>
                </a:moveTo>
                <a:cubicBezTo>
                  <a:pt x="1635" y="1"/>
                  <a:pt x="0" y="1635"/>
                  <a:pt x="0" y="3652"/>
                </a:cubicBezTo>
                <a:cubicBezTo>
                  <a:pt x="0" y="5669"/>
                  <a:pt x="1635" y="7303"/>
                  <a:pt x="3652" y="7303"/>
                </a:cubicBezTo>
                <a:cubicBezTo>
                  <a:pt x="5668" y="7303"/>
                  <a:pt x="7303" y="5669"/>
                  <a:pt x="7303" y="3652"/>
                </a:cubicBezTo>
                <a:cubicBezTo>
                  <a:pt x="7303" y="1635"/>
                  <a:pt x="5668" y="1"/>
                  <a:pt x="36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18"/>
          <p:cNvSpPr/>
          <p:nvPr/>
        </p:nvSpPr>
        <p:spPr>
          <a:xfrm flipH="1" rot="10800000">
            <a:off x="7813731" y="4993274"/>
            <a:ext cx="1435039" cy="1368119"/>
          </a:xfrm>
          <a:custGeom>
            <a:rect b="b" l="l" r="r" t="t"/>
            <a:pathLst>
              <a:path extrusionOk="0" h="8566" w="8985">
                <a:moveTo>
                  <a:pt x="4702" y="1"/>
                </a:moveTo>
                <a:cubicBezTo>
                  <a:pt x="3606" y="1"/>
                  <a:pt x="2510" y="419"/>
                  <a:pt x="1674" y="1256"/>
                </a:cubicBezTo>
                <a:cubicBezTo>
                  <a:pt x="1" y="2928"/>
                  <a:pt x="1" y="5639"/>
                  <a:pt x="1674" y="7311"/>
                </a:cubicBezTo>
                <a:cubicBezTo>
                  <a:pt x="2477" y="8114"/>
                  <a:pt x="3566" y="8566"/>
                  <a:pt x="4701" y="8566"/>
                </a:cubicBezTo>
                <a:cubicBezTo>
                  <a:pt x="5838" y="8566"/>
                  <a:pt x="6927" y="8114"/>
                  <a:pt x="7730" y="7311"/>
                </a:cubicBezTo>
                <a:cubicBezTo>
                  <a:pt x="8533" y="6508"/>
                  <a:pt x="8984" y="5419"/>
                  <a:pt x="8984" y="4283"/>
                </a:cubicBezTo>
                <a:cubicBezTo>
                  <a:pt x="8984" y="3147"/>
                  <a:pt x="8533" y="2059"/>
                  <a:pt x="7730" y="1256"/>
                </a:cubicBezTo>
                <a:cubicBezTo>
                  <a:pt x="6894" y="419"/>
                  <a:pt x="5798" y="1"/>
                  <a:pt x="470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18"/>
          <p:cNvSpPr/>
          <p:nvPr/>
        </p:nvSpPr>
        <p:spPr>
          <a:xfrm flipH="1" rot="10800000">
            <a:off x="8331844" y="5444311"/>
            <a:ext cx="465889" cy="465889"/>
          </a:xfrm>
          <a:custGeom>
            <a:rect b="b" l="l" r="r" t="t"/>
            <a:pathLst>
              <a:path extrusionOk="0" h="2917" w="2917">
                <a:moveTo>
                  <a:pt x="1457" y="0"/>
                </a:moveTo>
                <a:cubicBezTo>
                  <a:pt x="652" y="0"/>
                  <a:pt x="0" y="653"/>
                  <a:pt x="0" y="1458"/>
                </a:cubicBezTo>
                <a:cubicBezTo>
                  <a:pt x="0" y="2263"/>
                  <a:pt x="652" y="2916"/>
                  <a:pt x="1457" y="2916"/>
                </a:cubicBezTo>
                <a:cubicBezTo>
                  <a:pt x="2263" y="2916"/>
                  <a:pt x="2916" y="2263"/>
                  <a:pt x="2916" y="1458"/>
                </a:cubicBezTo>
                <a:cubicBezTo>
                  <a:pt x="2916" y="653"/>
                  <a:pt x="2263" y="0"/>
                  <a:pt x="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18"/>
          <p:cNvSpPr/>
          <p:nvPr/>
        </p:nvSpPr>
        <p:spPr>
          <a:xfrm flipH="1" rot="10800000">
            <a:off x="651675" y="5154674"/>
            <a:ext cx="454549" cy="413502"/>
          </a:xfrm>
          <a:custGeom>
            <a:rect b="b" l="l" r="r" t="t"/>
            <a:pathLst>
              <a:path extrusionOk="0" h="2589" w="2846">
                <a:moveTo>
                  <a:pt x="1422" y="1"/>
                </a:moveTo>
                <a:cubicBezTo>
                  <a:pt x="835" y="1"/>
                  <a:pt x="304" y="402"/>
                  <a:pt x="163" y="998"/>
                </a:cubicBezTo>
                <a:cubicBezTo>
                  <a:pt x="0" y="1694"/>
                  <a:pt x="431" y="2389"/>
                  <a:pt x="1125" y="2554"/>
                </a:cubicBezTo>
                <a:cubicBezTo>
                  <a:pt x="1225" y="2577"/>
                  <a:pt x="1326" y="2589"/>
                  <a:pt x="1424" y="2589"/>
                </a:cubicBezTo>
                <a:cubicBezTo>
                  <a:pt x="2011" y="2589"/>
                  <a:pt x="2542" y="2187"/>
                  <a:pt x="2681" y="1593"/>
                </a:cubicBezTo>
                <a:cubicBezTo>
                  <a:pt x="2845" y="897"/>
                  <a:pt x="2415" y="200"/>
                  <a:pt x="1720" y="36"/>
                </a:cubicBezTo>
                <a:cubicBezTo>
                  <a:pt x="1620" y="12"/>
                  <a:pt x="1520" y="1"/>
                  <a:pt x="142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18"/>
          <p:cNvSpPr/>
          <p:nvPr/>
        </p:nvSpPr>
        <p:spPr>
          <a:xfrm flipH="1" rot="10800000">
            <a:off x="8866809" y="880994"/>
            <a:ext cx="305215" cy="268960"/>
          </a:xfrm>
          <a:custGeom>
            <a:rect b="b" l="l" r="r" t="t"/>
            <a:pathLst>
              <a:path extrusionOk="0" h="1684" w="1911">
                <a:moveTo>
                  <a:pt x="956" y="1"/>
                </a:moveTo>
                <a:cubicBezTo>
                  <a:pt x="848" y="1"/>
                  <a:pt x="739" y="22"/>
                  <a:pt x="634" y="66"/>
                </a:cubicBezTo>
                <a:cubicBezTo>
                  <a:pt x="204" y="243"/>
                  <a:pt x="0" y="734"/>
                  <a:pt x="179" y="1163"/>
                </a:cubicBezTo>
                <a:cubicBezTo>
                  <a:pt x="312" y="1487"/>
                  <a:pt x="625" y="1683"/>
                  <a:pt x="956" y="1683"/>
                </a:cubicBezTo>
                <a:cubicBezTo>
                  <a:pt x="1063" y="1683"/>
                  <a:pt x="1172" y="1662"/>
                  <a:pt x="1278" y="1619"/>
                </a:cubicBezTo>
                <a:cubicBezTo>
                  <a:pt x="1706" y="1441"/>
                  <a:pt x="1910" y="949"/>
                  <a:pt x="1733" y="521"/>
                </a:cubicBezTo>
                <a:cubicBezTo>
                  <a:pt x="1598" y="197"/>
                  <a:pt x="1285" y="1"/>
                  <a:pt x="956" y="1"/>
                </a:cubicBezTo>
                <a:close/>
              </a:path>
            </a:pathLst>
          </a:custGeom>
          <a:solidFill>
            <a:srgbClr val="0104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18"/>
          <p:cNvSpPr/>
          <p:nvPr/>
        </p:nvSpPr>
        <p:spPr>
          <a:xfrm flipH="1" rot="10800000">
            <a:off x="215421" y="2439322"/>
            <a:ext cx="193894" cy="176645"/>
          </a:xfrm>
          <a:custGeom>
            <a:rect b="b" l="l" r="r" t="t"/>
            <a:pathLst>
              <a:path extrusionOk="0" h="1106" w="1214">
                <a:moveTo>
                  <a:pt x="607" y="0"/>
                </a:moveTo>
                <a:cubicBezTo>
                  <a:pt x="465" y="0"/>
                  <a:pt x="324" y="54"/>
                  <a:pt x="216" y="162"/>
                </a:cubicBezTo>
                <a:cubicBezTo>
                  <a:pt x="0" y="377"/>
                  <a:pt x="0" y="727"/>
                  <a:pt x="216" y="943"/>
                </a:cubicBezTo>
                <a:cubicBezTo>
                  <a:pt x="324" y="1051"/>
                  <a:pt x="465" y="1105"/>
                  <a:pt x="607" y="1105"/>
                </a:cubicBezTo>
                <a:cubicBezTo>
                  <a:pt x="748" y="1105"/>
                  <a:pt x="889" y="1051"/>
                  <a:pt x="997" y="943"/>
                </a:cubicBezTo>
                <a:cubicBezTo>
                  <a:pt x="1213" y="727"/>
                  <a:pt x="1213" y="377"/>
                  <a:pt x="997" y="162"/>
                </a:cubicBezTo>
                <a:cubicBezTo>
                  <a:pt x="889" y="54"/>
                  <a:pt x="748" y="0"/>
                  <a:pt x="607" y="0"/>
                </a:cubicBezTo>
                <a:close/>
              </a:path>
            </a:pathLst>
          </a:custGeom>
          <a:solidFill>
            <a:srgbClr val="0104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18"/>
          <p:cNvSpPr/>
          <p:nvPr/>
        </p:nvSpPr>
        <p:spPr>
          <a:xfrm flipH="1" rot="10800000">
            <a:off x="-749821" y="3241162"/>
            <a:ext cx="1297365" cy="1182051"/>
          </a:xfrm>
          <a:custGeom>
            <a:rect b="b" l="l" r="r" t="t"/>
            <a:pathLst>
              <a:path extrusionOk="0" h="7401" w="8123">
                <a:moveTo>
                  <a:pt x="4061" y="1"/>
                </a:moveTo>
                <a:cubicBezTo>
                  <a:pt x="3115" y="1"/>
                  <a:pt x="2168" y="362"/>
                  <a:pt x="1446" y="1085"/>
                </a:cubicBezTo>
                <a:cubicBezTo>
                  <a:pt x="0" y="2529"/>
                  <a:pt x="0" y="4871"/>
                  <a:pt x="1446" y="6317"/>
                </a:cubicBezTo>
                <a:cubicBezTo>
                  <a:pt x="2168" y="7039"/>
                  <a:pt x="3115" y="7400"/>
                  <a:pt x="4061" y="7400"/>
                </a:cubicBezTo>
                <a:cubicBezTo>
                  <a:pt x="5008" y="7400"/>
                  <a:pt x="5955" y="7039"/>
                  <a:pt x="6678" y="6317"/>
                </a:cubicBezTo>
                <a:cubicBezTo>
                  <a:pt x="8122" y="4871"/>
                  <a:pt x="8122" y="2529"/>
                  <a:pt x="6678" y="1085"/>
                </a:cubicBezTo>
                <a:cubicBezTo>
                  <a:pt x="5955" y="362"/>
                  <a:pt x="5008" y="1"/>
                  <a:pt x="40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18"/>
          <p:cNvSpPr/>
          <p:nvPr/>
        </p:nvSpPr>
        <p:spPr>
          <a:xfrm flipH="1" rot="10800000">
            <a:off x="268206" y="4693686"/>
            <a:ext cx="324860" cy="324860"/>
          </a:xfrm>
          <a:custGeom>
            <a:rect b="b" l="l" r="r" t="t"/>
            <a:pathLst>
              <a:path extrusionOk="0" h="2034" w="2034">
                <a:moveTo>
                  <a:pt x="1017" y="1"/>
                </a:moveTo>
                <a:cubicBezTo>
                  <a:pt x="456" y="1"/>
                  <a:pt x="1" y="456"/>
                  <a:pt x="1" y="1017"/>
                </a:cubicBezTo>
                <a:cubicBezTo>
                  <a:pt x="1" y="1579"/>
                  <a:pt x="456" y="2034"/>
                  <a:pt x="1017" y="2034"/>
                </a:cubicBezTo>
                <a:cubicBezTo>
                  <a:pt x="1579" y="2034"/>
                  <a:pt x="2034" y="1579"/>
                  <a:pt x="2034" y="1017"/>
                </a:cubicBezTo>
                <a:cubicBezTo>
                  <a:pt x="2034" y="456"/>
                  <a:pt x="1579" y="1"/>
                  <a:pt x="1017" y="1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18"/>
          <p:cNvSpPr/>
          <p:nvPr/>
        </p:nvSpPr>
        <p:spPr>
          <a:xfrm flipH="1" rot="10800000">
            <a:off x="8952006" y="4993275"/>
            <a:ext cx="588869" cy="588709"/>
          </a:xfrm>
          <a:custGeom>
            <a:rect b="b" l="l" r="r" t="t"/>
            <a:pathLst>
              <a:path extrusionOk="0" h="3686" w="3687">
                <a:moveTo>
                  <a:pt x="1844" y="0"/>
                </a:moveTo>
                <a:cubicBezTo>
                  <a:pt x="826" y="0"/>
                  <a:pt x="1" y="825"/>
                  <a:pt x="1" y="1843"/>
                </a:cubicBezTo>
                <a:cubicBezTo>
                  <a:pt x="1" y="2861"/>
                  <a:pt x="826" y="3686"/>
                  <a:pt x="1844" y="3686"/>
                </a:cubicBezTo>
                <a:cubicBezTo>
                  <a:pt x="2861" y="3686"/>
                  <a:pt x="3686" y="2861"/>
                  <a:pt x="3686" y="1843"/>
                </a:cubicBezTo>
                <a:cubicBezTo>
                  <a:pt x="3686" y="825"/>
                  <a:pt x="2861" y="0"/>
                  <a:pt x="1844" y="0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18"/>
          <p:cNvSpPr/>
          <p:nvPr/>
        </p:nvSpPr>
        <p:spPr>
          <a:xfrm flipH="1" rot="10800000">
            <a:off x="8936284" y="4780407"/>
            <a:ext cx="166263" cy="151410"/>
          </a:xfrm>
          <a:custGeom>
            <a:rect b="b" l="l" r="r" t="t"/>
            <a:pathLst>
              <a:path extrusionOk="0" h="948" w="1041">
                <a:moveTo>
                  <a:pt x="521" y="0"/>
                </a:moveTo>
                <a:cubicBezTo>
                  <a:pt x="399" y="0"/>
                  <a:pt x="278" y="47"/>
                  <a:pt x="186" y="139"/>
                </a:cubicBezTo>
                <a:cubicBezTo>
                  <a:pt x="1" y="324"/>
                  <a:pt x="1" y="624"/>
                  <a:pt x="186" y="809"/>
                </a:cubicBezTo>
                <a:cubicBezTo>
                  <a:pt x="278" y="901"/>
                  <a:pt x="399" y="948"/>
                  <a:pt x="521" y="948"/>
                </a:cubicBezTo>
                <a:cubicBezTo>
                  <a:pt x="642" y="948"/>
                  <a:pt x="763" y="901"/>
                  <a:pt x="856" y="809"/>
                </a:cubicBezTo>
                <a:cubicBezTo>
                  <a:pt x="1041" y="624"/>
                  <a:pt x="1041" y="324"/>
                  <a:pt x="856" y="139"/>
                </a:cubicBezTo>
                <a:cubicBezTo>
                  <a:pt x="763" y="47"/>
                  <a:pt x="642" y="0"/>
                  <a:pt x="5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18"/>
          <p:cNvSpPr/>
          <p:nvPr/>
        </p:nvSpPr>
        <p:spPr>
          <a:xfrm flipH="1" rot="10800000">
            <a:off x="1354442" y="87862"/>
            <a:ext cx="256183" cy="224719"/>
          </a:xfrm>
          <a:custGeom>
            <a:rect b="b" l="l" r="r" t="t"/>
            <a:pathLst>
              <a:path extrusionOk="0" h="1407" w="1604">
                <a:moveTo>
                  <a:pt x="800" y="0"/>
                </a:moveTo>
                <a:cubicBezTo>
                  <a:pt x="676" y="0"/>
                  <a:pt x="549" y="34"/>
                  <a:pt x="435" y="104"/>
                </a:cubicBezTo>
                <a:cubicBezTo>
                  <a:pt x="104" y="307"/>
                  <a:pt x="0" y="740"/>
                  <a:pt x="203" y="1071"/>
                </a:cubicBezTo>
                <a:cubicBezTo>
                  <a:pt x="336" y="1288"/>
                  <a:pt x="566" y="1407"/>
                  <a:pt x="802" y="1407"/>
                </a:cubicBezTo>
                <a:cubicBezTo>
                  <a:pt x="927" y="1407"/>
                  <a:pt x="1054" y="1373"/>
                  <a:pt x="1169" y="1303"/>
                </a:cubicBezTo>
                <a:cubicBezTo>
                  <a:pt x="1500" y="1100"/>
                  <a:pt x="1604" y="667"/>
                  <a:pt x="1401" y="337"/>
                </a:cubicBezTo>
                <a:cubicBezTo>
                  <a:pt x="1268" y="120"/>
                  <a:pt x="1037" y="0"/>
                  <a:pt x="800" y="0"/>
                </a:cubicBezTo>
                <a:close/>
              </a:path>
            </a:pathLst>
          </a:custGeom>
          <a:solidFill>
            <a:srgbClr val="0104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18"/>
          <p:cNvSpPr/>
          <p:nvPr/>
        </p:nvSpPr>
        <p:spPr>
          <a:xfrm flipH="1" rot="10800000">
            <a:off x="7770236" y="319771"/>
            <a:ext cx="197727" cy="182714"/>
          </a:xfrm>
          <a:custGeom>
            <a:rect b="b" l="l" r="r" t="t"/>
            <a:pathLst>
              <a:path extrusionOk="0" h="1144" w="1238">
                <a:moveTo>
                  <a:pt x="608" y="0"/>
                </a:moveTo>
                <a:cubicBezTo>
                  <a:pt x="428" y="0"/>
                  <a:pt x="255" y="86"/>
                  <a:pt x="146" y="236"/>
                </a:cubicBezTo>
                <a:cubicBezTo>
                  <a:pt x="11" y="424"/>
                  <a:pt x="0" y="673"/>
                  <a:pt x="122" y="871"/>
                </a:cubicBezTo>
                <a:cubicBezTo>
                  <a:pt x="226" y="1042"/>
                  <a:pt x="412" y="1143"/>
                  <a:pt x="609" y="1143"/>
                </a:cubicBezTo>
                <a:cubicBezTo>
                  <a:pt x="638" y="1143"/>
                  <a:pt x="669" y="1141"/>
                  <a:pt x="699" y="1136"/>
                </a:cubicBezTo>
                <a:cubicBezTo>
                  <a:pt x="926" y="1100"/>
                  <a:pt x="1111" y="929"/>
                  <a:pt x="1164" y="706"/>
                </a:cubicBezTo>
                <a:cubicBezTo>
                  <a:pt x="1238" y="398"/>
                  <a:pt x="1049" y="90"/>
                  <a:pt x="743" y="16"/>
                </a:cubicBezTo>
                <a:cubicBezTo>
                  <a:pt x="698" y="6"/>
                  <a:pt x="653" y="0"/>
                  <a:pt x="608" y="0"/>
                </a:cubicBezTo>
                <a:close/>
              </a:path>
            </a:pathLst>
          </a:custGeom>
          <a:solidFill>
            <a:srgbClr val="0104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18"/>
          <p:cNvSpPr/>
          <p:nvPr/>
        </p:nvSpPr>
        <p:spPr>
          <a:xfrm flipH="1" rot="10800000">
            <a:off x="8226621" y="87846"/>
            <a:ext cx="494957" cy="449917"/>
          </a:xfrm>
          <a:custGeom>
            <a:rect b="b" l="l" r="r" t="t"/>
            <a:pathLst>
              <a:path extrusionOk="0" h="2817" w="3099">
                <a:moveTo>
                  <a:pt x="1548" y="0"/>
                </a:moveTo>
                <a:cubicBezTo>
                  <a:pt x="910" y="0"/>
                  <a:pt x="332" y="437"/>
                  <a:pt x="179" y="1086"/>
                </a:cubicBezTo>
                <a:cubicBezTo>
                  <a:pt x="1" y="1842"/>
                  <a:pt x="469" y="2600"/>
                  <a:pt x="1226" y="2778"/>
                </a:cubicBezTo>
                <a:cubicBezTo>
                  <a:pt x="1335" y="2804"/>
                  <a:pt x="1444" y="2817"/>
                  <a:pt x="1552" y="2817"/>
                </a:cubicBezTo>
                <a:cubicBezTo>
                  <a:pt x="2190" y="2817"/>
                  <a:pt x="2767" y="2379"/>
                  <a:pt x="2920" y="1732"/>
                </a:cubicBezTo>
                <a:cubicBezTo>
                  <a:pt x="3098" y="976"/>
                  <a:pt x="2630" y="217"/>
                  <a:pt x="1873" y="38"/>
                </a:cubicBezTo>
                <a:cubicBezTo>
                  <a:pt x="1765" y="12"/>
                  <a:pt x="1656" y="0"/>
                  <a:pt x="1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8"/>
          <p:cNvSpPr/>
          <p:nvPr/>
        </p:nvSpPr>
        <p:spPr>
          <a:xfrm flipH="1" rot="10800000">
            <a:off x="-348690" y="2508477"/>
            <a:ext cx="495117" cy="449917"/>
          </a:xfrm>
          <a:custGeom>
            <a:rect b="b" l="l" r="r" t="t"/>
            <a:pathLst>
              <a:path extrusionOk="0" h="2817" w="3100">
                <a:moveTo>
                  <a:pt x="1549" y="0"/>
                </a:moveTo>
                <a:cubicBezTo>
                  <a:pt x="910" y="0"/>
                  <a:pt x="332" y="437"/>
                  <a:pt x="179" y="1085"/>
                </a:cubicBezTo>
                <a:cubicBezTo>
                  <a:pt x="1" y="1842"/>
                  <a:pt x="470" y="2600"/>
                  <a:pt x="1227" y="2778"/>
                </a:cubicBezTo>
                <a:cubicBezTo>
                  <a:pt x="1335" y="2804"/>
                  <a:pt x="1444" y="2816"/>
                  <a:pt x="1551" y="2816"/>
                </a:cubicBezTo>
                <a:cubicBezTo>
                  <a:pt x="2189" y="2816"/>
                  <a:pt x="2766" y="2380"/>
                  <a:pt x="2919" y="1732"/>
                </a:cubicBezTo>
                <a:cubicBezTo>
                  <a:pt x="3099" y="974"/>
                  <a:pt x="2630" y="216"/>
                  <a:pt x="1873" y="38"/>
                </a:cubicBezTo>
                <a:cubicBezTo>
                  <a:pt x="1764" y="12"/>
                  <a:pt x="1656" y="0"/>
                  <a:pt x="1549" y="0"/>
                </a:cubicBezTo>
                <a:close/>
              </a:path>
            </a:pathLst>
          </a:custGeom>
          <a:solidFill>
            <a:srgbClr val="0104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8"/>
          <p:cNvSpPr/>
          <p:nvPr/>
        </p:nvSpPr>
        <p:spPr>
          <a:xfrm flipH="1">
            <a:off x="-1171441" y="3854260"/>
            <a:ext cx="5846984" cy="795307"/>
          </a:xfrm>
          <a:custGeom>
            <a:rect b="b" l="l" r="r" t="t"/>
            <a:pathLst>
              <a:path extrusionOk="0" h="7017" w="51588">
                <a:moveTo>
                  <a:pt x="40194" y="0"/>
                </a:moveTo>
                <a:cubicBezTo>
                  <a:pt x="40147" y="0"/>
                  <a:pt x="40101" y="26"/>
                  <a:pt x="40086" y="87"/>
                </a:cubicBezTo>
                <a:cubicBezTo>
                  <a:pt x="39609" y="1998"/>
                  <a:pt x="39290" y="3945"/>
                  <a:pt x="39132" y="5911"/>
                </a:cubicBezTo>
                <a:lnTo>
                  <a:pt x="39132" y="5911"/>
                </a:lnTo>
                <a:cubicBezTo>
                  <a:pt x="37627" y="5730"/>
                  <a:pt x="36112" y="5637"/>
                  <a:pt x="34595" y="5632"/>
                </a:cubicBezTo>
                <a:cubicBezTo>
                  <a:pt x="34552" y="5631"/>
                  <a:pt x="34509" y="5631"/>
                  <a:pt x="34466" y="5631"/>
                </a:cubicBezTo>
                <a:cubicBezTo>
                  <a:pt x="33733" y="5631"/>
                  <a:pt x="33000" y="5652"/>
                  <a:pt x="32268" y="5694"/>
                </a:cubicBezTo>
                <a:cubicBezTo>
                  <a:pt x="32063" y="5705"/>
                  <a:pt x="31847" y="5721"/>
                  <a:pt x="31632" y="5721"/>
                </a:cubicBezTo>
                <a:cubicBezTo>
                  <a:pt x="31203" y="5721"/>
                  <a:pt x="30776" y="5658"/>
                  <a:pt x="30444" y="5370"/>
                </a:cubicBezTo>
                <a:cubicBezTo>
                  <a:pt x="30421" y="5348"/>
                  <a:pt x="30390" y="5336"/>
                  <a:pt x="30358" y="5336"/>
                </a:cubicBezTo>
                <a:cubicBezTo>
                  <a:pt x="30338" y="5336"/>
                  <a:pt x="30317" y="5341"/>
                  <a:pt x="30298" y="5351"/>
                </a:cubicBezTo>
                <a:cubicBezTo>
                  <a:pt x="29530" y="5752"/>
                  <a:pt x="28691" y="6027"/>
                  <a:pt x="27824" y="6100"/>
                </a:cubicBezTo>
                <a:cubicBezTo>
                  <a:pt x="27667" y="6114"/>
                  <a:pt x="27509" y="6121"/>
                  <a:pt x="27352" y="6121"/>
                </a:cubicBezTo>
                <a:cubicBezTo>
                  <a:pt x="27081" y="6121"/>
                  <a:pt x="26809" y="6100"/>
                  <a:pt x="26540" y="6058"/>
                </a:cubicBezTo>
                <a:cubicBezTo>
                  <a:pt x="26145" y="5994"/>
                  <a:pt x="25771" y="5859"/>
                  <a:pt x="25384" y="5757"/>
                </a:cubicBezTo>
                <a:cubicBezTo>
                  <a:pt x="25163" y="5699"/>
                  <a:pt x="24931" y="5651"/>
                  <a:pt x="24701" y="5651"/>
                </a:cubicBezTo>
                <a:cubicBezTo>
                  <a:pt x="24569" y="5651"/>
                  <a:pt x="24439" y="5666"/>
                  <a:pt x="24311" y="5704"/>
                </a:cubicBezTo>
                <a:cubicBezTo>
                  <a:pt x="24066" y="5776"/>
                  <a:pt x="23773" y="6065"/>
                  <a:pt x="23508" y="6065"/>
                </a:cubicBezTo>
                <a:cubicBezTo>
                  <a:pt x="23423" y="6065"/>
                  <a:pt x="23340" y="6036"/>
                  <a:pt x="23263" y="5960"/>
                </a:cubicBezTo>
                <a:cubicBezTo>
                  <a:pt x="22985" y="5685"/>
                  <a:pt x="22901" y="5165"/>
                  <a:pt x="22794" y="4805"/>
                </a:cubicBezTo>
                <a:cubicBezTo>
                  <a:pt x="22665" y="4375"/>
                  <a:pt x="22548" y="3939"/>
                  <a:pt x="22445" y="3500"/>
                </a:cubicBezTo>
                <a:cubicBezTo>
                  <a:pt x="22208" y="2493"/>
                  <a:pt x="22040" y="1472"/>
                  <a:pt x="21943" y="441"/>
                </a:cubicBezTo>
                <a:cubicBezTo>
                  <a:pt x="21936" y="369"/>
                  <a:pt x="21865" y="321"/>
                  <a:pt x="21802" y="321"/>
                </a:cubicBezTo>
                <a:cubicBezTo>
                  <a:pt x="21755" y="321"/>
                  <a:pt x="21713" y="347"/>
                  <a:pt x="21705" y="409"/>
                </a:cubicBezTo>
                <a:cubicBezTo>
                  <a:pt x="21704" y="419"/>
                  <a:pt x="21702" y="430"/>
                  <a:pt x="21701" y="441"/>
                </a:cubicBezTo>
                <a:lnTo>
                  <a:pt x="21701" y="441"/>
                </a:lnTo>
                <a:lnTo>
                  <a:pt x="21700" y="441"/>
                </a:lnTo>
                <a:lnTo>
                  <a:pt x="21700" y="441"/>
                </a:lnTo>
                <a:cubicBezTo>
                  <a:pt x="21700" y="442"/>
                  <a:pt x="21700" y="443"/>
                  <a:pt x="21700" y="443"/>
                </a:cubicBezTo>
                <a:lnTo>
                  <a:pt x="21700" y="443"/>
                </a:lnTo>
                <a:cubicBezTo>
                  <a:pt x="21422" y="2412"/>
                  <a:pt x="21064" y="4367"/>
                  <a:pt x="20627" y="6308"/>
                </a:cubicBezTo>
                <a:lnTo>
                  <a:pt x="20627" y="6308"/>
                </a:lnTo>
                <a:cubicBezTo>
                  <a:pt x="20193" y="5809"/>
                  <a:pt x="19613" y="5656"/>
                  <a:pt x="18985" y="5656"/>
                </a:cubicBezTo>
                <a:cubicBezTo>
                  <a:pt x="18017" y="5656"/>
                  <a:pt x="16934" y="6019"/>
                  <a:pt x="16086" y="6040"/>
                </a:cubicBezTo>
                <a:cubicBezTo>
                  <a:pt x="16026" y="6042"/>
                  <a:pt x="15966" y="6042"/>
                  <a:pt x="15906" y="6042"/>
                </a:cubicBezTo>
                <a:cubicBezTo>
                  <a:pt x="15020" y="6042"/>
                  <a:pt x="14142" y="5892"/>
                  <a:pt x="13257" y="5882"/>
                </a:cubicBezTo>
                <a:cubicBezTo>
                  <a:pt x="13220" y="5882"/>
                  <a:pt x="13184" y="5882"/>
                  <a:pt x="13147" y="5882"/>
                </a:cubicBezTo>
                <a:cubicBezTo>
                  <a:pt x="12743" y="5882"/>
                  <a:pt x="12337" y="5916"/>
                  <a:pt x="11944" y="6009"/>
                </a:cubicBezTo>
                <a:cubicBezTo>
                  <a:pt x="11728" y="6062"/>
                  <a:pt x="11524" y="6140"/>
                  <a:pt x="11317" y="6220"/>
                </a:cubicBezTo>
                <a:cubicBezTo>
                  <a:pt x="11229" y="6253"/>
                  <a:pt x="11124" y="6294"/>
                  <a:pt x="11023" y="6294"/>
                </a:cubicBezTo>
                <a:cubicBezTo>
                  <a:pt x="10995" y="6294"/>
                  <a:pt x="10968" y="6291"/>
                  <a:pt x="10941" y="6283"/>
                </a:cubicBezTo>
                <a:cubicBezTo>
                  <a:pt x="10819" y="6250"/>
                  <a:pt x="10737" y="6144"/>
                  <a:pt x="10647" y="6064"/>
                </a:cubicBezTo>
                <a:cubicBezTo>
                  <a:pt x="10474" y="5905"/>
                  <a:pt x="10309" y="5839"/>
                  <a:pt x="10157" y="5839"/>
                </a:cubicBezTo>
                <a:cubicBezTo>
                  <a:pt x="9878" y="5839"/>
                  <a:pt x="9642" y="6062"/>
                  <a:pt x="9476" y="6349"/>
                </a:cubicBezTo>
                <a:lnTo>
                  <a:pt x="9476" y="6349"/>
                </a:lnTo>
                <a:cubicBezTo>
                  <a:pt x="9350" y="4334"/>
                  <a:pt x="9024" y="2335"/>
                  <a:pt x="8503" y="384"/>
                </a:cubicBezTo>
                <a:cubicBezTo>
                  <a:pt x="8488" y="328"/>
                  <a:pt x="8431" y="297"/>
                  <a:pt x="8377" y="297"/>
                </a:cubicBezTo>
                <a:cubicBezTo>
                  <a:pt x="8326" y="297"/>
                  <a:pt x="8278" y="324"/>
                  <a:pt x="8269" y="384"/>
                </a:cubicBezTo>
                <a:cubicBezTo>
                  <a:pt x="7971" y="2396"/>
                  <a:pt x="7391" y="4355"/>
                  <a:pt x="6547" y="6207"/>
                </a:cubicBezTo>
                <a:lnTo>
                  <a:pt x="6547" y="6207"/>
                </a:lnTo>
                <a:cubicBezTo>
                  <a:pt x="5592" y="6031"/>
                  <a:pt x="4624" y="5942"/>
                  <a:pt x="3654" y="5942"/>
                </a:cubicBezTo>
                <a:cubicBezTo>
                  <a:pt x="3490" y="5942"/>
                  <a:pt x="3326" y="5945"/>
                  <a:pt x="3163" y="5950"/>
                </a:cubicBezTo>
                <a:cubicBezTo>
                  <a:pt x="2632" y="5967"/>
                  <a:pt x="2110" y="6035"/>
                  <a:pt x="1582" y="6067"/>
                </a:cubicBezTo>
                <a:cubicBezTo>
                  <a:pt x="1496" y="6073"/>
                  <a:pt x="1406" y="6076"/>
                  <a:pt x="1316" y="6076"/>
                </a:cubicBezTo>
                <a:cubicBezTo>
                  <a:pt x="928" y="6076"/>
                  <a:pt x="522" y="6007"/>
                  <a:pt x="276" y="5683"/>
                </a:cubicBezTo>
                <a:cubicBezTo>
                  <a:pt x="249" y="5647"/>
                  <a:pt x="211" y="5632"/>
                  <a:pt x="174" y="5632"/>
                </a:cubicBezTo>
                <a:cubicBezTo>
                  <a:pt x="86" y="5632"/>
                  <a:pt x="0" y="5719"/>
                  <a:pt x="67" y="5806"/>
                </a:cubicBezTo>
                <a:lnTo>
                  <a:pt x="65" y="5806"/>
                </a:lnTo>
                <a:cubicBezTo>
                  <a:pt x="380" y="6221"/>
                  <a:pt x="854" y="6327"/>
                  <a:pt x="1354" y="6327"/>
                </a:cubicBezTo>
                <a:cubicBezTo>
                  <a:pt x="1802" y="6327"/>
                  <a:pt x="2272" y="6241"/>
                  <a:pt x="2666" y="6216"/>
                </a:cubicBezTo>
                <a:cubicBezTo>
                  <a:pt x="2996" y="6195"/>
                  <a:pt x="3327" y="6185"/>
                  <a:pt x="3658" y="6185"/>
                </a:cubicBezTo>
                <a:cubicBezTo>
                  <a:pt x="4639" y="6185"/>
                  <a:pt x="5619" y="6277"/>
                  <a:pt x="6586" y="6461"/>
                </a:cubicBezTo>
                <a:cubicBezTo>
                  <a:pt x="6594" y="6462"/>
                  <a:pt x="6604" y="6463"/>
                  <a:pt x="6613" y="6463"/>
                </a:cubicBezTo>
                <a:cubicBezTo>
                  <a:pt x="6656" y="6463"/>
                  <a:pt x="6703" y="6446"/>
                  <a:pt x="6723" y="6405"/>
                </a:cubicBezTo>
                <a:cubicBezTo>
                  <a:pt x="7516" y="4686"/>
                  <a:pt x="8085" y="2871"/>
                  <a:pt x="8412" y="1007"/>
                </a:cubicBezTo>
                <a:lnTo>
                  <a:pt x="8412" y="1007"/>
                </a:lnTo>
                <a:cubicBezTo>
                  <a:pt x="8889" y="2938"/>
                  <a:pt x="9173" y="4911"/>
                  <a:pt x="9262" y="6898"/>
                </a:cubicBezTo>
                <a:cubicBezTo>
                  <a:pt x="9265" y="6973"/>
                  <a:pt x="9329" y="7017"/>
                  <a:pt x="9391" y="7017"/>
                </a:cubicBezTo>
                <a:cubicBezTo>
                  <a:pt x="9439" y="7017"/>
                  <a:pt x="9485" y="6990"/>
                  <a:pt x="9500" y="6930"/>
                </a:cubicBezTo>
                <a:cubicBezTo>
                  <a:pt x="9573" y="6645"/>
                  <a:pt x="9736" y="6159"/>
                  <a:pt x="10064" y="6074"/>
                </a:cubicBezTo>
                <a:cubicBezTo>
                  <a:pt x="10093" y="6066"/>
                  <a:pt x="10121" y="6063"/>
                  <a:pt x="10148" y="6063"/>
                </a:cubicBezTo>
                <a:cubicBezTo>
                  <a:pt x="10421" y="6063"/>
                  <a:pt x="10593" y="6421"/>
                  <a:pt x="10845" y="6506"/>
                </a:cubicBezTo>
                <a:cubicBezTo>
                  <a:pt x="10907" y="6526"/>
                  <a:pt x="10969" y="6535"/>
                  <a:pt x="11032" y="6535"/>
                </a:cubicBezTo>
                <a:cubicBezTo>
                  <a:pt x="11319" y="6535"/>
                  <a:pt x="11614" y="6351"/>
                  <a:pt x="11880" y="6277"/>
                </a:cubicBezTo>
                <a:cubicBezTo>
                  <a:pt x="12292" y="6162"/>
                  <a:pt x="12719" y="6124"/>
                  <a:pt x="13145" y="6124"/>
                </a:cubicBezTo>
                <a:cubicBezTo>
                  <a:pt x="13152" y="6124"/>
                  <a:pt x="13159" y="6124"/>
                  <a:pt x="13166" y="6124"/>
                </a:cubicBezTo>
                <a:cubicBezTo>
                  <a:pt x="14006" y="6124"/>
                  <a:pt x="14837" y="6259"/>
                  <a:pt x="15676" y="6281"/>
                </a:cubicBezTo>
                <a:cubicBezTo>
                  <a:pt x="15722" y="6282"/>
                  <a:pt x="15768" y="6283"/>
                  <a:pt x="15814" y="6283"/>
                </a:cubicBezTo>
                <a:cubicBezTo>
                  <a:pt x="16620" y="6283"/>
                  <a:pt x="17375" y="6095"/>
                  <a:pt x="18170" y="5963"/>
                </a:cubicBezTo>
                <a:cubicBezTo>
                  <a:pt x="18399" y="5925"/>
                  <a:pt x="18644" y="5900"/>
                  <a:pt x="18889" y="5900"/>
                </a:cubicBezTo>
                <a:cubicBezTo>
                  <a:pt x="19544" y="5900"/>
                  <a:pt x="20204" y="6076"/>
                  <a:pt x="20584" y="6648"/>
                </a:cubicBezTo>
                <a:cubicBezTo>
                  <a:pt x="20609" y="6686"/>
                  <a:pt x="20652" y="6706"/>
                  <a:pt x="20694" y="6706"/>
                </a:cubicBezTo>
                <a:cubicBezTo>
                  <a:pt x="20744" y="6706"/>
                  <a:pt x="20792" y="6678"/>
                  <a:pt x="20805" y="6620"/>
                </a:cubicBezTo>
                <a:cubicBezTo>
                  <a:pt x="21202" y="4882"/>
                  <a:pt x="21536" y="3131"/>
                  <a:pt x="21806" y="1368"/>
                </a:cubicBezTo>
                <a:lnTo>
                  <a:pt x="21806" y="1368"/>
                </a:lnTo>
                <a:cubicBezTo>
                  <a:pt x="21895" y="2027"/>
                  <a:pt x="22012" y="2681"/>
                  <a:pt x="22156" y="3330"/>
                </a:cubicBezTo>
                <a:cubicBezTo>
                  <a:pt x="22266" y="3816"/>
                  <a:pt x="22392" y="4298"/>
                  <a:pt x="22533" y="4777"/>
                </a:cubicBezTo>
                <a:cubicBezTo>
                  <a:pt x="22649" y="5170"/>
                  <a:pt x="22741" y="5625"/>
                  <a:pt x="22967" y="5973"/>
                </a:cubicBezTo>
                <a:cubicBezTo>
                  <a:pt x="23099" y="6175"/>
                  <a:pt x="23293" y="6317"/>
                  <a:pt x="23520" y="6317"/>
                </a:cubicBezTo>
                <a:cubicBezTo>
                  <a:pt x="23577" y="6317"/>
                  <a:pt x="23636" y="6308"/>
                  <a:pt x="23697" y="6289"/>
                </a:cubicBezTo>
                <a:cubicBezTo>
                  <a:pt x="23862" y="6236"/>
                  <a:pt x="23995" y="6124"/>
                  <a:pt x="24144" y="6039"/>
                </a:cubicBezTo>
                <a:cubicBezTo>
                  <a:pt x="24324" y="5935"/>
                  <a:pt x="24517" y="5894"/>
                  <a:pt x="24718" y="5894"/>
                </a:cubicBezTo>
                <a:cubicBezTo>
                  <a:pt x="24772" y="5894"/>
                  <a:pt x="24825" y="5896"/>
                  <a:pt x="24880" y="5902"/>
                </a:cubicBezTo>
                <a:cubicBezTo>
                  <a:pt x="25352" y="5951"/>
                  <a:pt x="25797" y="6154"/>
                  <a:pt x="26260" y="6251"/>
                </a:cubicBezTo>
                <a:cubicBezTo>
                  <a:pt x="26616" y="6325"/>
                  <a:pt x="26978" y="6363"/>
                  <a:pt x="27342" y="6363"/>
                </a:cubicBezTo>
                <a:cubicBezTo>
                  <a:pt x="27415" y="6363"/>
                  <a:pt x="27488" y="6361"/>
                  <a:pt x="27561" y="6358"/>
                </a:cubicBezTo>
                <a:cubicBezTo>
                  <a:pt x="28533" y="6322"/>
                  <a:pt x="29480" y="6039"/>
                  <a:pt x="30344" y="5599"/>
                </a:cubicBezTo>
                <a:lnTo>
                  <a:pt x="30344" y="5599"/>
                </a:lnTo>
                <a:cubicBezTo>
                  <a:pt x="30725" y="5890"/>
                  <a:pt x="31192" y="5960"/>
                  <a:pt x="31663" y="5960"/>
                </a:cubicBezTo>
                <a:cubicBezTo>
                  <a:pt x="31741" y="5960"/>
                  <a:pt x="31819" y="5958"/>
                  <a:pt x="31897" y="5955"/>
                </a:cubicBezTo>
                <a:cubicBezTo>
                  <a:pt x="32694" y="5924"/>
                  <a:pt x="33491" y="5877"/>
                  <a:pt x="34290" y="5873"/>
                </a:cubicBezTo>
                <a:cubicBezTo>
                  <a:pt x="34342" y="5873"/>
                  <a:pt x="34394" y="5873"/>
                  <a:pt x="34445" y="5873"/>
                </a:cubicBezTo>
                <a:cubicBezTo>
                  <a:pt x="36049" y="5873"/>
                  <a:pt x="37649" y="5970"/>
                  <a:pt x="39242" y="6166"/>
                </a:cubicBezTo>
                <a:cubicBezTo>
                  <a:pt x="39246" y="6166"/>
                  <a:pt x="39250" y="6166"/>
                  <a:pt x="39253" y="6166"/>
                </a:cubicBezTo>
                <a:cubicBezTo>
                  <a:pt x="39316" y="6166"/>
                  <a:pt x="39358" y="6100"/>
                  <a:pt x="39362" y="6044"/>
                </a:cubicBezTo>
                <a:cubicBezTo>
                  <a:pt x="39496" y="4312"/>
                  <a:pt x="39757" y="2592"/>
                  <a:pt x="40142" y="898"/>
                </a:cubicBezTo>
                <a:lnTo>
                  <a:pt x="40142" y="898"/>
                </a:lnTo>
                <a:cubicBezTo>
                  <a:pt x="40298" y="2532"/>
                  <a:pt x="40648" y="4141"/>
                  <a:pt x="41185" y="5694"/>
                </a:cubicBezTo>
                <a:cubicBezTo>
                  <a:pt x="41201" y="5745"/>
                  <a:pt x="41249" y="5782"/>
                  <a:pt x="41303" y="5783"/>
                </a:cubicBezTo>
                <a:cubicBezTo>
                  <a:pt x="43109" y="5836"/>
                  <a:pt x="44916" y="5857"/>
                  <a:pt x="46722" y="5857"/>
                </a:cubicBezTo>
                <a:cubicBezTo>
                  <a:pt x="48292" y="5857"/>
                  <a:pt x="49861" y="5841"/>
                  <a:pt x="51431" y="5818"/>
                </a:cubicBezTo>
                <a:cubicBezTo>
                  <a:pt x="51585" y="5815"/>
                  <a:pt x="51587" y="5576"/>
                  <a:pt x="51433" y="5576"/>
                </a:cubicBezTo>
                <a:cubicBezTo>
                  <a:pt x="51433" y="5576"/>
                  <a:pt x="51432" y="5576"/>
                  <a:pt x="51431" y="5576"/>
                </a:cubicBezTo>
                <a:cubicBezTo>
                  <a:pt x="49855" y="5599"/>
                  <a:pt x="48279" y="5615"/>
                  <a:pt x="46703" y="5615"/>
                </a:cubicBezTo>
                <a:cubicBezTo>
                  <a:pt x="44931" y="5615"/>
                  <a:pt x="43160" y="5595"/>
                  <a:pt x="41389" y="5544"/>
                </a:cubicBezTo>
                <a:lnTo>
                  <a:pt x="41389" y="5544"/>
                </a:lnTo>
                <a:cubicBezTo>
                  <a:pt x="40791" y="3792"/>
                  <a:pt x="40432" y="1967"/>
                  <a:pt x="40324" y="119"/>
                </a:cubicBezTo>
                <a:cubicBezTo>
                  <a:pt x="40320" y="45"/>
                  <a:pt x="40255" y="0"/>
                  <a:pt x="401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18"/>
          <p:cNvSpPr/>
          <p:nvPr/>
        </p:nvSpPr>
        <p:spPr>
          <a:xfrm flipH="1">
            <a:off x="7139384" y="-225790"/>
            <a:ext cx="5846984" cy="795307"/>
          </a:xfrm>
          <a:custGeom>
            <a:rect b="b" l="l" r="r" t="t"/>
            <a:pathLst>
              <a:path extrusionOk="0" h="7017" w="51588">
                <a:moveTo>
                  <a:pt x="40194" y="0"/>
                </a:moveTo>
                <a:cubicBezTo>
                  <a:pt x="40147" y="0"/>
                  <a:pt x="40101" y="26"/>
                  <a:pt x="40086" y="87"/>
                </a:cubicBezTo>
                <a:cubicBezTo>
                  <a:pt x="39609" y="1998"/>
                  <a:pt x="39290" y="3945"/>
                  <a:pt x="39132" y="5911"/>
                </a:cubicBezTo>
                <a:lnTo>
                  <a:pt x="39132" y="5911"/>
                </a:lnTo>
                <a:cubicBezTo>
                  <a:pt x="37627" y="5730"/>
                  <a:pt x="36112" y="5637"/>
                  <a:pt x="34595" y="5632"/>
                </a:cubicBezTo>
                <a:cubicBezTo>
                  <a:pt x="34552" y="5631"/>
                  <a:pt x="34509" y="5631"/>
                  <a:pt x="34466" y="5631"/>
                </a:cubicBezTo>
                <a:cubicBezTo>
                  <a:pt x="33733" y="5631"/>
                  <a:pt x="33000" y="5652"/>
                  <a:pt x="32268" y="5694"/>
                </a:cubicBezTo>
                <a:cubicBezTo>
                  <a:pt x="32063" y="5705"/>
                  <a:pt x="31847" y="5721"/>
                  <a:pt x="31632" y="5721"/>
                </a:cubicBezTo>
                <a:cubicBezTo>
                  <a:pt x="31203" y="5721"/>
                  <a:pt x="30776" y="5658"/>
                  <a:pt x="30444" y="5370"/>
                </a:cubicBezTo>
                <a:cubicBezTo>
                  <a:pt x="30421" y="5348"/>
                  <a:pt x="30390" y="5336"/>
                  <a:pt x="30358" y="5336"/>
                </a:cubicBezTo>
                <a:cubicBezTo>
                  <a:pt x="30338" y="5336"/>
                  <a:pt x="30317" y="5341"/>
                  <a:pt x="30298" y="5351"/>
                </a:cubicBezTo>
                <a:cubicBezTo>
                  <a:pt x="29530" y="5752"/>
                  <a:pt x="28691" y="6027"/>
                  <a:pt x="27824" y="6100"/>
                </a:cubicBezTo>
                <a:cubicBezTo>
                  <a:pt x="27667" y="6114"/>
                  <a:pt x="27509" y="6121"/>
                  <a:pt x="27352" y="6121"/>
                </a:cubicBezTo>
                <a:cubicBezTo>
                  <a:pt x="27081" y="6121"/>
                  <a:pt x="26809" y="6100"/>
                  <a:pt x="26540" y="6058"/>
                </a:cubicBezTo>
                <a:cubicBezTo>
                  <a:pt x="26145" y="5994"/>
                  <a:pt x="25771" y="5859"/>
                  <a:pt x="25384" y="5757"/>
                </a:cubicBezTo>
                <a:cubicBezTo>
                  <a:pt x="25163" y="5699"/>
                  <a:pt x="24931" y="5651"/>
                  <a:pt x="24701" y="5651"/>
                </a:cubicBezTo>
                <a:cubicBezTo>
                  <a:pt x="24569" y="5651"/>
                  <a:pt x="24439" y="5666"/>
                  <a:pt x="24311" y="5704"/>
                </a:cubicBezTo>
                <a:cubicBezTo>
                  <a:pt x="24066" y="5776"/>
                  <a:pt x="23773" y="6065"/>
                  <a:pt x="23508" y="6065"/>
                </a:cubicBezTo>
                <a:cubicBezTo>
                  <a:pt x="23423" y="6065"/>
                  <a:pt x="23340" y="6036"/>
                  <a:pt x="23263" y="5960"/>
                </a:cubicBezTo>
                <a:cubicBezTo>
                  <a:pt x="22985" y="5685"/>
                  <a:pt x="22901" y="5165"/>
                  <a:pt x="22794" y="4805"/>
                </a:cubicBezTo>
                <a:cubicBezTo>
                  <a:pt x="22665" y="4375"/>
                  <a:pt x="22548" y="3939"/>
                  <a:pt x="22445" y="3500"/>
                </a:cubicBezTo>
                <a:cubicBezTo>
                  <a:pt x="22208" y="2493"/>
                  <a:pt x="22040" y="1472"/>
                  <a:pt x="21943" y="441"/>
                </a:cubicBezTo>
                <a:cubicBezTo>
                  <a:pt x="21936" y="369"/>
                  <a:pt x="21865" y="321"/>
                  <a:pt x="21802" y="321"/>
                </a:cubicBezTo>
                <a:cubicBezTo>
                  <a:pt x="21755" y="321"/>
                  <a:pt x="21713" y="347"/>
                  <a:pt x="21705" y="409"/>
                </a:cubicBezTo>
                <a:cubicBezTo>
                  <a:pt x="21704" y="419"/>
                  <a:pt x="21702" y="430"/>
                  <a:pt x="21701" y="441"/>
                </a:cubicBezTo>
                <a:lnTo>
                  <a:pt x="21701" y="441"/>
                </a:lnTo>
                <a:lnTo>
                  <a:pt x="21700" y="441"/>
                </a:lnTo>
                <a:lnTo>
                  <a:pt x="21700" y="441"/>
                </a:lnTo>
                <a:cubicBezTo>
                  <a:pt x="21700" y="442"/>
                  <a:pt x="21700" y="443"/>
                  <a:pt x="21700" y="443"/>
                </a:cubicBezTo>
                <a:lnTo>
                  <a:pt x="21700" y="443"/>
                </a:lnTo>
                <a:cubicBezTo>
                  <a:pt x="21422" y="2412"/>
                  <a:pt x="21064" y="4367"/>
                  <a:pt x="20627" y="6308"/>
                </a:cubicBezTo>
                <a:lnTo>
                  <a:pt x="20627" y="6308"/>
                </a:lnTo>
                <a:cubicBezTo>
                  <a:pt x="20193" y="5809"/>
                  <a:pt x="19613" y="5656"/>
                  <a:pt x="18985" y="5656"/>
                </a:cubicBezTo>
                <a:cubicBezTo>
                  <a:pt x="18017" y="5656"/>
                  <a:pt x="16934" y="6019"/>
                  <a:pt x="16086" y="6040"/>
                </a:cubicBezTo>
                <a:cubicBezTo>
                  <a:pt x="16026" y="6042"/>
                  <a:pt x="15966" y="6042"/>
                  <a:pt x="15906" y="6042"/>
                </a:cubicBezTo>
                <a:cubicBezTo>
                  <a:pt x="15020" y="6042"/>
                  <a:pt x="14142" y="5892"/>
                  <a:pt x="13257" y="5882"/>
                </a:cubicBezTo>
                <a:cubicBezTo>
                  <a:pt x="13220" y="5882"/>
                  <a:pt x="13184" y="5882"/>
                  <a:pt x="13147" y="5882"/>
                </a:cubicBezTo>
                <a:cubicBezTo>
                  <a:pt x="12743" y="5882"/>
                  <a:pt x="12337" y="5916"/>
                  <a:pt x="11944" y="6009"/>
                </a:cubicBezTo>
                <a:cubicBezTo>
                  <a:pt x="11728" y="6062"/>
                  <a:pt x="11524" y="6140"/>
                  <a:pt x="11317" y="6220"/>
                </a:cubicBezTo>
                <a:cubicBezTo>
                  <a:pt x="11229" y="6253"/>
                  <a:pt x="11124" y="6294"/>
                  <a:pt x="11023" y="6294"/>
                </a:cubicBezTo>
                <a:cubicBezTo>
                  <a:pt x="10995" y="6294"/>
                  <a:pt x="10968" y="6291"/>
                  <a:pt x="10941" y="6283"/>
                </a:cubicBezTo>
                <a:cubicBezTo>
                  <a:pt x="10819" y="6250"/>
                  <a:pt x="10737" y="6144"/>
                  <a:pt x="10647" y="6064"/>
                </a:cubicBezTo>
                <a:cubicBezTo>
                  <a:pt x="10474" y="5905"/>
                  <a:pt x="10309" y="5839"/>
                  <a:pt x="10157" y="5839"/>
                </a:cubicBezTo>
                <a:cubicBezTo>
                  <a:pt x="9878" y="5839"/>
                  <a:pt x="9642" y="6062"/>
                  <a:pt x="9476" y="6349"/>
                </a:cubicBezTo>
                <a:lnTo>
                  <a:pt x="9476" y="6349"/>
                </a:lnTo>
                <a:cubicBezTo>
                  <a:pt x="9350" y="4334"/>
                  <a:pt x="9024" y="2335"/>
                  <a:pt x="8503" y="384"/>
                </a:cubicBezTo>
                <a:cubicBezTo>
                  <a:pt x="8488" y="328"/>
                  <a:pt x="8431" y="297"/>
                  <a:pt x="8377" y="297"/>
                </a:cubicBezTo>
                <a:cubicBezTo>
                  <a:pt x="8326" y="297"/>
                  <a:pt x="8278" y="324"/>
                  <a:pt x="8269" y="384"/>
                </a:cubicBezTo>
                <a:cubicBezTo>
                  <a:pt x="7971" y="2396"/>
                  <a:pt x="7391" y="4355"/>
                  <a:pt x="6547" y="6207"/>
                </a:cubicBezTo>
                <a:lnTo>
                  <a:pt x="6547" y="6207"/>
                </a:lnTo>
                <a:cubicBezTo>
                  <a:pt x="5592" y="6031"/>
                  <a:pt x="4624" y="5942"/>
                  <a:pt x="3654" y="5942"/>
                </a:cubicBezTo>
                <a:cubicBezTo>
                  <a:pt x="3490" y="5942"/>
                  <a:pt x="3326" y="5945"/>
                  <a:pt x="3163" y="5950"/>
                </a:cubicBezTo>
                <a:cubicBezTo>
                  <a:pt x="2632" y="5967"/>
                  <a:pt x="2110" y="6035"/>
                  <a:pt x="1582" y="6067"/>
                </a:cubicBezTo>
                <a:cubicBezTo>
                  <a:pt x="1496" y="6073"/>
                  <a:pt x="1406" y="6076"/>
                  <a:pt x="1316" y="6076"/>
                </a:cubicBezTo>
                <a:cubicBezTo>
                  <a:pt x="928" y="6076"/>
                  <a:pt x="522" y="6007"/>
                  <a:pt x="276" y="5683"/>
                </a:cubicBezTo>
                <a:cubicBezTo>
                  <a:pt x="249" y="5647"/>
                  <a:pt x="211" y="5632"/>
                  <a:pt x="174" y="5632"/>
                </a:cubicBezTo>
                <a:cubicBezTo>
                  <a:pt x="86" y="5632"/>
                  <a:pt x="0" y="5719"/>
                  <a:pt x="67" y="5806"/>
                </a:cubicBezTo>
                <a:lnTo>
                  <a:pt x="65" y="5806"/>
                </a:lnTo>
                <a:cubicBezTo>
                  <a:pt x="380" y="6221"/>
                  <a:pt x="854" y="6327"/>
                  <a:pt x="1354" y="6327"/>
                </a:cubicBezTo>
                <a:cubicBezTo>
                  <a:pt x="1802" y="6327"/>
                  <a:pt x="2272" y="6241"/>
                  <a:pt x="2666" y="6216"/>
                </a:cubicBezTo>
                <a:cubicBezTo>
                  <a:pt x="2996" y="6195"/>
                  <a:pt x="3327" y="6185"/>
                  <a:pt x="3658" y="6185"/>
                </a:cubicBezTo>
                <a:cubicBezTo>
                  <a:pt x="4639" y="6185"/>
                  <a:pt x="5619" y="6277"/>
                  <a:pt x="6586" y="6461"/>
                </a:cubicBezTo>
                <a:cubicBezTo>
                  <a:pt x="6594" y="6462"/>
                  <a:pt x="6604" y="6463"/>
                  <a:pt x="6613" y="6463"/>
                </a:cubicBezTo>
                <a:cubicBezTo>
                  <a:pt x="6656" y="6463"/>
                  <a:pt x="6703" y="6446"/>
                  <a:pt x="6723" y="6405"/>
                </a:cubicBezTo>
                <a:cubicBezTo>
                  <a:pt x="7516" y="4686"/>
                  <a:pt x="8085" y="2871"/>
                  <a:pt x="8412" y="1007"/>
                </a:cubicBezTo>
                <a:lnTo>
                  <a:pt x="8412" y="1007"/>
                </a:lnTo>
                <a:cubicBezTo>
                  <a:pt x="8889" y="2938"/>
                  <a:pt x="9173" y="4911"/>
                  <a:pt x="9262" y="6898"/>
                </a:cubicBezTo>
                <a:cubicBezTo>
                  <a:pt x="9265" y="6973"/>
                  <a:pt x="9329" y="7017"/>
                  <a:pt x="9391" y="7017"/>
                </a:cubicBezTo>
                <a:cubicBezTo>
                  <a:pt x="9439" y="7017"/>
                  <a:pt x="9485" y="6990"/>
                  <a:pt x="9500" y="6930"/>
                </a:cubicBezTo>
                <a:cubicBezTo>
                  <a:pt x="9573" y="6645"/>
                  <a:pt x="9736" y="6159"/>
                  <a:pt x="10064" y="6074"/>
                </a:cubicBezTo>
                <a:cubicBezTo>
                  <a:pt x="10093" y="6066"/>
                  <a:pt x="10121" y="6063"/>
                  <a:pt x="10148" y="6063"/>
                </a:cubicBezTo>
                <a:cubicBezTo>
                  <a:pt x="10421" y="6063"/>
                  <a:pt x="10593" y="6421"/>
                  <a:pt x="10845" y="6506"/>
                </a:cubicBezTo>
                <a:cubicBezTo>
                  <a:pt x="10907" y="6526"/>
                  <a:pt x="10969" y="6535"/>
                  <a:pt x="11032" y="6535"/>
                </a:cubicBezTo>
                <a:cubicBezTo>
                  <a:pt x="11319" y="6535"/>
                  <a:pt x="11614" y="6351"/>
                  <a:pt x="11880" y="6277"/>
                </a:cubicBezTo>
                <a:cubicBezTo>
                  <a:pt x="12292" y="6162"/>
                  <a:pt x="12719" y="6124"/>
                  <a:pt x="13145" y="6124"/>
                </a:cubicBezTo>
                <a:cubicBezTo>
                  <a:pt x="13152" y="6124"/>
                  <a:pt x="13159" y="6124"/>
                  <a:pt x="13166" y="6124"/>
                </a:cubicBezTo>
                <a:cubicBezTo>
                  <a:pt x="14006" y="6124"/>
                  <a:pt x="14837" y="6259"/>
                  <a:pt x="15676" y="6281"/>
                </a:cubicBezTo>
                <a:cubicBezTo>
                  <a:pt x="15722" y="6282"/>
                  <a:pt x="15768" y="6283"/>
                  <a:pt x="15814" y="6283"/>
                </a:cubicBezTo>
                <a:cubicBezTo>
                  <a:pt x="16620" y="6283"/>
                  <a:pt x="17375" y="6095"/>
                  <a:pt x="18170" y="5963"/>
                </a:cubicBezTo>
                <a:cubicBezTo>
                  <a:pt x="18399" y="5925"/>
                  <a:pt x="18644" y="5900"/>
                  <a:pt x="18889" y="5900"/>
                </a:cubicBezTo>
                <a:cubicBezTo>
                  <a:pt x="19544" y="5900"/>
                  <a:pt x="20204" y="6076"/>
                  <a:pt x="20584" y="6648"/>
                </a:cubicBezTo>
                <a:cubicBezTo>
                  <a:pt x="20609" y="6686"/>
                  <a:pt x="20652" y="6706"/>
                  <a:pt x="20694" y="6706"/>
                </a:cubicBezTo>
                <a:cubicBezTo>
                  <a:pt x="20744" y="6706"/>
                  <a:pt x="20792" y="6678"/>
                  <a:pt x="20805" y="6620"/>
                </a:cubicBezTo>
                <a:cubicBezTo>
                  <a:pt x="21202" y="4882"/>
                  <a:pt x="21536" y="3131"/>
                  <a:pt x="21806" y="1368"/>
                </a:cubicBezTo>
                <a:lnTo>
                  <a:pt x="21806" y="1368"/>
                </a:lnTo>
                <a:cubicBezTo>
                  <a:pt x="21895" y="2027"/>
                  <a:pt x="22012" y="2681"/>
                  <a:pt x="22156" y="3330"/>
                </a:cubicBezTo>
                <a:cubicBezTo>
                  <a:pt x="22266" y="3816"/>
                  <a:pt x="22392" y="4298"/>
                  <a:pt x="22533" y="4777"/>
                </a:cubicBezTo>
                <a:cubicBezTo>
                  <a:pt x="22649" y="5170"/>
                  <a:pt x="22741" y="5625"/>
                  <a:pt x="22967" y="5973"/>
                </a:cubicBezTo>
                <a:cubicBezTo>
                  <a:pt x="23099" y="6175"/>
                  <a:pt x="23293" y="6317"/>
                  <a:pt x="23520" y="6317"/>
                </a:cubicBezTo>
                <a:cubicBezTo>
                  <a:pt x="23577" y="6317"/>
                  <a:pt x="23636" y="6308"/>
                  <a:pt x="23697" y="6289"/>
                </a:cubicBezTo>
                <a:cubicBezTo>
                  <a:pt x="23862" y="6236"/>
                  <a:pt x="23995" y="6124"/>
                  <a:pt x="24144" y="6039"/>
                </a:cubicBezTo>
                <a:cubicBezTo>
                  <a:pt x="24324" y="5935"/>
                  <a:pt x="24517" y="5894"/>
                  <a:pt x="24718" y="5894"/>
                </a:cubicBezTo>
                <a:cubicBezTo>
                  <a:pt x="24772" y="5894"/>
                  <a:pt x="24825" y="5896"/>
                  <a:pt x="24880" y="5902"/>
                </a:cubicBezTo>
                <a:cubicBezTo>
                  <a:pt x="25352" y="5951"/>
                  <a:pt x="25797" y="6154"/>
                  <a:pt x="26260" y="6251"/>
                </a:cubicBezTo>
                <a:cubicBezTo>
                  <a:pt x="26616" y="6325"/>
                  <a:pt x="26978" y="6363"/>
                  <a:pt x="27342" y="6363"/>
                </a:cubicBezTo>
                <a:cubicBezTo>
                  <a:pt x="27415" y="6363"/>
                  <a:pt x="27488" y="6361"/>
                  <a:pt x="27561" y="6358"/>
                </a:cubicBezTo>
                <a:cubicBezTo>
                  <a:pt x="28533" y="6322"/>
                  <a:pt x="29480" y="6039"/>
                  <a:pt x="30344" y="5599"/>
                </a:cubicBezTo>
                <a:lnTo>
                  <a:pt x="30344" y="5599"/>
                </a:lnTo>
                <a:cubicBezTo>
                  <a:pt x="30725" y="5890"/>
                  <a:pt x="31192" y="5960"/>
                  <a:pt x="31663" y="5960"/>
                </a:cubicBezTo>
                <a:cubicBezTo>
                  <a:pt x="31741" y="5960"/>
                  <a:pt x="31819" y="5958"/>
                  <a:pt x="31897" y="5955"/>
                </a:cubicBezTo>
                <a:cubicBezTo>
                  <a:pt x="32694" y="5924"/>
                  <a:pt x="33491" y="5877"/>
                  <a:pt x="34290" y="5873"/>
                </a:cubicBezTo>
                <a:cubicBezTo>
                  <a:pt x="34342" y="5873"/>
                  <a:pt x="34394" y="5873"/>
                  <a:pt x="34445" y="5873"/>
                </a:cubicBezTo>
                <a:cubicBezTo>
                  <a:pt x="36049" y="5873"/>
                  <a:pt x="37649" y="5970"/>
                  <a:pt x="39242" y="6166"/>
                </a:cubicBezTo>
                <a:cubicBezTo>
                  <a:pt x="39246" y="6166"/>
                  <a:pt x="39250" y="6166"/>
                  <a:pt x="39253" y="6166"/>
                </a:cubicBezTo>
                <a:cubicBezTo>
                  <a:pt x="39316" y="6166"/>
                  <a:pt x="39358" y="6100"/>
                  <a:pt x="39362" y="6044"/>
                </a:cubicBezTo>
                <a:cubicBezTo>
                  <a:pt x="39496" y="4312"/>
                  <a:pt x="39757" y="2592"/>
                  <a:pt x="40142" y="898"/>
                </a:cubicBezTo>
                <a:lnTo>
                  <a:pt x="40142" y="898"/>
                </a:lnTo>
                <a:cubicBezTo>
                  <a:pt x="40298" y="2532"/>
                  <a:pt x="40648" y="4141"/>
                  <a:pt x="41185" y="5694"/>
                </a:cubicBezTo>
                <a:cubicBezTo>
                  <a:pt x="41201" y="5745"/>
                  <a:pt x="41249" y="5782"/>
                  <a:pt x="41303" y="5783"/>
                </a:cubicBezTo>
                <a:cubicBezTo>
                  <a:pt x="43109" y="5836"/>
                  <a:pt x="44916" y="5857"/>
                  <a:pt x="46722" y="5857"/>
                </a:cubicBezTo>
                <a:cubicBezTo>
                  <a:pt x="48292" y="5857"/>
                  <a:pt x="49861" y="5841"/>
                  <a:pt x="51431" y="5818"/>
                </a:cubicBezTo>
                <a:cubicBezTo>
                  <a:pt x="51585" y="5815"/>
                  <a:pt x="51587" y="5576"/>
                  <a:pt x="51433" y="5576"/>
                </a:cubicBezTo>
                <a:cubicBezTo>
                  <a:pt x="51433" y="5576"/>
                  <a:pt x="51432" y="5576"/>
                  <a:pt x="51431" y="5576"/>
                </a:cubicBezTo>
                <a:cubicBezTo>
                  <a:pt x="49855" y="5599"/>
                  <a:pt x="48279" y="5615"/>
                  <a:pt x="46703" y="5615"/>
                </a:cubicBezTo>
                <a:cubicBezTo>
                  <a:pt x="44931" y="5615"/>
                  <a:pt x="43160" y="5595"/>
                  <a:pt x="41389" y="5544"/>
                </a:cubicBezTo>
                <a:lnTo>
                  <a:pt x="41389" y="5544"/>
                </a:lnTo>
                <a:cubicBezTo>
                  <a:pt x="40791" y="3792"/>
                  <a:pt x="40432" y="1967"/>
                  <a:pt x="40324" y="119"/>
                </a:cubicBezTo>
                <a:cubicBezTo>
                  <a:pt x="40320" y="45"/>
                  <a:pt x="40255" y="0"/>
                  <a:pt x="401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4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9"/>
          <p:cNvSpPr txBox="1"/>
          <p:nvPr>
            <p:ph type="title"/>
          </p:nvPr>
        </p:nvSpPr>
        <p:spPr>
          <a:xfrm>
            <a:off x="720000" y="3357727"/>
            <a:ext cx="2336400" cy="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8" name="Google Shape;418;p19"/>
          <p:cNvSpPr txBox="1"/>
          <p:nvPr>
            <p:ph idx="1" type="subTitle"/>
          </p:nvPr>
        </p:nvSpPr>
        <p:spPr>
          <a:xfrm>
            <a:off x="720000" y="3809752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9" name="Google Shape;419;p19"/>
          <p:cNvSpPr txBox="1"/>
          <p:nvPr>
            <p:ph idx="2" type="title"/>
          </p:nvPr>
        </p:nvSpPr>
        <p:spPr>
          <a:xfrm>
            <a:off x="3403800" y="3357727"/>
            <a:ext cx="2336400" cy="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0" name="Google Shape;420;p19"/>
          <p:cNvSpPr txBox="1"/>
          <p:nvPr>
            <p:ph idx="3" type="subTitle"/>
          </p:nvPr>
        </p:nvSpPr>
        <p:spPr>
          <a:xfrm>
            <a:off x="3403800" y="3809752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1" name="Google Shape;421;p19"/>
          <p:cNvSpPr txBox="1"/>
          <p:nvPr>
            <p:ph idx="4" type="title"/>
          </p:nvPr>
        </p:nvSpPr>
        <p:spPr>
          <a:xfrm>
            <a:off x="6087600" y="3357727"/>
            <a:ext cx="2336400" cy="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2" name="Google Shape;422;p19"/>
          <p:cNvSpPr txBox="1"/>
          <p:nvPr>
            <p:ph idx="5" type="subTitle"/>
          </p:nvPr>
        </p:nvSpPr>
        <p:spPr>
          <a:xfrm>
            <a:off x="6087600" y="3809752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3" name="Google Shape;423;p19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4" name="Google Shape;424;p19"/>
          <p:cNvSpPr/>
          <p:nvPr/>
        </p:nvSpPr>
        <p:spPr>
          <a:xfrm flipH="1" rot="10800000">
            <a:off x="7736493" y="-2800772"/>
            <a:ext cx="3549666" cy="3549666"/>
          </a:xfrm>
          <a:custGeom>
            <a:rect b="b" l="l" r="r" t="t"/>
            <a:pathLst>
              <a:path extrusionOk="0" h="22225" w="22225">
                <a:moveTo>
                  <a:pt x="11113" y="1"/>
                </a:moveTo>
                <a:cubicBezTo>
                  <a:pt x="8166" y="1"/>
                  <a:pt x="5339" y="1171"/>
                  <a:pt x="3255" y="3255"/>
                </a:cubicBezTo>
                <a:cubicBezTo>
                  <a:pt x="1171" y="5339"/>
                  <a:pt x="1" y="8166"/>
                  <a:pt x="1" y="11113"/>
                </a:cubicBezTo>
                <a:cubicBezTo>
                  <a:pt x="1" y="14060"/>
                  <a:pt x="1171" y="16885"/>
                  <a:pt x="3255" y="18970"/>
                </a:cubicBezTo>
                <a:cubicBezTo>
                  <a:pt x="5339" y="21053"/>
                  <a:pt x="8166" y="22225"/>
                  <a:pt x="11113" y="22225"/>
                </a:cubicBezTo>
                <a:cubicBezTo>
                  <a:pt x="14060" y="22225"/>
                  <a:pt x="16887" y="21053"/>
                  <a:pt x="18970" y="18970"/>
                </a:cubicBezTo>
                <a:cubicBezTo>
                  <a:pt x="21054" y="16885"/>
                  <a:pt x="22225" y="14060"/>
                  <a:pt x="22225" y="11113"/>
                </a:cubicBezTo>
                <a:cubicBezTo>
                  <a:pt x="22225" y="8166"/>
                  <a:pt x="21054" y="5339"/>
                  <a:pt x="18970" y="3255"/>
                </a:cubicBezTo>
                <a:cubicBezTo>
                  <a:pt x="16887" y="1171"/>
                  <a:pt x="14060" y="1"/>
                  <a:pt x="1111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19"/>
          <p:cNvSpPr/>
          <p:nvPr/>
        </p:nvSpPr>
        <p:spPr>
          <a:xfrm flipH="1" rot="10800000">
            <a:off x="-620390" y="-1463650"/>
            <a:ext cx="1649377" cy="1649377"/>
          </a:xfrm>
          <a:custGeom>
            <a:rect b="b" l="l" r="r" t="t"/>
            <a:pathLst>
              <a:path extrusionOk="0" h="10327" w="10327">
                <a:moveTo>
                  <a:pt x="5164" y="1"/>
                </a:moveTo>
                <a:cubicBezTo>
                  <a:pt x="2312" y="1"/>
                  <a:pt x="1" y="2312"/>
                  <a:pt x="1" y="5164"/>
                </a:cubicBezTo>
                <a:cubicBezTo>
                  <a:pt x="1" y="8016"/>
                  <a:pt x="2312" y="10327"/>
                  <a:pt x="5164" y="10327"/>
                </a:cubicBezTo>
                <a:cubicBezTo>
                  <a:pt x="8016" y="10327"/>
                  <a:pt x="10327" y="8016"/>
                  <a:pt x="10327" y="5164"/>
                </a:cubicBezTo>
                <a:cubicBezTo>
                  <a:pt x="10327" y="2312"/>
                  <a:pt x="8016" y="1"/>
                  <a:pt x="51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19"/>
          <p:cNvSpPr/>
          <p:nvPr/>
        </p:nvSpPr>
        <p:spPr>
          <a:xfrm flipH="1" rot="10800000">
            <a:off x="-431940" y="-1412644"/>
            <a:ext cx="1166399" cy="1166558"/>
          </a:xfrm>
          <a:custGeom>
            <a:rect b="b" l="l" r="r" t="t"/>
            <a:pathLst>
              <a:path extrusionOk="0" h="7304" w="7303">
                <a:moveTo>
                  <a:pt x="3652" y="1"/>
                </a:moveTo>
                <a:cubicBezTo>
                  <a:pt x="1635" y="1"/>
                  <a:pt x="0" y="1635"/>
                  <a:pt x="0" y="3652"/>
                </a:cubicBezTo>
                <a:cubicBezTo>
                  <a:pt x="0" y="5669"/>
                  <a:pt x="1635" y="7303"/>
                  <a:pt x="3652" y="7303"/>
                </a:cubicBezTo>
                <a:cubicBezTo>
                  <a:pt x="5668" y="7303"/>
                  <a:pt x="7303" y="5669"/>
                  <a:pt x="7303" y="3652"/>
                </a:cubicBezTo>
                <a:cubicBezTo>
                  <a:pt x="7303" y="1635"/>
                  <a:pt x="5668" y="1"/>
                  <a:pt x="365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19"/>
          <p:cNvSpPr/>
          <p:nvPr/>
        </p:nvSpPr>
        <p:spPr>
          <a:xfrm flipH="1" rot="10800000">
            <a:off x="7861212" y="4631749"/>
            <a:ext cx="1435039" cy="1368119"/>
          </a:xfrm>
          <a:custGeom>
            <a:rect b="b" l="l" r="r" t="t"/>
            <a:pathLst>
              <a:path extrusionOk="0" h="8566" w="8985">
                <a:moveTo>
                  <a:pt x="4702" y="1"/>
                </a:moveTo>
                <a:cubicBezTo>
                  <a:pt x="3606" y="1"/>
                  <a:pt x="2510" y="419"/>
                  <a:pt x="1674" y="1256"/>
                </a:cubicBezTo>
                <a:cubicBezTo>
                  <a:pt x="1" y="2928"/>
                  <a:pt x="1" y="5639"/>
                  <a:pt x="1674" y="7311"/>
                </a:cubicBezTo>
                <a:cubicBezTo>
                  <a:pt x="2477" y="8114"/>
                  <a:pt x="3566" y="8566"/>
                  <a:pt x="4701" y="8566"/>
                </a:cubicBezTo>
                <a:cubicBezTo>
                  <a:pt x="5838" y="8566"/>
                  <a:pt x="6927" y="8114"/>
                  <a:pt x="7730" y="7311"/>
                </a:cubicBezTo>
                <a:cubicBezTo>
                  <a:pt x="8533" y="6508"/>
                  <a:pt x="8984" y="5419"/>
                  <a:pt x="8984" y="4283"/>
                </a:cubicBezTo>
                <a:cubicBezTo>
                  <a:pt x="8984" y="3147"/>
                  <a:pt x="8533" y="2059"/>
                  <a:pt x="7730" y="1256"/>
                </a:cubicBezTo>
                <a:cubicBezTo>
                  <a:pt x="6894" y="419"/>
                  <a:pt x="5798" y="1"/>
                  <a:pt x="470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19"/>
          <p:cNvSpPr/>
          <p:nvPr/>
        </p:nvSpPr>
        <p:spPr>
          <a:xfrm flipH="1" rot="10800000">
            <a:off x="8046637" y="4631761"/>
            <a:ext cx="465889" cy="465889"/>
          </a:xfrm>
          <a:custGeom>
            <a:rect b="b" l="l" r="r" t="t"/>
            <a:pathLst>
              <a:path extrusionOk="0" h="2917" w="2917">
                <a:moveTo>
                  <a:pt x="1457" y="0"/>
                </a:moveTo>
                <a:cubicBezTo>
                  <a:pt x="652" y="0"/>
                  <a:pt x="0" y="653"/>
                  <a:pt x="0" y="1458"/>
                </a:cubicBezTo>
                <a:cubicBezTo>
                  <a:pt x="0" y="2263"/>
                  <a:pt x="652" y="2916"/>
                  <a:pt x="1457" y="2916"/>
                </a:cubicBezTo>
                <a:cubicBezTo>
                  <a:pt x="2263" y="2916"/>
                  <a:pt x="2916" y="2263"/>
                  <a:pt x="2916" y="1458"/>
                </a:cubicBezTo>
                <a:cubicBezTo>
                  <a:pt x="2916" y="653"/>
                  <a:pt x="2263" y="0"/>
                  <a:pt x="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19"/>
          <p:cNvSpPr/>
          <p:nvPr/>
        </p:nvSpPr>
        <p:spPr>
          <a:xfrm flipH="1" rot="10800000">
            <a:off x="210993" y="4621274"/>
            <a:ext cx="454549" cy="413502"/>
          </a:xfrm>
          <a:custGeom>
            <a:rect b="b" l="l" r="r" t="t"/>
            <a:pathLst>
              <a:path extrusionOk="0" h="2589" w="2846">
                <a:moveTo>
                  <a:pt x="1422" y="1"/>
                </a:moveTo>
                <a:cubicBezTo>
                  <a:pt x="835" y="1"/>
                  <a:pt x="304" y="402"/>
                  <a:pt x="163" y="998"/>
                </a:cubicBezTo>
                <a:cubicBezTo>
                  <a:pt x="0" y="1694"/>
                  <a:pt x="431" y="2389"/>
                  <a:pt x="1125" y="2554"/>
                </a:cubicBezTo>
                <a:cubicBezTo>
                  <a:pt x="1225" y="2577"/>
                  <a:pt x="1326" y="2589"/>
                  <a:pt x="1424" y="2589"/>
                </a:cubicBezTo>
                <a:cubicBezTo>
                  <a:pt x="2011" y="2589"/>
                  <a:pt x="2542" y="2187"/>
                  <a:pt x="2681" y="1593"/>
                </a:cubicBezTo>
                <a:cubicBezTo>
                  <a:pt x="2845" y="897"/>
                  <a:pt x="2415" y="200"/>
                  <a:pt x="1720" y="36"/>
                </a:cubicBezTo>
                <a:cubicBezTo>
                  <a:pt x="1620" y="12"/>
                  <a:pt x="1520" y="1"/>
                  <a:pt x="14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19"/>
          <p:cNvSpPr/>
          <p:nvPr/>
        </p:nvSpPr>
        <p:spPr>
          <a:xfrm flipH="1" rot="10800000">
            <a:off x="8861181" y="592520"/>
            <a:ext cx="295792" cy="268960"/>
          </a:xfrm>
          <a:custGeom>
            <a:rect b="b" l="l" r="r" t="t"/>
            <a:pathLst>
              <a:path extrusionOk="0" h="1684" w="1852">
                <a:moveTo>
                  <a:pt x="925" y="1"/>
                </a:moveTo>
                <a:cubicBezTo>
                  <a:pt x="544" y="1"/>
                  <a:pt x="199" y="261"/>
                  <a:pt x="107" y="649"/>
                </a:cubicBezTo>
                <a:cubicBezTo>
                  <a:pt x="1" y="1101"/>
                  <a:pt x="280" y="1554"/>
                  <a:pt x="732" y="1660"/>
                </a:cubicBezTo>
                <a:cubicBezTo>
                  <a:pt x="798" y="1676"/>
                  <a:pt x="863" y="1683"/>
                  <a:pt x="927" y="1683"/>
                </a:cubicBezTo>
                <a:cubicBezTo>
                  <a:pt x="1307" y="1683"/>
                  <a:pt x="1653" y="1422"/>
                  <a:pt x="1744" y="1035"/>
                </a:cubicBezTo>
                <a:cubicBezTo>
                  <a:pt x="1851" y="583"/>
                  <a:pt x="1570" y="131"/>
                  <a:pt x="1118" y="23"/>
                </a:cubicBezTo>
                <a:cubicBezTo>
                  <a:pt x="1053" y="8"/>
                  <a:pt x="989" y="1"/>
                  <a:pt x="92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19"/>
          <p:cNvSpPr/>
          <p:nvPr/>
        </p:nvSpPr>
        <p:spPr>
          <a:xfrm flipH="1" rot="10800000">
            <a:off x="8426127" y="347594"/>
            <a:ext cx="305215" cy="268960"/>
          </a:xfrm>
          <a:custGeom>
            <a:rect b="b" l="l" r="r" t="t"/>
            <a:pathLst>
              <a:path extrusionOk="0" h="1684" w="1911">
                <a:moveTo>
                  <a:pt x="956" y="1"/>
                </a:moveTo>
                <a:cubicBezTo>
                  <a:pt x="848" y="1"/>
                  <a:pt x="739" y="22"/>
                  <a:pt x="634" y="66"/>
                </a:cubicBezTo>
                <a:cubicBezTo>
                  <a:pt x="204" y="243"/>
                  <a:pt x="0" y="734"/>
                  <a:pt x="179" y="1163"/>
                </a:cubicBezTo>
                <a:cubicBezTo>
                  <a:pt x="312" y="1487"/>
                  <a:pt x="625" y="1683"/>
                  <a:pt x="956" y="1683"/>
                </a:cubicBezTo>
                <a:cubicBezTo>
                  <a:pt x="1063" y="1683"/>
                  <a:pt x="1172" y="1662"/>
                  <a:pt x="1278" y="1619"/>
                </a:cubicBezTo>
                <a:cubicBezTo>
                  <a:pt x="1706" y="1441"/>
                  <a:pt x="1910" y="949"/>
                  <a:pt x="1733" y="521"/>
                </a:cubicBezTo>
                <a:cubicBezTo>
                  <a:pt x="1598" y="197"/>
                  <a:pt x="1285" y="1"/>
                  <a:pt x="9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19"/>
          <p:cNvSpPr/>
          <p:nvPr/>
        </p:nvSpPr>
        <p:spPr>
          <a:xfrm flipH="1" rot="10800000">
            <a:off x="570364" y="4329160"/>
            <a:ext cx="193894" cy="176645"/>
          </a:xfrm>
          <a:custGeom>
            <a:rect b="b" l="l" r="r" t="t"/>
            <a:pathLst>
              <a:path extrusionOk="0" h="1106" w="1214">
                <a:moveTo>
                  <a:pt x="607" y="0"/>
                </a:moveTo>
                <a:cubicBezTo>
                  <a:pt x="465" y="0"/>
                  <a:pt x="324" y="54"/>
                  <a:pt x="216" y="162"/>
                </a:cubicBezTo>
                <a:cubicBezTo>
                  <a:pt x="0" y="377"/>
                  <a:pt x="0" y="727"/>
                  <a:pt x="216" y="943"/>
                </a:cubicBezTo>
                <a:cubicBezTo>
                  <a:pt x="324" y="1051"/>
                  <a:pt x="465" y="1105"/>
                  <a:pt x="607" y="1105"/>
                </a:cubicBezTo>
                <a:cubicBezTo>
                  <a:pt x="748" y="1105"/>
                  <a:pt x="889" y="1051"/>
                  <a:pt x="997" y="943"/>
                </a:cubicBezTo>
                <a:cubicBezTo>
                  <a:pt x="1213" y="727"/>
                  <a:pt x="1213" y="377"/>
                  <a:pt x="997" y="162"/>
                </a:cubicBezTo>
                <a:cubicBezTo>
                  <a:pt x="889" y="54"/>
                  <a:pt x="748" y="0"/>
                  <a:pt x="6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19"/>
          <p:cNvSpPr/>
          <p:nvPr/>
        </p:nvSpPr>
        <p:spPr>
          <a:xfrm flipH="1" rot="10800000">
            <a:off x="-172475" y="4160286"/>
            <a:ext cx="324860" cy="324860"/>
          </a:xfrm>
          <a:custGeom>
            <a:rect b="b" l="l" r="r" t="t"/>
            <a:pathLst>
              <a:path extrusionOk="0" h="2034" w="2034">
                <a:moveTo>
                  <a:pt x="1017" y="1"/>
                </a:moveTo>
                <a:cubicBezTo>
                  <a:pt x="456" y="1"/>
                  <a:pt x="1" y="456"/>
                  <a:pt x="1" y="1017"/>
                </a:cubicBezTo>
                <a:cubicBezTo>
                  <a:pt x="1" y="1579"/>
                  <a:pt x="456" y="2034"/>
                  <a:pt x="1017" y="2034"/>
                </a:cubicBezTo>
                <a:cubicBezTo>
                  <a:pt x="1579" y="2034"/>
                  <a:pt x="2034" y="1579"/>
                  <a:pt x="2034" y="1017"/>
                </a:cubicBezTo>
                <a:cubicBezTo>
                  <a:pt x="2034" y="456"/>
                  <a:pt x="1579" y="1"/>
                  <a:pt x="10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19"/>
          <p:cNvSpPr/>
          <p:nvPr/>
        </p:nvSpPr>
        <p:spPr>
          <a:xfrm flipH="1" rot="10800000">
            <a:off x="8808099" y="4398425"/>
            <a:ext cx="588869" cy="588709"/>
          </a:xfrm>
          <a:custGeom>
            <a:rect b="b" l="l" r="r" t="t"/>
            <a:pathLst>
              <a:path extrusionOk="0" h="3686" w="3687">
                <a:moveTo>
                  <a:pt x="1844" y="0"/>
                </a:moveTo>
                <a:cubicBezTo>
                  <a:pt x="826" y="0"/>
                  <a:pt x="1" y="825"/>
                  <a:pt x="1" y="1843"/>
                </a:cubicBezTo>
                <a:cubicBezTo>
                  <a:pt x="1" y="2861"/>
                  <a:pt x="826" y="3686"/>
                  <a:pt x="1844" y="3686"/>
                </a:cubicBezTo>
                <a:cubicBezTo>
                  <a:pt x="2861" y="3686"/>
                  <a:pt x="3686" y="2861"/>
                  <a:pt x="3686" y="1843"/>
                </a:cubicBezTo>
                <a:cubicBezTo>
                  <a:pt x="3686" y="825"/>
                  <a:pt x="2861" y="0"/>
                  <a:pt x="18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19"/>
          <p:cNvSpPr/>
          <p:nvPr/>
        </p:nvSpPr>
        <p:spPr>
          <a:xfrm flipH="1" rot="10800000">
            <a:off x="8495602" y="4247007"/>
            <a:ext cx="166263" cy="151410"/>
          </a:xfrm>
          <a:custGeom>
            <a:rect b="b" l="l" r="r" t="t"/>
            <a:pathLst>
              <a:path extrusionOk="0" h="948" w="1041">
                <a:moveTo>
                  <a:pt x="521" y="0"/>
                </a:moveTo>
                <a:cubicBezTo>
                  <a:pt x="399" y="0"/>
                  <a:pt x="278" y="47"/>
                  <a:pt x="186" y="139"/>
                </a:cubicBezTo>
                <a:cubicBezTo>
                  <a:pt x="1" y="324"/>
                  <a:pt x="1" y="624"/>
                  <a:pt x="186" y="809"/>
                </a:cubicBezTo>
                <a:cubicBezTo>
                  <a:pt x="278" y="901"/>
                  <a:pt x="399" y="948"/>
                  <a:pt x="521" y="948"/>
                </a:cubicBezTo>
                <a:cubicBezTo>
                  <a:pt x="642" y="948"/>
                  <a:pt x="763" y="901"/>
                  <a:pt x="856" y="809"/>
                </a:cubicBezTo>
                <a:cubicBezTo>
                  <a:pt x="1041" y="624"/>
                  <a:pt x="1041" y="324"/>
                  <a:pt x="856" y="139"/>
                </a:cubicBezTo>
                <a:cubicBezTo>
                  <a:pt x="763" y="47"/>
                  <a:pt x="642" y="0"/>
                  <a:pt x="5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19"/>
          <p:cNvSpPr/>
          <p:nvPr/>
        </p:nvSpPr>
        <p:spPr>
          <a:xfrm flipH="1" rot="10800000">
            <a:off x="826520" y="153363"/>
            <a:ext cx="179839" cy="151570"/>
          </a:xfrm>
          <a:custGeom>
            <a:rect b="b" l="l" r="r" t="t"/>
            <a:pathLst>
              <a:path extrusionOk="0" h="949" w="1126">
                <a:moveTo>
                  <a:pt x="598" y="0"/>
                </a:moveTo>
                <a:cubicBezTo>
                  <a:pt x="246" y="0"/>
                  <a:pt x="0" y="397"/>
                  <a:pt x="200" y="723"/>
                </a:cubicBezTo>
                <a:cubicBezTo>
                  <a:pt x="286" y="864"/>
                  <a:pt x="439" y="949"/>
                  <a:pt x="602" y="949"/>
                </a:cubicBezTo>
                <a:cubicBezTo>
                  <a:pt x="627" y="949"/>
                  <a:pt x="653" y="947"/>
                  <a:pt x="678" y="943"/>
                </a:cubicBezTo>
                <a:cubicBezTo>
                  <a:pt x="867" y="913"/>
                  <a:pt x="1020" y="772"/>
                  <a:pt x="1065" y="586"/>
                </a:cubicBezTo>
                <a:cubicBezTo>
                  <a:pt x="1126" y="331"/>
                  <a:pt x="969" y="75"/>
                  <a:pt x="715" y="14"/>
                </a:cubicBezTo>
                <a:cubicBezTo>
                  <a:pt x="675" y="5"/>
                  <a:pt x="636" y="0"/>
                  <a:pt x="5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19"/>
          <p:cNvSpPr/>
          <p:nvPr/>
        </p:nvSpPr>
        <p:spPr>
          <a:xfrm flipH="1" rot="10800000">
            <a:off x="114300" y="709578"/>
            <a:ext cx="179999" cy="151889"/>
          </a:xfrm>
          <a:custGeom>
            <a:rect b="b" l="l" r="r" t="t"/>
            <a:pathLst>
              <a:path extrusionOk="0" h="951" w="1127">
                <a:moveTo>
                  <a:pt x="600" y="1"/>
                </a:moveTo>
                <a:cubicBezTo>
                  <a:pt x="247" y="1"/>
                  <a:pt x="0" y="398"/>
                  <a:pt x="201" y="723"/>
                </a:cubicBezTo>
                <a:cubicBezTo>
                  <a:pt x="288" y="866"/>
                  <a:pt x="442" y="950"/>
                  <a:pt x="605" y="950"/>
                </a:cubicBezTo>
                <a:cubicBezTo>
                  <a:pt x="630" y="950"/>
                  <a:pt x="654" y="948"/>
                  <a:pt x="679" y="944"/>
                </a:cubicBezTo>
                <a:cubicBezTo>
                  <a:pt x="869" y="915"/>
                  <a:pt x="1022" y="772"/>
                  <a:pt x="1066" y="586"/>
                </a:cubicBezTo>
                <a:cubicBezTo>
                  <a:pt x="1126" y="331"/>
                  <a:pt x="970" y="75"/>
                  <a:pt x="715" y="14"/>
                </a:cubicBezTo>
                <a:cubicBezTo>
                  <a:pt x="676" y="5"/>
                  <a:pt x="638" y="1"/>
                  <a:pt x="60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19"/>
          <p:cNvSpPr/>
          <p:nvPr/>
        </p:nvSpPr>
        <p:spPr>
          <a:xfrm flipH="1" rot="10800000">
            <a:off x="294291" y="63142"/>
            <a:ext cx="207310" cy="191658"/>
          </a:xfrm>
          <a:custGeom>
            <a:rect b="b" l="l" r="r" t="t"/>
            <a:pathLst>
              <a:path extrusionOk="0" h="1200" w="1298">
                <a:moveTo>
                  <a:pt x="639" y="1"/>
                </a:moveTo>
                <a:cubicBezTo>
                  <a:pt x="449" y="1"/>
                  <a:pt x="267" y="90"/>
                  <a:pt x="153" y="248"/>
                </a:cubicBezTo>
                <a:cubicBezTo>
                  <a:pt x="11" y="444"/>
                  <a:pt x="0" y="707"/>
                  <a:pt x="127" y="913"/>
                </a:cubicBezTo>
                <a:cubicBezTo>
                  <a:pt x="237" y="1093"/>
                  <a:pt x="432" y="1200"/>
                  <a:pt x="639" y="1200"/>
                </a:cubicBezTo>
                <a:cubicBezTo>
                  <a:pt x="670" y="1200"/>
                  <a:pt x="701" y="1197"/>
                  <a:pt x="732" y="1192"/>
                </a:cubicBezTo>
                <a:cubicBezTo>
                  <a:pt x="971" y="1154"/>
                  <a:pt x="1164" y="975"/>
                  <a:pt x="1221" y="740"/>
                </a:cubicBezTo>
                <a:cubicBezTo>
                  <a:pt x="1297" y="418"/>
                  <a:pt x="1099" y="95"/>
                  <a:pt x="777" y="17"/>
                </a:cubicBezTo>
                <a:cubicBezTo>
                  <a:pt x="731" y="6"/>
                  <a:pt x="685" y="1"/>
                  <a:pt x="63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19"/>
          <p:cNvSpPr/>
          <p:nvPr/>
        </p:nvSpPr>
        <p:spPr>
          <a:xfrm flipH="1" rot="10800000">
            <a:off x="7772164" y="-296542"/>
            <a:ext cx="494957" cy="449917"/>
          </a:xfrm>
          <a:custGeom>
            <a:rect b="b" l="l" r="r" t="t"/>
            <a:pathLst>
              <a:path extrusionOk="0" h="2817" w="3099">
                <a:moveTo>
                  <a:pt x="1548" y="0"/>
                </a:moveTo>
                <a:cubicBezTo>
                  <a:pt x="910" y="0"/>
                  <a:pt x="332" y="437"/>
                  <a:pt x="179" y="1086"/>
                </a:cubicBezTo>
                <a:cubicBezTo>
                  <a:pt x="1" y="1842"/>
                  <a:pt x="469" y="2600"/>
                  <a:pt x="1226" y="2778"/>
                </a:cubicBezTo>
                <a:cubicBezTo>
                  <a:pt x="1335" y="2804"/>
                  <a:pt x="1444" y="2817"/>
                  <a:pt x="1552" y="2817"/>
                </a:cubicBezTo>
                <a:cubicBezTo>
                  <a:pt x="2190" y="2817"/>
                  <a:pt x="2767" y="2379"/>
                  <a:pt x="2920" y="1732"/>
                </a:cubicBezTo>
                <a:cubicBezTo>
                  <a:pt x="3098" y="976"/>
                  <a:pt x="2630" y="217"/>
                  <a:pt x="1873" y="38"/>
                </a:cubicBezTo>
                <a:cubicBezTo>
                  <a:pt x="1765" y="12"/>
                  <a:pt x="1656" y="0"/>
                  <a:pt x="15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19"/>
          <p:cNvSpPr/>
          <p:nvPr/>
        </p:nvSpPr>
        <p:spPr>
          <a:xfrm flipH="1" rot="10800000">
            <a:off x="8854978" y="3710365"/>
            <a:ext cx="495116" cy="449917"/>
          </a:xfrm>
          <a:custGeom>
            <a:rect b="b" l="l" r="r" t="t"/>
            <a:pathLst>
              <a:path extrusionOk="0" h="2817" w="3100">
                <a:moveTo>
                  <a:pt x="1549" y="0"/>
                </a:moveTo>
                <a:cubicBezTo>
                  <a:pt x="910" y="0"/>
                  <a:pt x="332" y="437"/>
                  <a:pt x="179" y="1085"/>
                </a:cubicBezTo>
                <a:cubicBezTo>
                  <a:pt x="1" y="1842"/>
                  <a:pt x="470" y="2600"/>
                  <a:pt x="1227" y="2778"/>
                </a:cubicBezTo>
                <a:cubicBezTo>
                  <a:pt x="1335" y="2804"/>
                  <a:pt x="1444" y="2816"/>
                  <a:pt x="1551" y="2816"/>
                </a:cubicBezTo>
                <a:cubicBezTo>
                  <a:pt x="2189" y="2816"/>
                  <a:pt x="2766" y="2380"/>
                  <a:pt x="2919" y="1732"/>
                </a:cubicBezTo>
                <a:cubicBezTo>
                  <a:pt x="3099" y="974"/>
                  <a:pt x="2630" y="216"/>
                  <a:pt x="1873" y="38"/>
                </a:cubicBezTo>
                <a:cubicBezTo>
                  <a:pt x="1764" y="12"/>
                  <a:pt x="1656" y="0"/>
                  <a:pt x="15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19"/>
          <p:cNvSpPr/>
          <p:nvPr/>
        </p:nvSpPr>
        <p:spPr>
          <a:xfrm flipH="1" rot="1799986">
            <a:off x="-4391772" y="-1104887"/>
            <a:ext cx="6269639" cy="691908"/>
          </a:xfrm>
          <a:custGeom>
            <a:rect b="b" l="l" r="r" t="t"/>
            <a:pathLst>
              <a:path extrusionOk="0" h="5751" w="52112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19"/>
          <p:cNvSpPr/>
          <p:nvPr/>
        </p:nvSpPr>
        <p:spPr>
          <a:xfrm flipH="1" rot="1799986">
            <a:off x="4580778" y="-321787"/>
            <a:ext cx="6269639" cy="691908"/>
          </a:xfrm>
          <a:custGeom>
            <a:rect b="b" l="l" r="r" t="t"/>
            <a:pathLst>
              <a:path extrusionOk="0" h="5751" w="52112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19"/>
          <p:cNvSpPr/>
          <p:nvPr/>
        </p:nvSpPr>
        <p:spPr>
          <a:xfrm flipH="1" rot="1799986">
            <a:off x="-3091447" y="3857488"/>
            <a:ext cx="6269639" cy="691908"/>
          </a:xfrm>
          <a:custGeom>
            <a:rect b="b" l="l" r="r" t="t"/>
            <a:pathLst>
              <a:path extrusionOk="0" h="5751" w="52112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19"/>
          <p:cNvSpPr/>
          <p:nvPr/>
        </p:nvSpPr>
        <p:spPr>
          <a:xfrm rot="-1799986">
            <a:off x="5144753" y="4447788"/>
            <a:ext cx="6269639" cy="691908"/>
          </a:xfrm>
          <a:custGeom>
            <a:rect b="b" l="l" r="r" t="t"/>
            <a:pathLst>
              <a:path extrusionOk="0" h="5751" w="52112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19"/>
          <p:cNvSpPr/>
          <p:nvPr>
            <p:ph idx="7" type="pic"/>
          </p:nvPr>
        </p:nvSpPr>
        <p:spPr>
          <a:xfrm>
            <a:off x="858000" y="1200075"/>
            <a:ext cx="2060400" cy="2073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46" name="Google Shape;446;p19"/>
          <p:cNvSpPr/>
          <p:nvPr>
            <p:ph idx="8" type="pic"/>
          </p:nvPr>
        </p:nvSpPr>
        <p:spPr>
          <a:xfrm>
            <a:off x="3504450" y="1200075"/>
            <a:ext cx="2060400" cy="2073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47" name="Google Shape;447;p19"/>
          <p:cNvSpPr/>
          <p:nvPr>
            <p:ph idx="9" type="pic"/>
          </p:nvPr>
        </p:nvSpPr>
        <p:spPr>
          <a:xfrm>
            <a:off x="6225600" y="1200075"/>
            <a:ext cx="2060400" cy="20739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0_1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0"/>
          <p:cNvSpPr txBox="1"/>
          <p:nvPr>
            <p:ph type="title"/>
          </p:nvPr>
        </p:nvSpPr>
        <p:spPr>
          <a:xfrm>
            <a:off x="1950150" y="1589625"/>
            <a:ext cx="2295600" cy="800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0" name="Google Shape;450;p20"/>
          <p:cNvSpPr txBox="1"/>
          <p:nvPr>
            <p:ph idx="1" type="subTitle"/>
          </p:nvPr>
        </p:nvSpPr>
        <p:spPr>
          <a:xfrm>
            <a:off x="1950150" y="2390025"/>
            <a:ext cx="2295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1" name="Google Shape;451;p20"/>
          <p:cNvSpPr txBox="1"/>
          <p:nvPr>
            <p:ph idx="2" type="title"/>
          </p:nvPr>
        </p:nvSpPr>
        <p:spPr>
          <a:xfrm>
            <a:off x="5196054" y="1589625"/>
            <a:ext cx="2295600" cy="800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2" name="Google Shape;452;p20"/>
          <p:cNvSpPr txBox="1"/>
          <p:nvPr>
            <p:ph idx="3" type="subTitle"/>
          </p:nvPr>
        </p:nvSpPr>
        <p:spPr>
          <a:xfrm>
            <a:off x="5196050" y="2390025"/>
            <a:ext cx="2295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3" name="Google Shape;453;p20"/>
          <p:cNvSpPr txBox="1"/>
          <p:nvPr>
            <p:ph idx="4" type="title"/>
          </p:nvPr>
        </p:nvSpPr>
        <p:spPr>
          <a:xfrm>
            <a:off x="1950150" y="3156550"/>
            <a:ext cx="2295600" cy="800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4" name="Google Shape;454;p20"/>
          <p:cNvSpPr txBox="1"/>
          <p:nvPr>
            <p:ph idx="5" type="subTitle"/>
          </p:nvPr>
        </p:nvSpPr>
        <p:spPr>
          <a:xfrm>
            <a:off x="1950150" y="3956950"/>
            <a:ext cx="2295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5" name="Google Shape;455;p20"/>
          <p:cNvSpPr txBox="1"/>
          <p:nvPr>
            <p:ph idx="6" type="title"/>
          </p:nvPr>
        </p:nvSpPr>
        <p:spPr>
          <a:xfrm>
            <a:off x="5196054" y="3156550"/>
            <a:ext cx="2295600" cy="800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6" name="Google Shape;456;p20"/>
          <p:cNvSpPr txBox="1"/>
          <p:nvPr>
            <p:ph idx="7" type="subTitle"/>
          </p:nvPr>
        </p:nvSpPr>
        <p:spPr>
          <a:xfrm>
            <a:off x="5196000" y="3956950"/>
            <a:ext cx="2295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7" name="Google Shape;457;p20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58" name="Google Shape;458;p20"/>
          <p:cNvSpPr/>
          <p:nvPr/>
        </p:nvSpPr>
        <p:spPr>
          <a:xfrm rot="10800000">
            <a:off x="-2163567" y="-2663484"/>
            <a:ext cx="3549666" cy="3549666"/>
          </a:xfrm>
          <a:custGeom>
            <a:rect b="b" l="l" r="r" t="t"/>
            <a:pathLst>
              <a:path extrusionOk="0" h="22225" w="22225">
                <a:moveTo>
                  <a:pt x="11113" y="1"/>
                </a:moveTo>
                <a:cubicBezTo>
                  <a:pt x="8166" y="1"/>
                  <a:pt x="5339" y="1171"/>
                  <a:pt x="3255" y="3255"/>
                </a:cubicBezTo>
                <a:cubicBezTo>
                  <a:pt x="1171" y="5339"/>
                  <a:pt x="1" y="8166"/>
                  <a:pt x="1" y="11113"/>
                </a:cubicBezTo>
                <a:cubicBezTo>
                  <a:pt x="1" y="14060"/>
                  <a:pt x="1171" y="16885"/>
                  <a:pt x="3255" y="18970"/>
                </a:cubicBezTo>
                <a:cubicBezTo>
                  <a:pt x="5339" y="21053"/>
                  <a:pt x="8166" y="22225"/>
                  <a:pt x="11113" y="22225"/>
                </a:cubicBezTo>
                <a:cubicBezTo>
                  <a:pt x="14060" y="22225"/>
                  <a:pt x="16887" y="21053"/>
                  <a:pt x="18970" y="18970"/>
                </a:cubicBezTo>
                <a:cubicBezTo>
                  <a:pt x="21054" y="16885"/>
                  <a:pt x="22225" y="14060"/>
                  <a:pt x="22225" y="11113"/>
                </a:cubicBezTo>
                <a:cubicBezTo>
                  <a:pt x="22225" y="8166"/>
                  <a:pt x="21054" y="5339"/>
                  <a:pt x="18970" y="3255"/>
                </a:cubicBezTo>
                <a:cubicBezTo>
                  <a:pt x="16887" y="1171"/>
                  <a:pt x="14060" y="1"/>
                  <a:pt x="1111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20"/>
          <p:cNvSpPr/>
          <p:nvPr/>
        </p:nvSpPr>
        <p:spPr>
          <a:xfrm rot="10800000">
            <a:off x="8093605" y="-1326363"/>
            <a:ext cx="1649377" cy="1649377"/>
          </a:xfrm>
          <a:custGeom>
            <a:rect b="b" l="l" r="r" t="t"/>
            <a:pathLst>
              <a:path extrusionOk="0" h="10327" w="10327">
                <a:moveTo>
                  <a:pt x="5164" y="1"/>
                </a:moveTo>
                <a:cubicBezTo>
                  <a:pt x="2312" y="1"/>
                  <a:pt x="1" y="2312"/>
                  <a:pt x="1" y="5164"/>
                </a:cubicBezTo>
                <a:cubicBezTo>
                  <a:pt x="1" y="8016"/>
                  <a:pt x="2312" y="10327"/>
                  <a:pt x="5164" y="10327"/>
                </a:cubicBezTo>
                <a:cubicBezTo>
                  <a:pt x="8016" y="10327"/>
                  <a:pt x="10327" y="8016"/>
                  <a:pt x="10327" y="5164"/>
                </a:cubicBezTo>
                <a:cubicBezTo>
                  <a:pt x="10327" y="2312"/>
                  <a:pt x="8016" y="1"/>
                  <a:pt x="51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20"/>
          <p:cNvSpPr/>
          <p:nvPr/>
        </p:nvSpPr>
        <p:spPr>
          <a:xfrm rot="10800000">
            <a:off x="8388133" y="-1275357"/>
            <a:ext cx="1166399" cy="1166558"/>
          </a:xfrm>
          <a:custGeom>
            <a:rect b="b" l="l" r="r" t="t"/>
            <a:pathLst>
              <a:path extrusionOk="0" h="7304" w="7303">
                <a:moveTo>
                  <a:pt x="3652" y="1"/>
                </a:moveTo>
                <a:cubicBezTo>
                  <a:pt x="1635" y="1"/>
                  <a:pt x="0" y="1635"/>
                  <a:pt x="0" y="3652"/>
                </a:cubicBezTo>
                <a:cubicBezTo>
                  <a:pt x="0" y="5669"/>
                  <a:pt x="1635" y="7303"/>
                  <a:pt x="3652" y="7303"/>
                </a:cubicBezTo>
                <a:cubicBezTo>
                  <a:pt x="5668" y="7303"/>
                  <a:pt x="7303" y="5669"/>
                  <a:pt x="7303" y="3652"/>
                </a:cubicBezTo>
                <a:cubicBezTo>
                  <a:pt x="7303" y="1635"/>
                  <a:pt x="5668" y="1"/>
                  <a:pt x="365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20"/>
          <p:cNvSpPr/>
          <p:nvPr/>
        </p:nvSpPr>
        <p:spPr>
          <a:xfrm rot="10800000">
            <a:off x="-173659" y="4769036"/>
            <a:ext cx="1435039" cy="1368119"/>
          </a:xfrm>
          <a:custGeom>
            <a:rect b="b" l="l" r="r" t="t"/>
            <a:pathLst>
              <a:path extrusionOk="0" h="8566" w="8985">
                <a:moveTo>
                  <a:pt x="4702" y="1"/>
                </a:moveTo>
                <a:cubicBezTo>
                  <a:pt x="3606" y="1"/>
                  <a:pt x="2510" y="419"/>
                  <a:pt x="1674" y="1256"/>
                </a:cubicBezTo>
                <a:cubicBezTo>
                  <a:pt x="1" y="2928"/>
                  <a:pt x="1" y="5639"/>
                  <a:pt x="1674" y="7311"/>
                </a:cubicBezTo>
                <a:cubicBezTo>
                  <a:pt x="2477" y="8114"/>
                  <a:pt x="3566" y="8566"/>
                  <a:pt x="4701" y="8566"/>
                </a:cubicBezTo>
                <a:cubicBezTo>
                  <a:pt x="5838" y="8566"/>
                  <a:pt x="6927" y="8114"/>
                  <a:pt x="7730" y="7311"/>
                </a:cubicBezTo>
                <a:cubicBezTo>
                  <a:pt x="8533" y="6508"/>
                  <a:pt x="8984" y="5419"/>
                  <a:pt x="8984" y="4283"/>
                </a:cubicBezTo>
                <a:cubicBezTo>
                  <a:pt x="8984" y="3147"/>
                  <a:pt x="8533" y="2059"/>
                  <a:pt x="7730" y="1256"/>
                </a:cubicBezTo>
                <a:cubicBezTo>
                  <a:pt x="6894" y="419"/>
                  <a:pt x="5798" y="1"/>
                  <a:pt x="470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0"/>
          <p:cNvSpPr/>
          <p:nvPr/>
        </p:nvSpPr>
        <p:spPr>
          <a:xfrm rot="10800000">
            <a:off x="610066" y="4769049"/>
            <a:ext cx="465889" cy="465889"/>
          </a:xfrm>
          <a:custGeom>
            <a:rect b="b" l="l" r="r" t="t"/>
            <a:pathLst>
              <a:path extrusionOk="0" h="2917" w="2917">
                <a:moveTo>
                  <a:pt x="1457" y="0"/>
                </a:moveTo>
                <a:cubicBezTo>
                  <a:pt x="652" y="0"/>
                  <a:pt x="0" y="653"/>
                  <a:pt x="0" y="1458"/>
                </a:cubicBezTo>
                <a:cubicBezTo>
                  <a:pt x="0" y="2263"/>
                  <a:pt x="652" y="2916"/>
                  <a:pt x="1457" y="2916"/>
                </a:cubicBezTo>
                <a:cubicBezTo>
                  <a:pt x="2263" y="2916"/>
                  <a:pt x="2916" y="2263"/>
                  <a:pt x="2916" y="1458"/>
                </a:cubicBezTo>
                <a:cubicBezTo>
                  <a:pt x="2916" y="653"/>
                  <a:pt x="2263" y="0"/>
                  <a:pt x="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20"/>
          <p:cNvSpPr/>
          <p:nvPr/>
        </p:nvSpPr>
        <p:spPr>
          <a:xfrm rot="10800000">
            <a:off x="8457050" y="4758561"/>
            <a:ext cx="454549" cy="413502"/>
          </a:xfrm>
          <a:custGeom>
            <a:rect b="b" l="l" r="r" t="t"/>
            <a:pathLst>
              <a:path extrusionOk="0" h="2589" w="2846">
                <a:moveTo>
                  <a:pt x="1422" y="1"/>
                </a:moveTo>
                <a:cubicBezTo>
                  <a:pt x="835" y="1"/>
                  <a:pt x="304" y="402"/>
                  <a:pt x="163" y="998"/>
                </a:cubicBezTo>
                <a:cubicBezTo>
                  <a:pt x="0" y="1694"/>
                  <a:pt x="431" y="2389"/>
                  <a:pt x="1125" y="2554"/>
                </a:cubicBezTo>
                <a:cubicBezTo>
                  <a:pt x="1225" y="2577"/>
                  <a:pt x="1326" y="2589"/>
                  <a:pt x="1424" y="2589"/>
                </a:cubicBezTo>
                <a:cubicBezTo>
                  <a:pt x="2011" y="2589"/>
                  <a:pt x="2542" y="2187"/>
                  <a:pt x="2681" y="1593"/>
                </a:cubicBezTo>
                <a:cubicBezTo>
                  <a:pt x="2845" y="897"/>
                  <a:pt x="2415" y="200"/>
                  <a:pt x="1720" y="36"/>
                </a:cubicBezTo>
                <a:cubicBezTo>
                  <a:pt x="1620" y="12"/>
                  <a:pt x="1520" y="1"/>
                  <a:pt x="14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20"/>
          <p:cNvSpPr/>
          <p:nvPr/>
        </p:nvSpPr>
        <p:spPr>
          <a:xfrm rot="10800000">
            <a:off x="-34382" y="729807"/>
            <a:ext cx="295792" cy="268960"/>
          </a:xfrm>
          <a:custGeom>
            <a:rect b="b" l="l" r="r" t="t"/>
            <a:pathLst>
              <a:path extrusionOk="0" h="1684" w="1852">
                <a:moveTo>
                  <a:pt x="925" y="1"/>
                </a:moveTo>
                <a:cubicBezTo>
                  <a:pt x="544" y="1"/>
                  <a:pt x="199" y="261"/>
                  <a:pt x="107" y="649"/>
                </a:cubicBezTo>
                <a:cubicBezTo>
                  <a:pt x="1" y="1101"/>
                  <a:pt x="280" y="1554"/>
                  <a:pt x="732" y="1660"/>
                </a:cubicBezTo>
                <a:cubicBezTo>
                  <a:pt x="798" y="1676"/>
                  <a:pt x="863" y="1683"/>
                  <a:pt x="927" y="1683"/>
                </a:cubicBezTo>
                <a:cubicBezTo>
                  <a:pt x="1307" y="1683"/>
                  <a:pt x="1653" y="1422"/>
                  <a:pt x="1744" y="1035"/>
                </a:cubicBezTo>
                <a:cubicBezTo>
                  <a:pt x="1851" y="583"/>
                  <a:pt x="1570" y="131"/>
                  <a:pt x="1118" y="23"/>
                </a:cubicBezTo>
                <a:cubicBezTo>
                  <a:pt x="1053" y="8"/>
                  <a:pt x="989" y="1"/>
                  <a:pt x="92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20"/>
          <p:cNvSpPr/>
          <p:nvPr/>
        </p:nvSpPr>
        <p:spPr>
          <a:xfrm rot="10800000">
            <a:off x="391249" y="484881"/>
            <a:ext cx="305215" cy="268960"/>
          </a:xfrm>
          <a:custGeom>
            <a:rect b="b" l="l" r="r" t="t"/>
            <a:pathLst>
              <a:path extrusionOk="0" h="1684" w="1911">
                <a:moveTo>
                  <a:pt x="956" y="1"/>
                </a:moveTo>
                <a:cubicBezTo>
                  <a:pt x="848" y="1"/>
                  <a:pt x="739" y="22"/>
                  <a:pt x="634" y="66"/>
                </a:cubicBezTo>
                <a:cubicBezTo>
                  <a:pt x="204" y="243"/>
                  <a:pt x="0" y="734"/>
                  <a:pt x="179" y="1163"/>
                </a:cubicBezTo>
                <a:cubicBezTo>
                  <a:pt x="312" y="1487"/>
                  <a:pt x="625" y="1683"/>
                  <a:pt x="956" y="1683"/>
                </a:cubicBezTo>
                <a:cubicBezTo>
                  <a:pt x="1063" y="1683"/>
                  <a:pt x="1172" y="1662"/>
                  <a:pt x="1278" y="1619"/>
                </a:cubicBezTo>
                <a:cubicBezTo>
                  <a:pt x="1706" y="1441"/>
                  <a:pt x="1910" y="949"/>
                  <a:pt x="1733" y="521"/>
                </a:cubicBezTo>
                <a:cubicBezTo>
                  <a:pt x="1598" y="197"/>
                  <a:pt x="1285" y="1"/>
                  <a:pt x="9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0"/>
          <p:cNvSpPr/>
          <p:nvPr/>
        </p:nvSpPr>
        <p:spPr>
          <a:xfrm rot="10800000">
            <a:off x="8358334" y="4466447"/>
            <a:ext cx="193894" cy="176645"/>
          </a:xfrm>
          <a:custGeom>
            <a:rect b="b" l="l" r="r" t="t"/>
            <a:pathLst>
              <a:path extrusionOk="0" h="1106" w="1214">
                <a:moveTo>
                  <a:pt x="607" y="0"/>
                </a:moveTo>
                <a:cubicBezTo>
                  <a:pt x="465" y="0"/>
                  <a:pt x="324" y="54"/>
                  <a:pt x="216" y="162"/>
                </a:cubicBezTo>
                <a:cubicBezTo>
                  <a:pt x="0" y="377"/>
                  <a:pt x="0" y="727"/>
                  <a:pt x="216" y="943"/>
                </a:cubicBezTo>
                <a:cubicBezTo>
                  <a:pt x="324" y="1051"/>
                  <a:pt x="465" y="1105"/>
                  <a:pt x="607" y="1105"/>
                </a:cubicBezTo>
                <a:cubicBezTo>
                  <a:pt x="748" y="1105"/>
                  <a:pt x="889" y="1051"/>
                  <a:pt x="997" y="943"/>
                </a:cubicBezTo>
                <a:cubicBezTo>
                  <a:pt x="1213" y="727"/>
                  <a:pt x="1213" y="377"/>
                  <a:pt x="997" y="162"/>
                </a:cubicBezTo>
                <a:cubicBezTo>
                  <a:pt x="889" y="54"/>
                  <a:pt x="748" y="0"/>
                  <a:pt x="60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0"/>
          <p:cNvSpPr/>
          <p:nvPr/>
        </p:nvSpPr>
        <p:spPr>
          <a:xfrm rot="10800000">
            <a:off x="8970207" y="4297573"/>
            <a:ext cx="324860" cy="324860"/>
          </a:xfrm>
          <a:custGeom>
            <a:rect b="b" l="l" r="r" t="t"/>
            <a:pathLst>
              <a:path extrusionOk="0" h="2034" w="2034">
                <a:moveTo>
                  <a:pt x="1017" y="1"/>
                </a:moveTo>
                <a:cubicBezTo>
                  <a:pt x="456" y="1"/>
                  <a:pt x="1" y="456"/>
                  <a:pt x="1" y="1017"/>
                </a:cubicBezTo>
                <a:cubicBezTo>
                  <a:pt x="1" y="1579"/>
                  <a:pt x="456" y="2034"/>
                  <a:pt x="1017" y="2034"/>
                </a:cubicBezTo>
                <a:cubicBezTo>
                  <a:pt x="1579" y="2034"/>
                  <a:pt x="2034" y="1579"/>
                  <a:pt x="2034" y="1017"/>
                </a:cubicBezTo>
                <a:cubicBezTo>
                  <a:pt x="2034" y="456"/>
                  <a:pt x="1579" y="1"/>
                  <a:pt x="10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0"/>
          <p:cNvSpPr/>
          <p:nvPr/>
        </p:nvSpPr>
        <p:spPr>
          <a:xfrm rot="10800000">
            <a:off x="-274377" y="4535713"/>
            <a:ext cx="588869" cy="588709"/>
          </a:xfrm>
          <a:custGeom>
            <a:rect b="b" l="l" r="r" t="t"/>
            <a:pathLst>
              <a:path extrusionOk="0" h="3686" w="3687">
                <a:moveTo>
                  <a:pt x="1844" y="0"/>
                </a:moveTo>
                <a:cubicBezTo>
                  <a:pt x="826" y="0"/>
                  <a:pt x="1" y="825"/>
                  <a:pt x="1" y="1843"/>
                </a:cubicBezTo>
                <a:cubicBezTo>
                  <a:pt x="1" y="2861"/>
                  <a:pt x="826" y="3686"/>
                  <a:pt x="1844" y="3686"/>
                </a:cubicBezTo>
                <a:cubicBezTo>
                  <a:pt x="2861" y="3686"/>
                  <a:pt x="3686" y="2861"/>
                  <a:pt x="3686" y="1843"/>
                </a:cubicBezTo>
                <a:cubicBezTo>
                  <a:pt x="3686" y="825"/>
                  <a:pt x="2861" y="0"/>
                  <a:pt x="18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0"/>
          <p:cNvSpPr/>
          <p:nvPr/>
        </p:nvSpPr>
        <p:spPr>
          <a:xfrm rot="10800000">
            <a:off x="460726" y="4384294"/>
            <a:ext cx="166263" cy="151410"/>
          </a:xfrm>
          <a:custGeom>
            <a:rect b="b" l="l" r="r" t="t"/>
            <a:pathLst>
              <a:path extrusionOk="0" h="948" w="1041">
                <a:moveTo>
                  <a:pt x="521" y="0"/>
                </a:moveTo>
                <a:cubicBezTo>
                  <a:pt x="399" y="0"/>
                  <a:pt x="278" y="47"/>
                  <a:pt x="186" y="139"/>
                </a:cubicBezTo>
                <a:cubicBezTo>
                  <a:pt x="1" y="324"/>
                  <a:pt x="1" y="624"/>
                  <a:pt x="186" y="809"/>
                </a:cubicBezTo>
                <a:cubicBezTo>
                  <a:pt x="278" y="901"/>
                  <a:pt x="399" y="948"/>
                  <a:pt x="521" y="948"/>
                </a:cubicBezTo>
                <a:cubicBezTo>
                  <a:pt x="642" y="948"/>
                  <a:pt x="763" y="901"/>
                  <a:pt x="856" y="809"/>
                </a:cubicBezTo>
                <a:cubicBezTo>
                  <a:pt x="1041" y="624"/>
                  <a:pt x="1041" y="324"/>
                  <a:pt x="856" y="139"/>
                </a:cubicBezTo>
                <a:cubicBezTo>
                  <a:pt x="763" y="47"/>
                  <a:pt x="642" y="0"/>
                  <a:pt x="5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20"/>
          <p:cNvSpPr/>
          <p:nvPr/>
        </p:nvSpPr>
        <p:spPr>
          <a:xfrm rot="10800000">
            <a:off x="8116233" y="290650"/>
            <a:ext cx="179839" cy="151570"/>
          </a:xfrm>
          <a:custGeom>
            <a:rect b="b" l="l" r="r" t="t"/>
            <a:pathLst>
              <a:path extrusionOk="0" h="949" w="1126">
                <a:moveTo>
                  <a:pt x="598" y="0"/>
                </a:moveTo>
                <a:cubicBezTo>
                  <a:pt x="246" y="0"/>
                  <a:pt x="0" y="397"/>
                  <a:pt x="200" y="723"/>
                </a:cubicBezTo>
                <a:cubicBezTo>
                  <a:pt x="286" y="864"/>
                  <a:pt x="439" y="949"/>
                  <a:pt x="602" y="949"/>
                </a:cubicBezTo>
                <a:cubicBezTo>
                  <a:pt x="627" y="949"/>
                  <a:pt x="653" y="947"/>
                  <a:pt x="678" y="943"/>
                </a:cubicBezTo>
                <a:cubicBezTo>
                  <a:pt x="867" y="913"/>
                  <a:pt x="1020" y="772"/>
                  <a:pt x="1065" y="586"/>
                </a:cubicBezTo>
                <a:cubicBezTo>
                  <a:pt x="1126" y="331"/>
                  <a:pt x="969" y="75"/>
                  <a:pt x="715" y="14"/>
                </a:cubicBezTo>
                <a:cubicBezTo>
                  <a:pt x="675" y="5"/>
                  <a:pt x="636" y="0"/>
                  <a:pt x="5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20"/>
          <p:cNvSpPr/>
          <p:nvPr/>
        </p:nvSpPr>
        <p:spPr>
          <a:xfrm rot="10800000">
            <a:off x="8828293" y="846865"/>
            <a:ext cx="179999" cy="151889"/>
          </a:xfrm>
          <a:custGeom>
            <a:rect b="b" l="l" r="r" t="t"/>
            <a:pathLst>
              <a:path extrusionOk="0" h="951" w="1127">
                <a:moveTo>
                  <a:pt x="600" y="1"/>
                </a:moveTo>
                <a:cubicBezTo>
                  <a:pt x="247" y="1"/>
                  <a:pt x="0" y="398"/>
                  <a:pt x="201" y="723"/>
                </a:cubicBezTo>
                <a:cubicBezTo>
                  <a:pt x="288" y="866"/>
                  <a:pt x="442" y="950"/>
                  <a:pt x="605" y="950"/>
                </a:cubicBezTo>
                <a:cubicBezTo>
                  <a:pt x="630" y="950"/>
                  <a:pt x="654" y="948"/>
                  <a:pt x="679" y="944"/>
                </a:cubicBezTo>
                <a:cubicBezTo>
                  <a:pt x="869" y="915"/>
                  <a:pt x="1022" y="772"/>
                  <a:pt x="1066" y="586"/>
                </a:cubicBezTo>
                <a:cubicBezTo>
                  <a:pt x="1126" y="331"/>
                  <a:pt x="970" y="75"/>
                  <a:pt x="715" y="14"/>
                </a:cubicBezTo>
                <a:cubicBezTo>
                  <a:pt x="676" y="5"/>
                  <a:pt x="638" y="1"/>
                  <a:pt x="60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0"/>
          <p:cNvSpPr/>
          <p:nvPr/>
        </p:nvSpPr>
        <p:spPr>
          <a:xfrm rot="10800000">
            <a:off x="8620991" y="200429"/>
            <a:ext cx="207310" cy="191658"/>
          </a:xfrm>
          <a:custGeom>
            <a:rect b="b" l="l" r="r" t="t"/>
            <a:pathLst>
              <a:path extrusionOk="0" h="1200" w="1298">
                <a:moveTo>
                  <a:pt x="639" y="1"/>
                </a:moveTo>
                <a:cubicBezTo>
                  <a:pt x="449" y="1"/>
                  <a:pt x="267" y="90"/>
                  <a:pt x="153" y="248"/>
                </a:cubicBezTo>
                <a:cubicBezTo>
                  <a:pt x="11" y="444"/>
                  <a:pt x="0" y="707"/>
                  <a:pt x="127" y="913"/>
                </a:cubicBezTo>
                <a:cubicBezTo>
                  <a:pt x="237" y="1093"/>
                  <a:pt x="432" y="1200"/>
                  <a:pt x="639" y="1200"/>
                </a:cubicBezTo>
                <a:cubicBezTo>
                  <a:pt x="670" y="1200"/>
                  <a:pt x="701" y="1197"/>
                  <a:pt x="732" y="1192"/>
                </a:cubicBezTo>
                <a:cubicBezTo>
                  <a:pt x="971" y="1154"/>
                  <a:pt x="1164" y="975"/>
                  <a:pt x="1221" y="740"/>
                </a:cubicBezTo>
                <a:cubicBezTo>
                  <a:pt x="1297" y="418"/>
                  <a:pt x="1099" y="95"/>
                  <a:pt x="777" y="17"/>
                </a:cubicBezTo>
                <a:cubicBezTo>
                  <a:pt x="731" y="6"/>
                  <a:pt x="685" y="1"/>
                  <a:pt x="63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0"/>
          <p:cNvSpPr/>
          <p:nvPr/>
        </p:nvSpPr>
        <p:spPr>
          <a:xfrm rot="10800000">
            <a:off x="855471" y="-159254"/>
            <a:ext cx="494957" cy="449917"/>
          </a:xfrm>
          <a:custGeom>
            <a:rect b="b" l="l" r="r" t="t"/>
            <a:pathLst>
              <a:path extrusionOk="0" h="2817" w="3099">
                <a:moveTo>
                  <a:pt x="1548" y="0"/>
                </a:moveTo>
                <a:cubicBezTo>
                  <a:pt x="910" y="0"/>
                  <a:pt x="332" y="437"/>
                  <a:pt x="179" y="1086"/>
                </a:cubicBezTo>
                <a:cubicBezTo>
                  <a:pt x="1" y="1842"/>
                  <a:pt x="469" y="2600"/>
                  <a:pt x="1226" y="2778"/>
                </a:cubicBezTo>
                <a:cubicBezTo>
                  <a:pt x="1335" y="2804"/>
                  <a:pt x="1444" y="2817"/>
                  <a:pt x="1552" y="2817"/>
                </a:cubicBezTo>
                <a:cubicBezTo>
                  <a:pt x="2190" y="2817"/>
                  <a:pt x="2767" y="2379"/>
                  <a:pt x="2920" y="1732"/>
                </a:cubicBezTo>
                <a:cubicBezTo>
                  <a:pt x="3098" y="976"/>
                  <a:pt x="2630" y="217"/>
                  <a:pt x="1873" y="38"/>
                </a:cubicBezTo>
                <a:cubicBezTo>
                  <a:pt x="1765" y="12"/>
                  <a:pt x="1656" y="0"/>
                  <a:pt x="15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0"/>
          <p:cNvSpPr/>
          <p:nvPr/>
        </p:nvSpPr>
        <p:spPr>
          <a:xfrm rot="10800000">
            <a:off x="-227503" y="3847652"/>
            <a:ext cx="495117" cy="449917"/>
          </a:xfrm>
          <a:custGeom>
            <a:rect b="b" l="l" r="r" t="t"/>
            <a:pathLst>
              <a:path extrusionOk="0" h="2817" w="3100">
                <a:moveTo>
                  <a:pt x="1549" y="0"/>
                </a:moveTo>
                <a:cubicBezTo>
                  <a:pt x="910" y="0"/>
                  <a:pt x="332" y="437"/>
                  <a:pt x="179" y="1085"/>
                </a:cubicBezTo>
                <a:cubicBezTo>
                  <a:pt x="1" y="1842"/>
                  <a:pt x="470" y="2600"/>
                  <a:pt x="1227" y="2778"/>
                </a:cubicBezTo>
                <a:cubicBezTo>
                  <a:pt x="1335" y="2804"/>
                  <a:pt x="1444" y="2816"/>
                  <a:pt x="1551" y="2816"/>
                </a:cubicBezTo>
                <a:cubicBezTo>
                  <a:pt x="2189" y="2816"/>
                  <a:pt x="2766" y="2380"/>
                  <a:pt x="2919" y="1732"/>
                </a:cubicBezTo>
                <a:cubicBezTo>
                  <a:pt x="3099" y="974"/>
                  <a:pt x="2630" y="216"/>
                  <a:pt x="1873" y="38"/>
                </a:cubicBezTo>
                <a:cubicBezTo>
                  <a:pt x="1764" y="12"/>
                  <a:pt x="1656" y="0"/>
                  <a:pt x="15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0"/>
          <p:cNvSpPr/>
          <p:nvPr/>
        </p:nvSpPr>
        <p:spPr>
          <a:xfrm rot="-1799986">
            <a:off x="7244724" y="-967599"/>
            <a:ext cx="6269639" cy="691908"/>
          </a:xfrm>
          <a:custGeom>
            <a:rect b="b" l="l" r="r" t="t"/>
            <a:pathLst>
              <a:path extrusionOk="0" h="5751" w="52112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0"/>
          <p:cNvSpPr/>
          <p:nvPr/>
        </p:nvSpPr>
        <p:spPr>
          <a:xfrm rot="-1799986">
            <a:off x="-1727826" y="-184499"/>
            <a:ext cx="6269639" cy="691908"/>
          </a:xfrm>
          <a:custGeom>
            <a:rect b="b" l="l" r="r" t="t"/>
            <a:pathLst>
              <a:path extrusionOk="0" h="5751" w="52112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20"/>
          <p:cNvSpPr/>
          <p:nvPr/>
        </p:nvSpPr>
        <p:spPr>
          <a:xfrm rot="-1799986">
            <a:off x="5944399" y="3994776"/>
            <a:ext cx="6269639" cy="691908"/>
          </a:xfrm>
          <a:custGeom>
            <a:rect b="b" l="l" r="r" t="t"/>
            <a:pathLst>
              <a:path extrusionOk="0" h="5751" w="52112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0"/>
          <p:cNvSpPr/>
          <p:nvPr/>
        </p:nvSpPr>
        <p:spPr>
          <a:xfrm flipH="1" rot="1799986">
            <a:off x="-2291801" y="4585076"/>
            <a:ext cx="6269639" cy="691908"/>
          </a:xfrm>
          <a:custGeom>
            <a:rect b="b" l="l" r="r" t="t"/>
            <a:pathLst>
              <a:path extrusionOk="0" h="5751" w="52112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"/>
          <p:cNvSpPr txBox="1"/>
          <p:nvPr>
            <p:ph type="title"/>
          </p:nvPr>
        </p:nvSpPr>
        <p:spPr>
          <a:xfrm>
            <a:off x="1024175" y="2379938"/>
            <a:ext cx="3651600" cy="8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3"/>
          <p:cNvSpPr txBox="1"/>
          <p:nvPr>
            <p:ph hasCustomPrompt="1" idx="2" type="title"/>
          </p:nvPr>
        </p:nvSpPr>
        <p:spPr>
          <a:xfrm>
            <a:off x="1024175" y="1473944"/>
            <a:ext cx="1275300" cy="9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6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/>
          <p:nvPr>
            <p:ph idx="1" type="subTitle"/>
          </p:nvPr>
        </p:nvSpPr>
        <p:spPr>
          <a:xfrm>
            <a:off x="1024175" y="3216353"/>
            <a:ext cx="23364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"/>
          <p:cNvSpPr/>
          <p:nvPr/>
        </p:nvSpPr>
        <p:spPr>
          <a:xfrm rot="10800000">
            <a:off x="1121955" y="-434636"/>
            <a:ext cx="491465" cy="491475"/>
          </a:xfrm>
          <a:custGeom>
            <a:rect b="b" l="l" r="r" t="t"/>
            <a:pathLst>
              <a:path extrusionOk="0" h="2034" w="2034">
                <a:moveTo>
                  <a:pt x="1017" y="1"/>
                </a:moveTo>
                <a:cubicBezTo>
                  <a:pt x="456" y="1"/>
                  <a:pt x="1" y="456"/>
                  <a:pt x="1" y="1017"/>
                </a:cubicBezTo>
                <a:cubicBezTo>
                  <a:pt x="1" y="1578"/>
                  <a:pt x="456" y="2034"/>
                  <a:pt x="1017" y="2034"/>
                </a:cubicBezTo>
                <a:cubicBezTo>
                  <a:pt x="1578" y="2034"/>
                  <a:pt x="2033" y="1578"/>
                  <a:pt x="2033" y="1017"/>
                </a:cubicBezTo>
                <a:cubicBezTo>
                  <a:pt x="2033" y="456"/>
                  <a:pt x="1578" y="1"/>
                  <a:pt x="10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3"/>
          <p:cNvSpPr/>
          <p:nvPr/>
        </p:nvSpPr>
        <p:spPr>
          <a:xfrm rot="10800000">
            <a:off x="8411852" y="-228884"/>
            <a:ext cx="485425" cy="425027"/>
          </a:xfrm>
          <a:custGeom>
            <a:rect b="b" l="l" r="r" t="t"/>
            <a:pathLst>
              <a:path extrusionOk="0" h="1759" w="2009">
                <a:moveTo>
                  <a:pt x="1006" y="0"/>
                </a:moveTo>
                <a:cubicBezTo>
                  <a:pt x="702" y="0"/>
                  <a:pt x="407" y="157"/>
                  <a:pt x="244" y="439"/>
                </a:cubicBezTo>
                <a:cubicBezTo>
                  <a:pt x="1" y="859"/>
                  <a:pt x="144" y="1397"/>
                  <a:pt x="564" y="1640"/>
                </a:cubicBezTo>
                <a:cubicBezTo>
                  <a:pt x="703" y="1721"/>
                  <a:pt x="854" y="1759"/>
                  <a:pt x="1004" y="1759"/>
                </a:cubicBezTo>
                <a:cubicBezTo>
                  <a:pt x="1307" y="1759"/>
                  <a:pt x="1603" y="1602"/>
                  <a:pt x="1766" y="1321"/>
                </a:cubicBezTo>
                <a:cubicBezTo>
                  <a:pt x="2009" y="901"/>
                  <a:pt x="1865" y="363"/>
                  <a:pt x="1445" y="118"/>
                </a:cubicBezTo>
                <a:cubicBezTo>
                  <a:pt x="1306" y="38"/>
                  <a:pt x="1155" y="0"/>
                  <a:pt x="100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3"/>
          <p:cNvSpPr/>
          <p:nvPr/>
        </p:nvSpPr>
        <p:spPr>
          <a:xfrm rot="10800000">
            <a:off x="4407679" y="-356820"/>
            <a:ext cx="772717" cy="680913"/>
          </a:xfrm>
          <a:custGeom>
            <a:rect b="b" l="l" r="r" t="t"/>
            <a:pathLst>
              <a:path extrusionOk="0" h="2818" w="3198">
                <a:moveTo>
                  <a:pt x="1598" y="1"/>
                </a:moveTo>
                <a:cubicBezTo>
                  <a:pt x="1419" y="1"/>
                  <a:pt x="1236" y="35"/>
                  <a:pt x="1060" y="108"/>
                </a:cubicBezTo>
                <a:cubicBezTo>
                  <a:pt x="342" y="406"/>
                  <a:pt x="1" y="1229"/>
                  <a:pt x="298" y="1948"/>
                </a:cubicBezTo>
                <a:cubicBezTo>
                  <a:pt x="523" y="2490"/>
                  <a:pt x="1047" y="2817"/>
                  <a:pt x="1600" y="2817"/>
                </a:cubicBezTo>
                <a:cubicBezTo>
                  <a:pt x="1779" y="2817"/>
                  <a:pt x="1961" y="2783"/>
                  <a:pt x="2137" y="2710"/>
                </a:cubicBezTo>
                <a:cubicBezTo>
                  <a:pt x="2856" y="2413"/>
                  <a:pt x="3198" y="1589"/>
                  <a:pt x="2900" y="870"/>
                </a:cubicBezTo>
                <a:cubicBezTo>
                  <a:pt x="2676" y="328"/>
                  <a:pt x="2151" y="1"/>
                  <a:pt x="15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3"/>
          <p:cNvSpPr/>
          <p:nvPr/>
        </p:nvSpPr>
        <p:spPr>
          <a:xfrm rot="10800000">
            <a:off x="5270768" y="110491"/>
            <a:ext cx="437341" cy="406663"/>
          </a:xfrm>
          <a:custGeom>
            <a:rect b="b" l="l" r="r" t="t"/>
            <a:pathLst>
              <a:path extrusionOk="0" h="1683" w="1810">
                <a:moveTo>
                  <a:pt x="906" y="0"/>
                </a:moveTo>
                <a:cubicBezTo>
                  <a:pt x="501" y="0"/>
                  <a:pt x="142" y="294"/>
                  <a:pt x="76" y="707"/>
                </a:cubicBezTo>
                <a:cubicBezTo>
                  <a:pt x="1" y="1166"/>
                  <a:pt x="312" y="1598"/>
                  <a:pt x="771" y="1671"/>
                </a:cubicBezTo>
                <a:cubicBezTo>
                  <a:pt x="817" y="1679"/>
                  <a:pt x="863" y="1683"/>
                  <a:pt x="908" y="1683"/>
                </a:cubicBezTo>
                <a:cubicBezTo>
                  <a:pt x="1312" y="1683"/>
                  <a:pt x="1669" y="1389"/>
                  <a:pt x="1736" y="977"/>
                </a:cubicBezTo>
                <a:cubicBezTo>
                  <a:pt x="1810" y="518"/>
                  <a:pt x="1499" y="86"/>
                  <a:pt x="1040" y="11"/>
                </a:cubicBezTo>
                <a:cubicBezTo>
                  <a:pt x="995" y="4"/>
                  <a:pt x="950" y="0"/>
                  <a:pt x="9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3"/>
          <p:cNvSpPr/>
          <p:nvPr/>
        </p:nvSpPr>
        <p:spPr>
          <a:xfrm rot="10800000">
            <a:off x="-587820" y="-775828"/>
            <a:ext cx="1305500" cy="1305527"/>
          </a:xfrm>
          <a:custGeom>
            <a:rect b="b" l="l" r="r" t="t"/>
            <a:pathLst>
              <a:path extrusionOk="0" h="5403" w="5403">
                <a:moveTo>
                  <a:pt x="2701" y="1"/>
                </a:moveTo>
                <a:cubicBezTo>
                  <a:pt x="1210" y="1"/>
                  <a:pt x="1" y="1210"/>
                  <a:pt x="1" y="2701"/>
                </a:cubicBezTo>
                <a:cubicBezTo>
                  <a:pt x="1" y="4193"/>
                  <a:pt x="1210" y="5402"/>
                  <a:pt x="2701" y="5402"/>
                </a:cubicBezTo>
                <a:cubicBezTo>
                  <a:pt x="4193" y="5402"/>
                  <a:pt x="5402" y="4193"/>
                  <a:pt x="5402" y="2701"/>
                </a:cubicBezTo>
                <a:cubicBezTo>
                  <a:pt x="5402" y="1210"/>
                  <a:pt x="4193" y="1"/>
                  <a:pt x="2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/>
          <p:cNvSpPr/>
          <p:nvPr/>
        </p:nvSpPr>
        <p:spPr>
          <a:xfrm rot="10800000">
            <a:off x="7881405" y="-1058254"/>
            <a:ext cx="1798415" cy="1638493"/>
          </a:xfrm>
          <a:custGeom>
            <a:rect b="b" l="l" r="r" t="t"/>
            <a:pathLst>
              <a:path extrusionOk="0" h="6781" w="7443">
                <a:moveTo>
                  <a:pt x="3721" y="1"/>
                </a:moveTo>
                <a:cubicBezTo>
                  <a:pt x="2854" y="1"/>
                  <a:pt x="1986" y="332"/>
                  <a:pt x="1325" y="993"/>
                </a:cubicBezTo>
                <a:cubicBezTo>
                  <a:pt x="1" y="2317"/>
                  <a:pt x="1" y="4464"/>
                  <a:pt x="1325" y="5788"/>
                </a:cubicBezTo>
                <a:cubicBezTo>
                  <a:pt x="1986" y="6449"/>
                  <a:pt x="2854" y="6780"/>
                  <a:pt x="3721" y="6780"/>
                </a:cubicBezTo>
                <a:cubicBezTo>
                  <a:pt x="4589" y="6780"/>
                  <a:pt x="5457" y="6449"/>
                  <a:pt x="6119" y="5788"/>
                </a:cubicBezTo>
                <a:cubicBezTo>
                  <a:pt x="7443" y="4464"/>
                  <a:pt x="7443" y="2317"/>
                  <a:pt x="6119" y="993"/>
                </a:cubicBezTo>
                <a:cubicBezTo>
                  <a:pt x="5457" y="332"/>
                  <a:pt x="4589" y="1"/>
                  <a:pt x="37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/>
          <p:cNvSpPr/>
          <p:nvPr/>
        </p:nvSpPr>
        <p:spPr>
          <a:xfrm rot="10800000">
            <a:off x="4813367" y="488398"/>
            <a:ext cx="290433" cy="264102"/>
          </a:xfrm>
          <a:custGeom>
            <a:rect b="b" l="l" r="r" t="t"/>
            <a:pathLst>
              <a:path extrusionOk="0" h="1093" w="1202">
                <a:moveTo>
                  <a:pt x="602" y="1"/>
                </a:moveTo>
                <a:cubicBezTo>
                  <a:pt x="354" y="1"/>
                  <a:pt x="129" y="170"/>
                  <a:pt x="70" y="421"/>
                </a:cubicBezTo>
                <a:cubicBezTo>
                  <a:pt x="1" y="715"/>
                  <a:pt x="183" y="1010"/>
                  <a:pt x="477" y="1078"/>
                </a:cubicBezTo>
                <a:cubicBezTo>
                  <a:pt x="519" y="1088"/>
                  <a:pt x="561" y="1093"/>
                  <a:pt x="603" y="1093"/>
                </a:cubicBezTo>
                <a:cubicBezTo>
                  <a:pt x="850" y="1093"/>
                  <a:pt x="1074" y="923"/>
                  <a:pt x="1133" y="672"/>
                </a:cubicBezTo>
                <a:cubicBezTo>
                  <a:pt x="1202" y="378"/>
                  <a:pt x="1021" y="85"/>
                  <a:pt x="727" y="15"/>
                </a:cubicBezTo>
                <a:cubicBezTo>
                  <a:pt x="685" y="5"/>
                  <a:pt x="643" y="1"/>
                  <a:pt x="60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/>
          <p:cNvSpPr/>
          <p:nvPr/>
        </p:nvSpPr>
        <p:spPr>
          <a:xfrm rot="-1799986">
            <a:off x="6323378" y="-464874"/>
            <a:ext cx="6269639" cy="691908"/>
          </a:xfrm>
          <a:custGeom>
            <a:rect b="b" l="l" r="r" t="t"/>
            <a:pathLst>
              <a:path extrusionOk="0" h="5751" w="52112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3"/>
          <p:cNvSpPr/>
          <p:nvPr/>
        </p:nvSpPr>
        <p:spPr>
          <a:xfrm rot="10800000">
            <a:off x="8866120" y="662185"/>
            <a:ext cx="687665" cy="625580"/>
          </a:xfrm>
          <a:custGeom>
            <a:rect b="b" l="l" r="r" t="t"/>
            <a:pathLst>
              <a:path extrusionOk="0" h="2589" w="2846">
                <a:moveTo>
                  <a:pt x="1422" y="1"/>
                </a:moveTo>
                <a:cubicBezTo>
                  <a:pt x="835" y="1"/>
                  <a:pt x="304" y="402"/>
                  <a:pt x="163" y="998"/>
                </a:cubicBezTo>
                <a:cubicBezTo>
                  <a:pt x="0" y="1694"/>
                  <a:pt x="431" y="2389"/>
                  <a:pt x="1125" y="2554"/>
                </a:cubicBezTo>
                <a:cubicBezTo>
                  <a:pt x="1225" y="2577"/>
                  <a:pt x="1326" y="2589"/>
                  <a:pt x="1424" y="2589"/>
                </a:cubicBezTo>
                <a:cubicBezTo>
                  <a:pt x="2011" y="2589"/>
                  <a:pt x="2542" y="2187"/>
                  <a:pt x="2681" y="1593"/>
                </a:cubicBezTo>
                <a:cubicBezTo>
                  <a:pt x="2845" y="897"/>
                  <a:pt x="2415" y="200"/>
                  <a:pt x="1720" y="36"/>
                </a:cubicBezTo>
                <a:cubicBezTo>
                  <a:pt x="1620" y="12"/>
                  <a:pt x="1520" y="1"/>
                  <a:pt x="142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3"/>
          <p:cNvSpPr/>
          <p:nvPr/>
        </p:nvSpPr>
        <p:spPr>
          <a:xfrm rot="10800000">
            <a:off x="-263021" y="845133"/>
            <a:ext cx="749037" cy="680672"/>
          </a:xfrm>
          <a:custGeom>
            <a:rect b="b" l="l" r="r" t="t"/>
            <a:pathLst>
              <a:path extrusionOk="0" h="2817" w="3100">
                <a:moveTo>
                  <a:pt x="1549" y="0"/>
                </a:moveTo>
                <a:cubicBezTo>
                  <a:pt x="910" y="0"/>
                  <a:pt x="332" y="437"/>
                  <a:pt x="179" y="1085"/>
                </a:cubicBezTo>
                <a:cubicBezTo>
                  <a:pt x="1" y="1842"/>
                  <a:pt x="470" y="2600"/>
                  <a:pt x="1227" y="2778"/>
                </a:cubicBezTo>
                <a:cubicBezTo>
                  <a:pt x="1335" y="2804"/>
                  <a:pt x="1444" y="2816"/>
                  <a:pt x="1551" y="2816"/>
                </a:cubicBezTo>
                <a:cubicBezTo>
                  <a:pt x="2189" y="2816"/>
                  <a:pt x="2766" y="2380"/>
                  <a:pt x="2919" y="1732"/>
                </a:cubicBezTo>
                <a:cubicBezTo>
                  <a:pt x="3099" y="974"/>
                  <a:pt x="2630" y="216"/>
                  <a:pt x="1873" y="38"/>
                </a:cubicBezTo>
                <a:cubicBezTo>
                  <a:pt x="1764" y="12"/>
                  <a:pt x="1656" y="0"/>
                  <a:pt x="15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3"/>
          <p:cNvSpPr/>
          <p:nvPr/>
        </p:nvSpPr>
        <p:spPr>
          <a:xfrm rot="-1799986">
            <a:off x="-2000972" y="21113"/>
            <a:ext cx="6269639" cy="691908"/>
          </a:xfrm>
          <a:custGeom>
            <a:rect b="b" l="l" r="r" t="t"/>
            <a:pathLst>
              <a:path extrusionOk="0" h="5751" w="52112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3"/>
          <p:cNvSpPr/>
          <p:nvPr/>
        </p:nvSpPr>
        <p:spPr>
          <a:xfrm rot="10800000">
            <a:off x="9106275" y="1748070"/>
            <a:ext cx="447490" cy="406905"/>
          </a:xfrm>
          <a:custGeom>
            <a:rect b="b" l="l" r="r" t="t"/>
            <a:pathLst>
              <a:path extrusionOk="0" h="1684" w="1852">
                <a:moveTo>
                  <a:pt x="925" y="1"/>
                </a:moveTo>
                <a:cubicBezTo>
                  <a:pt x="544" y="1"/>
                  <a:pt x="199" y="261"/>
                  <a:pt x="107" y="649"/>
                </a:cubicBezTo>
                <a:cubicBezTo>
                  <a:pt x="1" y="1101"/>
                  <a:pt x="280" y="1554"/>
                  <a:pt x="732" y="1660"/>
                </a:cubicBezTo>
                <a:cubicBezTo>
                  <a:pt x="798" y="1676"/>
                  <a:pt x="863" y="1683"/>
                  <a:pt x="927" y="1683"/>
                </a:cubicBezTo>
                <a:cubicBezTo>
                  <a:pt x="1307" y="1683"/>
                  <a:pt x="1653" y="1422"/>
                  <a:pt x="1744" y="1035"/>
                </a:cubicBezTo>
                <a:cubicBezTo>
                  <a:pt x="1851" y="583"/>
                  <a:pt x="1570" y="131"/>
                  <a:pt x="1118" y="23"/>
                </a:cubicBezTo>
                <a:cubicBezTo>
                  <a:pt x="1053" y="8"/>
                  <a:pt x="989" y="1"/>
                  <a:pt x="92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3"/>
          <p:cNvSpPr/>
          <p:nvPr/>
        </p:nvSpPr>
        <p:spPr>
          <a:xfrm flipH="1" rot="10800000">
            <a:off x="8215577" y="3322812"/>
            <a:ext cx="1043095" cy="1042633"/>
          </a:xfrm>
          <a:custGeom>
            <a:rect b="b" l="l" r="r" t="t"/>
            <a:pathLst>
              <a:path extrusionOk="0" h="4315" w="4317">
                <a:moveTo>
                  <a:pt x="2159" y="0"/>
                </a:moveTo>
                <a:cubicBezTo>
                  <a:pt x="967" y="0"/>
                  <a:pt x="1" y="966"/>
                  <a:pt x="1" y="2157"/>
                </a:cubicBezTo>
                <a:cubicBezTo>
                  <a:pt x="1" y="3348"/>
                  <a:pt x="967" y="4314"/>
                  <a:pt x="2159" y="4314"/>
                </a:cubicBezTo>
                <a:cubicBezTo>
                  <a:pt x="3350" y="4314"/>
                  <a:pt x="4316" y="3348"/>
                  <a:pt x="4316" y="2157"/>
                </a:cubicBezTo>
                <a:cubicBezTo>
                  <a:pt x="4316" y="966"/>
                  <a:pt x="3350" y="0"/>
                  <a:pt x="215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3"/>
          <p:cNvSpPr/>
          <p:nvPr/>
        </p:nvSpPr>
        <p:spPr>
          <a:xfrm rot="10800000">
            <a:off x="5866745" y="4172287"/>
            <a:ext cx="442899" cy="443149"/>
          </a:xfrm>
          <a:custGeom>
            <a:rect b="b" l="l" r="r" t="t"/>
            <a:pathLst>
              <a:path extrusionOk="0" h="1834" w="1833">
                <a:moveTo>
                  <a:pt x="916" y="1"/>
                </a:moveTo>
                <a:cubicBezTo>
                  <a:pt x="410" y="1"/>
                  <a:pt x="1" y="412"/>
                  <a:pt x="1" y="918"/>
                </a:cubicBezTo>
                <a:cubicBezTo>
                  <a:pt x="1" y="1423"/>
                  <a:pt x="410" y="1833"/>
                  <a:pt x="916" y="1833"/>
                </a:cubicBezTo>
                <a:cubicBezTo>
                  <a:pt x="1423" y="1833"/>
                  <a:pt x="1833" y="1423"/>
                  <a:pt x="1833" y="918"/>
                </a:cubicBezTo>
                <a:cubicBezTo>
                  <a:pt x="1833" y="412"/>
                  <a:pt x="1423" y="1"/>
                  <a:pt x="91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3"/>
          <p:cNvSpPr/>
          <p:nvPr/>
        </p:nvSpPr>
        <p:spPr>
          <a:xfrm rot="10800000">
            <a:off x="7372532" y="4270147"/>
            <a:ext cx="345282" cy="345289"/>
          </a:xfrm>
          <a:custGeom>
            <a:rect b="b" l="l" r="r" t="t"/>
            <a:pathLst>
              <a:path extrusionOk="0" h="1429" w="1429">
                <a:moveTo>
                  <a:pt x="715" y="1"/>
                </a:moveTo>
                <a:cubicBezTo>
                  <a:pt x="320" y="1"/>
                  <a:pt x="1" y="320"/>
                  <a:pt x="1" y="715"/>
                </a:cubicBezTo>
                <a:cubicBezTo>
                  <a:pt x="1" y="1109"/>
                  <a:pt x="320" y="1428"/>
                  <a:pt x="715" y="1428"/>
                </a:cubicBezTo>
                <a:cubicBezTo>
                  <a:pt x="1108" y="1428"/>
                  <a:pt x="1429" y="1109"/>
                  <a:pt x="1429" y="715"/>
                </a:cubicBezTo>
                <a:cubicBezTo>
                  <a:pt x="1429" y="320"/>
                  <a:pt x="1108" y="1"/>
                  <a:pt x="71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3"/>
          <p:cNvSpPr/>
          <p:nvPr/>
        </p:nvSpPr>
        <p:spPr>
          <a:xfrm rot="-1799986">
            <a:off x="3790503" y="3148788"/>
            <a:ext cx="6269639" cy="691908"/>
          </a:xfrm>
          <a:custGeom>
            <a:rect b="b" l="l" r="r" t="t"/>
            <a:pathLst>
              <a:path extrusionOk="0" h="5751" w="52112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3"/>
          <p:cNvSpPr/>
          <p:nvPr/>
        </p:nvSpPr>
        <p:spPr>
          <a:xfrm rot="10800000">
            <a:off x="5451038" y="4817960"/>
            <a:ext cx="461745" cy="406905"/>
          </a:xfrm>
          <a:custGeom>
            <a:rect b="b" l="l" r="r" t="t"/>
            <a:pathLst>
              <a:path extrusionOk="0" h="1684" w="1911">
                <a:moveTo>
                  <a:pt x="956" y="1"/>
                </a:moveTo>
                <a:cubicBezTo>
                  <a:pt x="848" y="1"/>
                  <a:pt x="739" y="22"/>
                  <a:pt x="634" y="66"/>
                </a:cubicBezTo>
                <a:cubicBezTo>
                  <a:pt x="204" y="243"/>
                  <a:pt x="0" y="734"/>
                  <a:pt x="179" y="1163"/>
                </a:cubicBezTo>
                <a:cubicBezTo>
                  <a:pt x="312" y="1487"/>
                  <a:pt x="625" y="1683"/>
                  <a:pt x="956" y="1683"/>
                </a:cubicBezTo>
                <a:cubicBezTo>
                  <a:pt x="1063" y="1683"/>
                  <a:pt x="1172" y="1662"/>
                  <a:pt x="1278" y="1619"/>
                </a:cubicBezTo>
                <a:cubicBezTo>
                  <a:pt x="1706" y="1441"/>
                  <a:pt x="1910" y="949"/>
                  <a:pt x="1733" y="521"/>
                </a:cubicBezTo>
                <a:cubicBezTo>
                  <a:pt x="1598" y="197"/>
                  <a:pt x="1285" y="1"/>
                  <a:pt x="9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3"/>
          <p:cNvSpPr/>
          <p:nvPr/>
        </p:nvSpPr>
        <p:spPr>
          <a:xfrm rot="10800000">
            <a:off x="855531" y="4721062"/>
            <a:ext cx="600438" cy="600692"/>
          </a:xfrm>
          <a:custGeom>
            <a:rect b="b" l="l" r="r" t="t"/>
            <a:pathLst>
              <a:path extrusionOk="0" h="2486" w="2485">
                <a:moveTo>
                  <a:pt x="1242" y="1"/>
                </a:moveTo>
                <a:cubicBezTo>
                  <a:pt x="557" y="1"/>
                  <a:pt x="1" y="557"/>
                  <a:pt x="1" y="1242"/>
                </a:cubicBezTo>
                <a:cubicBezTo>
                  <a:pt x="1" y="1929"/>
                  <a:pt x="557" y="2485"/>
                  <a:pt x="1242" y="2485"/>
                </a:cubicBezTo>
                <a:cubicBezTo>
                  <a:pt x="1929" y="2485"/>
                  <a:pt x="2485" y="1929"/>
                  <a:pt x="2485" y="1242"/>
                </a:cubicBezTo>
                <a:cubicBezTo>
                  <a:pt x="2485" y="557"/>
                  <a:pt x="1929" y="1"/>
                  <a:pt x="124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3"/>
          <p:cNvSpPr/>
          <p:nvPr/>
        </p:nvSpPr>
        <p:spPr>
          <a:xfrm rot="10800000">
            <a:off x="6309657" y="4681072"/>
            <a:ext cx="748796" cy="680672"/>
          </a:xfrm>
          <a:custGeom>
            <a:rect b="b" l="l" r="r" t="t"/>
            <a:pathLst>
              <a:path extrusionOk="0" h="2817" w="3099">
                <a:moveTo>
                  <a:pt x="1548" y="0"/>
                </a:moveTo>
                <a:cubicBezTo>
                  <a:pt x="910" y="0"/>
                  <a:pt x="332" y="437"/>
                  <a:pt x="179" y="1086"/>
                </a:cubicBezTo>
                <a:cubicBezTo>
                  <a:pt x="1" y="1842"/>
                  <a:pt x="469" y="2600"/>
                  <a:pt x="1226" y="2778"/>
                </a:cubicBezTo>
                <a:cubicBezTo>
                  <a:pt x="1335" y="2804"/>
                  <a:pt x="1444" y="2817"/>
                  <a:pt x="1552" y="2817"/>
                </a:cubicBezTo>
                <a:cubicBezTo>
                  <a:pt x="2190" y="2817"/>
                  <a:pt x="2767" y="2379"/>
                  <a:pt x="2920" y="1732"/>
                </a:cubicBezTo>
                <a:cubicBezTo>
                  <a:pt x="3098" y="976"/>
                  <a:pt x="2630" y="217"/>
                  <a:pt x="1873" y="38"/>
                </a:cubicBezTo>
                <a:cubicBezTo>
                  <a:pt x="1765" y="12"/>
                  <a:pt x="1656" y="0"/>
                  <a:pt x="1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3"/>
          <p:cNvSpPr/>
          <p:nvPr/>
        </p:nvSpPr>
        <p:spPr>
          <a:xfrm rot="10800000">
            <a:off x="-916426" y="4330237"/>
            <a:ext cx="1962720" cy="1788304"/>
          </a:xfrm>
          <a:custGeom>
            <a:rect b="b" l="l" r="r" t="t"/>
            <a:pathLst>
              <a:path extrusionOk="0" h="7401" w="8123">
                <a:moveTo>
                  <a:pt x="4061" y="1"/>
                </a:moveTo>
                <a:cubicBezTo>
                  <a:pt x="3115" y="1"/>
                  <a:pt x="2168" y="362"/>
                  <a:pt x="1446" y="1085"/>
                </a:cubicBezTo>
                <a:cubicBezTo>
                  <a:pt x="0" y="2529"/>
                  <a:pt x="0" y="4871"/>
                  <a:pt x="1446" y="6317"/>
                </a:cubicBezTo>
                <a:cubicBezTo>
                  <a:pt x="2168" y="7039"/>
                  <a:pt x="3115" y="7400"/>
                  <a:pt x="4061" y="7400"/>
                </a:cubicBezTo>
                <a:cubicBezTo>
                  <a:pt x="5008" y="7400"/>
                  <a:pt x="5955" y="7039"/>
                  <a:pt x="6678" y="6317"/>
                </a:cubicBezTo>
                <a:cubicBezTo>
                  <a:pt x="8122" y="4871"/>
                  <a:pt x="8122" y="2529"/>
                  <a:pt x="6678" y="1085"/>
                </a:cubicBezTo>
                <a:cubicBezTo>
                  <a:pt x="5955" y="362"/>
                  <a:pt x="5008" y="1"/>
                  <a:pt x="40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3"/>
          <p:cNvSpPr/>
          <p:nvPr/>
        </p:nvSpPr>
        <p:spPr>
          <a:xfrm rot="10800000">
            <a:off x="6570373" y="6190025"/>
            <a:ext cx="709894" cy="645394"/>
          </a:xfrm>
          <a:custGeom>
            <a:rect b="b" l="l" r="r" t="t"/>
            <a:pathLst>
              <a:path extrusionOk="0" h="2671" w="2938">
                <a:moveTo>
                  <a:pt x="1468" y="1"/>
                </a:moveTo>
                <a:cubicBezTo>
                  <a:pt x="863" y="1"/>
                  <a:pt x="315" y="415"/>
                  <a:pt x="170" y="1030"/>
                </a:cubicBezTo>
                <a:cubicBezTo>
                  <a:pt x="1" y="1746"/>
                  <a:pt x="446" y="2465"/>
                  <a:pt x="1163" y="2635"/>
                </a:cubicBezTo>
                <a:cubicBezTo>
                  <a:pt x="1266" y="2659"/>
                  <a:pt x="1370" y="2671"/>
                  <a:pt x="1472" y="2671"/>
                </a:cubicBezTo>
                <a:cubicBezTo>
                  <a:pt x="2076" y="2671"/>
                  <a:pt x="2624" y="2257"/>
                  <a:pt x="2769" y="1643"/>
                </a:cubicBezTo>
                <a:cubicBezTo>
                  <a:pt x="2937" y="925"/>
                  <a:pt x="2494" y="206"/>
                  <a:pt x="1776" y="37"/>
                </a:cubicBezTo>
                <a:cubicBezTo>
                  <a:pt x="1673" y="12"/>
                  <a:pt x="1570" y="1"/>
                  <a:pt x="146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3"/>
          <p:cNvSpPr/>
          <p:nvPr/>
        </p:nvSpPr>
        <p:spPr>
          <a:xfrm rot="-1799986">
            <a:off x="-4001547" y="5222326"/>
            <a:ext cx="6269639" cy="691908"/>
          </a:xfrm>
          <a:custGeom>
            <a:rect b="b" l="l" r="r" t="t"/>
            <a:pathLst>
              <a:path extrusionOk="0" h="5751" w="52112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3"/>
          <p:cNvSpPr/>
          <p:nvPr/>
        </p:nvSpPr>
        <p:spPr>
          <a:xfrm flipH="1" rot="10800000">
            <a:off x="8252299" y="4420001"/>
            <a:ext cx="2580797" cy="2580608"/>
          </a:xfrm>
          <a:custGeom>
            <a:rect b="b" l="l" r="r" t="t"/>
            <a:pathLst>
              <a:path extrusionOk="0" h="10680" w="10681">
                <a:moveTo>
                  <a:pt x="5340" y="1"/>
                </a:moveTo>
                <a:cubicBezTo>
                  <a:pt x="2391" y="1"/>
                  <a:pt x="0" y="2391"/>
                  <a:pt x="0" y="5340"/>
                </a:cubicBezTo>
                <a:cubicBezTo>
                  <a:pt x="0" y="8290"/>
                  <a:pt x="2391" y="10680"/>
                  <a:pt x="5340" y="10680"/>
                </a:cubicBezTo>
                <a:cubicBezTo>
                  <a:pt x="8289" y="10680"/>
                  <a:pt x="10680" y="8290"/>
                  <a:pt x="10680" y="5340"/>
                </a:cubicBezTo>
                <a:cubicBezTo>
                  <a:pt x="10680" y="2391"/>
                  <a:pt x="8289" y="1"/>
                  <a:pt x="534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3"/>
          <p:cNvSpPr/>
          <p:nvPr/>
        </p:nvSpPr>
        <p:spPr>
          <a:xfrm flipH="1" rot="10800000">
            <a:off x="7717820" y="3885268"/>
            <a:ext cx="3649504" cy="3649821"/>
          </a:xfrm>
          <a:custGeom>
            <a:rect b="b" l="l" r="r" t="t"/>
            <a:pathLst>
              <a:path extrusionOk="0" h="15105" w="15104">
                <a:moveTo>
                  <a:pt x="7552" y="0"/>
                </a:moveTo>
                <a:cubicBezTo>
                  <a:pt x="5550" y="0"/>
                  <a:pt x="3628" y="797"/>
                  <a:pt x="2212" y="2213"/>
                </a:cubicBezTo>
                <a:cubicBezTo>
                  <a:pt x="796" y="3629"/>
                  <a:pt x="1" y="5549"/>
                  <a:pt x="1" y="7552"/>
                </a:cubicBezTo>
                <a:cubicBezTo>
                  <a:pt x="1" y="9555"/>
                  <a:pt x="796" y="11476"/>
                  <a:pt x="2212" y="12892"/>
                </a:cubicBezTo>
                <a:cubicBezTo>
                  <a:pt x="3628" y="14308"/>
                  <a:pt x="5550" y="15104"/>
                  <a:pt x="7552" y="15104"/>
                </a:cubicBezTo>
                <a:cubicBezTo>
                  <a:pt x="9555" y="15104"/>
                  <a:pt x="11475" y="14308"/>
                  <a:pt x="12892" y="12892"/>
                </a:cubicBezTo>
                <a:cubicBezTo>
                  <a:pt x="14308" y="11476"/>
                  <a:pt x="15104" y="9555"/>
                  <a:pt x="15104" y="7552"/>
                </a:cubicBezTo>
                <a:cubicBezTo>
                  <a:pt x="15104" y="5549"/>
                  <a:pt x="14308" y="3629"/>
                  <a:pt x="12892" y="2213"/>
                </a:cubicBezTo>
                <a:cubicBezTo>
                  <a:pt x="11475" y="797"/>
                  <a:pt x="9555" y="0"/>
                  <a:pt x="75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20_1_1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1"/>
          <p:cNvSpPr txBox="1"/>
          <p:nvPr>
            <p:ph type="title"/>
          </p:nvPr>
        </p:nvSpPr>
        <p:spPr>
          <a:xfrm>
            <a:off x="732300" y="445025"/>
            <a:ext cx="767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81" name="Google Shape;481;p21"/>
          <p:cNvSpPr txBox="1"/>
          <p:nvPr>
            <p:ph idx="2" type="title"/>
          </p:nvPr>
        </p:nvSpPr>
        <p:spPr>
          <a:xfrm>
            <a:off x="1132975" y="1491381"/>
            <a:ext cx="2022000" cy="7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2" name="Google Shape;482;p21"/>
          <p:cNvSpPr txBox="1"/>
          <p:nvPr>
            <p:ph idx="1" type="subTitle"/>
          </p:nvPr>
        </p:nvSpPr>
        <p:spPr>
          <a:xfrm>
            <a:off x="1132975" y="2194800"/>
            <a:ext cx="202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21"/>
          <p:cNvSpPr txBox="1"/>
          <p:nvPr>
            <p:ph idx="3" type="title"/>
          </p:nvPr>
        </p:nvSpPr>
        <p:spPr>
          <a:xfrm>
            <a:off x="5989017" y="1491375"/>
            <a:ext cx="2022000" cy="7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4" name="Google Shape;484;p21"/>
          <p:cNvSpPr txBox="1"/>
          <p:nvPr>
            <p:ph idx="4" type="subTitle"/>
          </p:nvPr>
        </p:nvSpPr>
        <p:spPr>
          <a:xfrm>
            <a:off x="5989025" y="2193375"/>
            <a:ext cx="202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21"/>
          <p:cNvSpPr txBox="1"/>
          <p:nvPr>
            <p:ph idx="5" type="title"/>
          </p:nvPr>
        </p:nvSpPr>
        <p:spPr>
          <a:xfrm>
            <a:off x="1132975" y="2894451"/>
            <a:ext cx="2022000" cy="7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6" name="Google Shape;486;p21"/>
          <p:cNvSpPr txBox="1"/>
          <p:nvPr>
            <p:ph idx="6" type="subTitle"/>
          </p:nvPr>
        </p:nvSpPr>
        <p:spPr>
          <a:xfrm>
            <a:off x="1132975" y="3597575"/>
            <a:ext cx="202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7" name="Google Shape;487;p21"/>
          <p:cNvSpPr txBox="1"/>
          <p:nvPr>
            <p:ph idx="7" type="title"/>
          </p:nvPr>
        </p:nvSpPr>
        <p:spPr>
          <a:xfrm>
            <a:off x="5989017" y="2891981"/>
            <a:ext cx="2022000" cy="7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8" name="Google Shape;488;p21"/>
          <p:cNvSpPr txBox="1"/>
          <p:nvPr>
            <p:ph idx="8" type="subTitle"/>
          </p:nvPr>
        </p:nvSpPr>
        <p:spPr>
          <a:xfrm>
            <a:off x="5989025" y="3597575"/>
            <a:ext cx="202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21"/>
          <p:cNvSpPr/>
          <p:nvPr/>
        </p:nvSpPr>
        <p:spPr>
          <a:xfrm rot="10800000">
            <a:off x="-2049267" y="-2838872"/>
            <a:ext cx="3549666" cy="3549666"/>
          </a:xfrm>
          <a:custGeom>
            <a:rect b="b" l="l" r="r" t="t"/>
            <a:pathLst>
              <a:path extrusionOk="0" h="22225" w="22225">
                <a:moveTo>
                  <a:pt x="11113" y="1"/>
                </a:moveTo>
                <a:cubicBezTo>
                  <a:pt x="8166" y="1"/>
                  <a:pt x="5339" y="1171"/>
                  <a:pt x="3255" y="3255"/>
                </a:cubicBezTo>
                <a:cubicBezTo>
                  <a:pt x="1171" y="5339"/>
                  <a:pt x="1" y="8166"/>
                  <a:pt x="1" y="11113"/>
                </a:cubicBezTo>
                <a:cubicBezTo>
                  <a:pt x="1" y="14060"/>
                  <a:pt x="1171" y="16885"/>
                  <a:pt x="3255" y="18970"/>
                </a:cubicBezTo>
                <a:cubicBezTo>
                  <a:pt x="5339" y="21053"/>
                  <a:pt x="8166" y="22225"/>
                  <a:pt x="11113" y="22225"/>
                </a:cubicBezTo>
                <a:cubicBezTo>
                  <a:pt x="14060" y="22225"/>
                  <a:pt x="16887" y="21053"/>
                  <a:pt x="18970" y="18970"/>
                </a:cubicBezTo>
                <a:cubicBezTo>
                  <a:pt x="21054" y="16885"/>
                  <a:pt x="22225" y="14060"/>
                  <a:pt x="22225" y="11113"/>
                </a:cubicBezTo>
                <a:cubicBezTo>
                  <a:pt x="22225" y="8166"/>
                  <a:pt x="21054" y="5339"/>
                  <a:pt x="18970" y="3255"/>
                </a:cubicBezTo>
                <a:cubicBezTo>
                  <a:pt x="16887" y="1171"/>
                  <a:pt x="14060" y="1"/>
                  <a:pt x="1111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21"/>
          <p:cNvSpPr/>
          <p:nvPr/>
        </p:nvSpPr>
        <p:spPr>
          <a:xfrm rot="10800000">
            <a:off x="8207905" y="-1501750"/>
            <a:ext cx="1649377" cy="1649377"/>
          </a:xfrm>
          <a:custGeom>
            <a:rect b="b" l="l" r="r" t="t"/>
            <a:pathLst>
              <a:path extrusionOk="0" h="10327" w="10327">
                <a:moveTo>
                  <a:pt x="5164" y="1"/>
                </a:moveTo>
                <a:cubicBezTo>
                  <a:pt x="2312" y="1"/>
                  <a:pt x="1" y="2312"/>
                  <a:pt x="1" y="5164"/>
                </a:cubicBezTo>
                <a:cubicBezTo>
                  <a:pt x="1" y="8016"/>
                  <a:pt x="2312" y="10327"/>
                  <a:pt x="5164" y="10327"/>
                </a:cubicBezTo>
                <a:cubicBezTo>
                  <a:pt x="8016" y="10327"/>
                  <a:pt x="10327" y="8016"/>
                  <a:pt x="10327" y="5164"/>
                </a:cubicBezTo>
                <a:cubicBezTo>
                  <a:pt x="10327" y="2312"/>
                  <a:pt x="8016" y="1"/>
                  <a:pt x="51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21"/>
          <p:cNvSpPr/>
          <p:nvPr/>
        </p:nvSpPr>
        <p:spPr>
          <a:xfrm rot="10800000">
            <a:off x="8502433" y="-1450744"/>
            <a:ext cx="1166399" cy="1166558"/>
          </a:xfrm>
          <a:custGeom>
            <a:rect b="b" l="l" r="r" t="t"/>
            <a:pathLst>
              <a:path extrusionOk="0" h="7304" w="7303">
                <a:moveTo>
                  <a:pt x="3652" y="1"/>
                </a:moveTo>
                <a:cubicBezTo>
                  <a:pt x="1635" y="1"/>
                  <a:pt x="0" y="1635"/>
                  <a:pt x="0" y="3652"/>
                </a:cubicBezTo>
                <a:cubicBezTo>
                  <a:pt x="0" y="5669"/>
                  <a:pt x="1635" y="7303"/>
                  <a:pt x="3652" y="7303"/>
                </a:cubicBezTo>
                <a:cubicBezTo>
                  <a:pt x="5668" y="7303"/>
                  <a:pt x="7303" y="5669"/>
                  <a:pt x="7303" y="3652"/>
                </a:cubicBezTo>
                <a:cubicBezTo>
                  <a:pt x="7303" y="1635"/>
                  <a:pt x="5668" y="1"/>
                  <a:pt x="365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1"/>
          <p:cNvSpPr/>
          <p:nvPr/>
        </p:nvSpPr>
        <p:spPr>
          <a:xfrm rot="10800000">
            <a:off x="-59359" y="4593649"/>
            <a:ext cx="1435039" cy="1368119"/>
          </a:xfrm>
          <a:custGeom>
            <a:rect b="b" l="l" r="r" t="t"/>
            <a:pathLst>
              <a:path extrusionOk="0" h="8566" w="8985">
                <a:moveTo>
                  <a:pt x="4702" y="1"/>
                </a:moveTo>
                <a:cubicBezTo>
                  <a:pt x="3606" y="1"/>
                  <a:pt x="2510" y="419"/>
                  <a:pt x="1674" y="1256"/>
                </a:cubicBezTo>
                <a:cubicBezTo>
                  <a:pt x="1" y="2928"/>
                  <a:pt x="1" y="5639"/>
                  <a:pt x="1674" y="7311"/>
                </a:cubicBezTo>
                <a:cubicBezTo>
                  <a:pt x="2477" y="8114"/>
                  <a:pt x="3566" y="8566"/>
                  <a:pt x="4701" y="8566"/>
                </a:cubicBezTo>
                <a:cubicBezTo>
                  <a:pt x="5838" y="8566"/>
                  <a:pt x="6927" y="8114"/>
                  <a:pt x="7730" y="7311"/>
                </a:cubicBezTo>
                <a:cubicBezTo>
                  <a:pt x="8533" y="6508"/>
                  <a:pt x="8984" y="5419"/>
                  <a:pt x="8984" y="4283"/>
                </a:cubicBezTo>
                <a:cubicBezTo>
                  <a:pt x="8984" y="3147"/>
                  <a:pt x="8533" y="2059"/>
                  <a:pt x="7730" y="1256"/>
                </a:cubicBezTo>
                <a:cubicBezTo>
                  <a:pt x="6894" y="419"/>
                  <a:pt x="5798" y="1"/>
                  <a:pt x="470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1"/>
          <p:cNvSpPr/>
          <p:nvPr/>
        </p:nvSpPr>
        <p:spPr>
          <a:xfrm rot="10800000">
            <a:off x="724366" y="4593661"/>
            <a:ext cx="465889" cy="465889"/>
          </a:xfrm>
          <a:custGeom>
            <a:rect b="b" l="l" r="r" t="t"/>
            <a:pathLst>
              <a:path extrusionOk="0" h="2917" w="2917">
                <a:moveTo>
                  <a:pt x="1457" y="0"/>
                </a:moveTo>
                <a:cubicBezTo>
                  <a:pt x="652" y="0"/>
                  <a:pt x="0" y="653"/>
                  <a:pt x="0" y="1458"/>
                </a:cubicBezTo>
                <a:cubicBezTo>
                  <a:pt x="0" y="2263"/>
                  <a:pt x="652" y="2916"/>
                  <a:pt x="1457" y="2916"/>
                </a:cubicBezTo>
                <a:cubicBezTo>
                  <a:pt x="2263" y="2916"/>
                  <a:pt x="2916" y="2263"/>
                  <a:pt x="2916" y="1458"/>
                </a:cubicBezTo>
                <a:cubicBezTo>
                  <a:pt x="2916" y="653"/>
                  <a:pt x="2263" y="0"/>
                  <a:pt x="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1"/>
          <p:cNvSpPr/>
          <p:nvPr/>
        </p:nvSpPr>
        <p:spPr>
          <a:xfrm rot="10800000">
            <a:off x="8571350" y="4583174"/>
            <a:ext cx="454549" cy="413502"/>
          </a:xfrm>
          <a:custGeom>
            <a:rect b="b" l="l" r="r" t="t"/>
            <a:pathLst>
              <a:path extrusionOk="0" h="2589" w="2846">
                <a:moveTo>
                  <a:pt x="1422" y="1"/>
                </a:moveTo>
                <a:cubicBezTo>
                  <a:pt x="835" y="1"/>
                  <a:pt x="304" y="402"/>
                  <a:pt x="163" y="998"/>
                </a:cubicBezTo>
                <a:cubicBezTo>
                  <a:pt x="0" y="1694"/>
                  <a:pt x="431" y="2389"/>
                  <a:pt x="1125" y="2554"/>
                </a:cubicBezTo>
                <a:cubicBezTo>
                  <a:pt x="1225" y="2577"/>
                  <a:pt x="1326" y="2589"/>
                  <a:pt x="1424" y="2589"/>
                </a:cubicBezTo>
                <a:cubicBezTo>
                  <a:pt x="2011" y="2589"/>
                  <a:pt x="2542" y="2187"/>
                  <a:pt x="2681" y="1593"/>
                </a:cubicBezTo>
                <a:cubicBezTo>
                  <a:pt x="2845" y="897"/>
                  <a:pt x="2415" y="200"/>
                  <a:pt x="1720" y="36"/>
                </a:cubicBezTo>
                <a:cubicBezTo>
                  <a:pt x="1620" y="12"/>
                  <a:pt x="1520" y="1"/>
                  <a:pt x="14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1"/>
          <p:cNvSpPr/>
          <p:nvPr/>
        </p:nvSpPr>
        <p:spPr>
          <a:xfrm rot="10800000">
            <a:off x="79918" y="554420"/>
            <a:ext cx="295792" cy="268960"/>
          </a:xfrm>
          <a:custGeom>
            <a:rect b="b" l="l" r="r" t="t"/>
            <a:pathLst>
              <a:path extrusionOk="0" h="1684" w="1852">
                <a:moveTo>
                  <a:pt x="925" y="1"/>
                </a:moveTo>
                <a:cubicBezTo>
                  <a:pt x="544" y="1"/>
                  <a:pt x="199" y="261"/>
                  <a:pt x="107" y="649"/>
                </a:cubicBezTo>
                <a:cubicBezTo>
                  <a:pt x="1" y="1101"/>
                  <a:pt x="280" y="1554"/>
                  <a:pt x="732" y="1660"/>
                </a:cubicBezTo>
                <a:cubicBezTo>
                  <a:pt x="798" y="1676"/>
                  <a:pt x="863" y="1683"/>
                  <a:pt x="927" y="1683"/>
                </a:cubicBezTo>
                <a:cubicBezTo>
                  <a:pt x="1307" y="1683"/>
                  <a:pt x="1653" y="1422"/>
                  <a:pt x="1744" y="1035"/>
                </a:cubicBezTo>
                <a:cubicBezTo>
                  <a:pt x="1851" y="583"/>
                  <a:pt x="1570" y="131"/>
                  <a:pt x="1118" y="23"/>
                </a:cubicBezTo>
                <a:cubicBezTo>
                  <a:pt x="1053" y="8"/>
                  <a:pt x="989" y="1"/>
                  <a:pt x="92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1"/>
          <p:cNvSpPr/>
          <p:nvPr/>
        </p:nvSpPr>
        <p:spPr>
          <a:xfrm rot="10800000">
            <a:off x="505549" y="309494"/>
            <a:ext cx="305215" cy="268960"/>
          </a:xfrm>
          <a:custGeom>
            <a:rect b="b" l="l" r="r" t="t"/>
            <a:pathLst>
              <a:path extrusionOk="0" h="1684" w="1911">
                <a:moveTo>
                  <a:pt x="956" y="1"/>
                </a:moveTo>
                <a:cubicBezTo>
                  <a:pt x="848" y="1"/>
                  <a:pt x="739" y="22"/>
                  <a:pt x="634" y="66"/>
                </a:cubicBezTo>
                <a:cubicBezTo>
                  <a:pt x="204" y="243"/>
                  <a:pt x="0" y="734"/>
                  <a:pt x="179" y="1163"/>
                </a:cubicBezTo>
                <a:cubicBezTo>
                  <a:pt x="312" y="1487"/>
                  <a:pt x="625" y="1683"/>
                  <a:pt x="956" y="1683"/>
                </a:cubicBezTo>
                <a:cubicBezTo>
                  <a:pt x="1063" y="1683"/>
                  <a:pt x="1172" y="1662"/>
                  <a:pt x="1278" y="1619"/>
                </a:cubicBezTo>
                <a:cubicBezTo>
                  <a:pt x="1706" y="1441"/>
                  <a:pt x="1910" y="949"/>
                  <a:pt x="1733" y="521"/>
                </a:cubicBezTo>
                <a:cubicBezTo>
                  <a:pt x="1598" y="197"/>
                  <a:pt x="1285" y="1"/>
                  <a:pt x="9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1"/>
          <p:cNvSpPr/>
          <p:nvPr/>
        </p:nvSpPr>
        <p:spPr>
          <a:xfrm rot="10800000">
            <a:off x="8472634" y="4291060"/>
            <a:ext cx="193894" cy="176645"/>
          </a:xfrm>
          <a:custGeom>
            <a:rect b="b" l="l" r="r" t="t"/>
            <a:pathLst>
              <a:path extrusionOk="0" h="1106" w="1214">
                <a:moveTo>
                  <a:pt x="607" y="0"/>
                </a:moveTo>
                <a:cubicBezTo>
                  <a:pt x="465" y="0"/>
                  <a:pt x="324" y="54"/>
                  <a:pt x="216" y="162"/>
                </a:cubicBezTo>
                <a:cubicBezTo>
                  <a:pt x="0" y="377"/>
                  <a:pt x="0" y="727"/>
                  <a:pt x="216" y="943"/>
                </a:cubicBezTo>
                <a:cubicBezTo>
                  <a:pt x="324" y="1051"/>
                  <a:pt x="465" y="1105"/>
                  <a:pt x="607" y="1105"/>
                </a:cubicBezTo>
                <a:cubicBezTo>
                  <a:pt x="748" y="1105"/>
                  <a:pt x="889" y="1051"/>
                  <a:pt x="997" y="943"/>
                </a:cubicBezTo>
                <a:cubicBezTo>
                  <a:pt x="1213" y="727"/>
                  <a:pt x="1213" y="377"/>
                  <a:pt x="997" y="162"/>
                </a:cubicBezTo>
                <a:cubicBezTo>
                  <a:pt x="889" y="54"/>
                  <a:pt x="748" y="0"/>
                  <a:pt x="6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1"/>
          <p:cNvSpPr/>
          <p:nvPr/>
        </p:nvSpPr>
        <p:spPr>
          <a:xfrm rot="10800000">
            <a:off x="9084507" y="4122186"/>
            <a:ext cx="324860" cy="324860"/>
          </a:xfrm>
          <a:custGeom>
            <a:rect b="b" l="l" r="r" t="t"/>
            <a:pathLst>
              <a:path extrusionOk="0" h="2034" w="2034">
                <a:moveTo>
                  <a:pt x="1017" y="1"/>
                </a:moveTo>
                <a:cubicBezTo>
                  <a:pt x="456" y="1"/>
                  <a:pt x="1" y="456"/>
                  <a:pt x="1" y="1017"/>
                </a:cubicBezTo>
                <a:cubicBezTo>
                  <a:pt x="1" y="1579"/>
                  <a:pt x="456" y="2034"/>
                  <a:pt x="1017" y="2034"/>
                </a:cubicBezTo>
                <a:cubicBezTo>
                  <a:pt x="1579" y="2034"/>
                  <a:pt x="2034" y="1579"/>
                  <a:pt x="2034" y="1017"/>
                </a:cubicBezTo>
                <a:cubicBezTo>
                  <a:pt x="2034" y="456"/>
                  <a:pt x="1579" y="1"/>
                  <a:pt x="10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1"/>
          <p:cNvSpPr/>
          <p:nvPr/>
        </p:nvSpPr>
        <p:spPr>
          <a:xfrm rot="10800000">
            <a:off x="-160077" y="4360325"/>
            <a:ext cx="588869" cy="588709"/>
          </a:xfrm>
          <a:custGeom>
            <a:rect b="b" l="l" r="r" t="t"/>
            <a:pathLst>
              <a:path extrusionOk="0" h="3686" w="3687">
                <a:moveTo>
                  <a:pt x="1844" y="0"/>
                </a:moveTo>
                <a:cubicBezTo>
                  <a:pt x="826" y="0"/>
                  <a:pt x="1" y="825"/>
                  <a:pt x="1" y="1843"/>
                </a:cubicBezTo>
                <a:cubicBezTo>
                  <a:pt x="1" y="2861"/>
                  <a:pt x="826" y="3686"/>
                  <a:pt x="1844" y="3686"/>
                </a:cubicBezTo>
                <a:cubicBezTo>
                  <a:pt x="2861" y="3686"/>
                  <a:pt x="3686" y="2861"/>
                  <a:pt x="3686" y="1843"/>
                </a:cubicBezTo>
                <a:cubicBezTo>
                  <a:pt x="3686" y="825"/>
                  <a:pt x="2861" y="0"/>
                  <a:pt x="18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1"/>
          <p:cNvSpPr/>
          <p:nvPr/>
        </p:nvSpPr>
        <p:spPr>
          <a:xfrm rot="10800000">
            <a:off x="575026" y="4208907"/>
            <a:ext cx="166263" cy="151410"/>
          </a:xfrm>
          <a:custGeom>
            <a:rect b="b" l="l" r="r" t="t"/>
            <a:pathLst>
              <a:path extrusionOk="0" h="948" w="1041">
                <a:moveTo>
                  <a:pt x="521" y="0"/>
                </a:moveTo>
                <a:cubicBezTo>
                  <a:pt x="399" y="0"/>
                  <a:pt x="278" y="47"/>
                  <a:pt x="186" y="139"/>
                </a:cubicBezTo>
                <a:cubicBezTo>
                  <a:pt x="1" y="324"/>
                  <a:pt x="1" y="624"/>
                  <a:pt x="186" y="809"/>
                </a:cubicBezTo>
                <a:cubicBezTo>
                  <a:pt x="278" y="901"/>
                  <a:pt x="399" y="948"/>
                  <a:pt x="521" y="948"/>
                </a:cubicBezTo>
                <a:cubicBezTo>
                  <a:pt x="642" y="948"/>
                  <a:pt x="763" y="901"/>
                  <a:pt x="856" y="809"/>
                </a:cubicBezTo>
                <a:cubicBezTo>
                  <a:pt x="1041" y="624"/>
                  <a:pt x="1041" y="324"/>
                  <a:pt x="856" y="139"/>
                </a:cubicBezTo>
                <a:cubicBezTo>
                  <a:pt x="763" y="47"/>
                  <a:pt x="642" y="0"/>
                  <a:pt x="5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1"/>
          <p:cNvSpPr/>
          <p:nvPr/>
        </p:nvSpPr>
        <p:spPr>
          <a:xfrm rot="10800000">
            <a:off x="8230533" y="115263"/>
            <a:ext cx="179839" cy="151570"/>
          </a:xfrm>
          <a:custGeom>
            <a:rect b="b" l="l" r="r" t="t"/>
            <a:pathLst>
              <a:path extrusionOk="0" h="949" w="1126">
                <a:moveTo>
                  <a:pt x="598" y="0"/>
                </a:moveTo>
                <a:cubicBezTo>
                  <a:pt x="246" y="0"/>
                  <a:pt x="0" y="397"/>
                  <a:pt x="200" y="723"/>
                </a:cubicBezTo>
                <a:cubicBezTo>
                  <a:pt x="286" y="864"/>
                  <a:pt x="439" y="949"/>
                  <a:pt x="602" y="949"/>
                </a:cubicBezTo>
                <a:cubicBezTo>
                  <a:pt x="627" y="949"/>
                  <a:pt x="653" y="947"/>
                  <a:pt x="678" y="943"/>
                </a:cubicBezTo>
                <a:cubicBezTo>
                  <a:pt x="867" y="913"/>
                  <a:pt x="1020" y="772"/>
                  <a:pt x="1065" y="586"/>
                </a:cubicBezTo>
                <a:cubicBezTo>
                  <a:pt x="1126" y="331"/>
                  <a:pt x="969" y="75"/>
                  <a:pt x="715" y="14"/>
                </a:cubicBezTo>
                <a:cubicBezTo>
                  <a:pt x="675" y="5"/>
                  <a:pt x="636" y="0"/>
                  <a:pt x="5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1"/>
          <p:cNvSpPr/>
          <p:nvPr/>
        </p:nvSpPr>
        <p:spPr>
          <a:xfrm rot="10800000">
            <a:off x="8942593" y="671478"/>
            <a:ext cx="179999" cy="151889"/>
          </a:xfrm>
          <a:custGeom>
            <a:rect b="b" l="l" r="r" t="t"/>
            <a:pathLst>
              <a:path extrusionOk="0" h="951" w="1127">
                <a:moveTo>
                  <a:pt x="600" y="1"/>
                </a:moveTo>
                <a:cubicBezTo>
                  <a:pt x="247" y="1"/>
                  <a:pt x="0" y="398"/>
                  <a:pt x="201" y="723"/>
                </a:cubicBezTo>
                <a:cubicBezTo>
                  <a:pt x="288" y="866"/>
                  <a:pt x="442" y="950"/>
                  <a:pt x="605" y="950"/>
                </a:cubicBezTo>
                <a:cubicBezTo>
                  <a:pt x="630" y="950"/>
                  <a:pt x="654" y="948"/>
                  <a:pt x="679" y="944"/>
                </a:cubicBezTo>
                <a:cubicBezTo>
                  <a:pt x="869" y="915"/>
                  <a:pt x="1022" y="772"/>
                  <a:pt x="1066" y="586"/>
                </a:cubicBezTo>
                <a:cubicBezTo>
                  <a:pt x="1126" y="331"/>
                  <a:pt x="970" y="75"/>
                  <a:pt x="715" y="14"/>
                </a:cubicBezTo>
                <a:cubicBezTo>
                  <a:pt x="676" y="5"/>
                  <a:pt x="638" y="1"/>
                  <a:pt x="60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1"/>
          <p:cNvSpPr/>
          <p:nvPr/>
        </p:nvSpPr>
        <p:spPr>
          <a:xfrm rot="10800000">
            <a:off x="8735291" y="25042"/>
            <a:ext cx="207310" cy="191658"/>
          </a:xfrm>
          <a:custGeom>
            <a:rect b="b" l="l" r="r" t="t"/>
            <a:pathLst>
              <a:path extrusionOk="0" h="1200" w="1298">
                <a:moveTo>
                  <a:pt x="639" y="1"/>
                </a:moveTo>
                <a:cubicBezTo>
                  <a:pt x="449" y="1"/>
                  <a:pt x="267" y="90"/>
                  <a:pt x="153" y="248"/>
                </a:cubicBezTo>
                <a:cubicBezTo>
                  <a:pt x="11" y="444"/>
                  <a:pt x="0" y="707"/>
                  <a:pt x="127" y="913"/>
                </a:cubicBezTo>
                <a:cubicBezTo>
                  <a:pt x="237" y="1093"/>
                  <a:pt x="432" y="1200"/>
                  <a:pt x="639" y="1200"/>
                </a:cubicBezTo>
                <a:cubicBezTo>
                  <a:pt x="670" y="1200"/>
                  <a:pt x="701" y="1197"/>
                  <a:pt x="732" y="1192"/>
                </a:cubicBezTo>
                <a:cubicBezTo>
                  <a:pt x="971" y="1154"/>
                  <a:pt x="1164" y="975"/>
                  <a:pt x="1221" y="740"/>
                </a:cubicBezTo>
                <a:cubicBezTo>
                  <a:pt x="1297" y="418"/>
                  <a:pt x="1099" y="95"/>
                  <a:pt x="777" y="17"/>
                </a:cubicBezTo>
                <a:cubicBezTo>
                  <a:pt x="731" y="6"/>
                  <a:pt x="685" y="1"/>
                  <a:pt x="63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1"/>
          <p:cNvSpPr/>
          <p:nvPr/>
        </p:nvSpPr>
        <p:spPr>
          <a:xfrm rot="10800000">
            <a:off x="969771" y="-334642"/>
            <a:ext cx="494957" cy="449917"/>
          </a:xfrm>
          <a:custGeom>
            <a:rect b="b" l="l" r="r" t="t"/>
            <a:pathLst>
              <a:path extrusionOk="0" h="2817" w="3099">
                <a:moveTo>
                  <a:pt x="1548" y="0"/>
                </a:moveTo>
                <a:cubicBezTo>
                  <a:pt x="910" y="0"/>
                  <a:pt x="332" y="437"/>
                  <a:pt x="179" y="1086"/>
                </a:cubicBezTo>
                <a:cubicBezTo>
                  <a:pt x="1" y="1842"/>
                  <a:pt x="469" y="2600"/>
                  <a:pt x="1226" y="2778"/>
                </a:cubicBezTo>
                <a:cubicBezTo>
                  <a:pt x="1335" y="2804"/>
                  <a:pt x="1444" y="2817"/>
                  <a:pt x="1552" y="2817"/>
                </a:cubicBezTo>
                <a:cubicBezTo>
                  <a:pt x="2190" y="2817"/>
                  <a:pt x="2767" y="2379"/>
                  <a:pt x="2920" y="1732"/>
                </a:cubicBezTo>
                <a:cubicBezTo>
                  <a:pt x="3098" y="976"/>
                  <a:pt x="2630" y="217"/>
                  <a:pt x="1873" y="38"/>
                </a:cubicBezTo>
                <a:cubicBezTo>
                  <a:pt x="1765" y="12"/>
                  <a:pt x="1656" y="0"/>
                  <a:pt x="15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1"/>
          <p:cNvSpPr/>
          <p:nvPr/>
        </p:nvSpPr>
        <p:spPr>
          <a:xfrm rot="10800000">
            <a:off x="-113203" y="3672265"/>
            <a:ext cx="495117" cy="449917"/>
          </a:xfrm>
          <a:custGeom>
            <a:rect b="b" l="l" r="r" t="t"/>
            <a:pathLst>
              <a:path extrusionOk="0" h="2817" w="3100">
                <a:moveTo>
                  <a:pt x="1549" y="0"/>
                </a:moveTo>
                <a:cubicBezTo>
                  <a:pt x="910" y="0"/>
                  <a:pt x="332" y="437"/>
                  <a:pt x="179" y="1085"/>
                </a:cubicBezTo>
                <a:cubicBezTo>
                  <a:pt x="1" y="1842"/>
                  <a:pt x="470" y="2600"/>
                  <a:pt x="1227" y="2778"/>
                </a:cubicBezTo>
                <a:cubicBezTo>
                  <a:pt x="1335" y="2804"/>
                  <a:pt x="1444" y="2816"/>
                  <a:pt x="1551" y="2816"/>
                </a:cubicBezTo>
                <a:cubicBezTo>
                  <a:pt x="2189" y="2816"/>
                  <a:pt x="2766" y="2380"/>
                  <a:pt x="2919" y="1732"/>
                </a:cubicBezTo>
                <a:cubicBezTo>
                  <a:pt x="3099" y="974"/>
                  <a:pt x="2630" y="216"/>
                  <a:pt x="1873" y="38"/>
                </a:cubicBezTo>
                <a:cubicBezTo>
                  <a:pt x="1764" y="12"/>
                  <a:pt x="1656" y="0"/>
                  <a:pt x="15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21"/>
          <p:cNvSpPr/>
          <p:nvPr/>
        </p:nvSpPr>
        <p:spPr>
          <a:xfrm rot="-1799986">
            <a:off x="7359024" y="-1142987"/>
            <a:ext cx="6269639" cy="691908"/>
          </a:xfrm>
          <a:custGeom>
            <a:rect b="b" l="l" r="r" t="t"/>
            <a:pathLst>
              <a:path extrusionOk="0" h="5751" w="52112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21"/>
          <p:cNvSpPr/>
          <p:nvPr/>
        </p:nvSpPr>
        <p:spPr>
          <a:xfrm rot="-1799986">
            <a:off x="-1613526" y="-359887"/>
            <a:ext cx="6269639" cy="691908"/>
          </a:xfrm>
          <a:custGeom>
            <a:rect b="b" l="l" r="r" t="t"/>
            <a:pathLst>
              <a:path extrusionOk="0" h="5751" w="52112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21"/>
          <p:cNvSpPr/>
          <p:nvPr/>
        </p:nvSpPr>
        <p:spPr>
          <a:xfrm rot="-1799986">
            <a:off x="6058699" y="3819388"/>
            <a:ext cx="6269639" cy="691908"/>
          </a:xfrm>
          <a:custGeom>
            <a:rect b="b" l="l" r="r" t="t"/>
            <a:pathLst>
              <a:path extrusionOk="0" h="5751" w="52112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21"/>
          <p:cNvSpPr/>
          <p:nvPr/>
        </p:nvSpPr>
        <p:spPr>
          <a:xfrm flipH="1" rot="1799986">
            <a:off x="-2177501" y="4409688"/>
            <a:ext cx="6269639" cy="691908"/>
          </a:xfrm>
          <a:custGeom>
            <a:rect b="b" l="l" r="r" t="t"/>
            <a:pathLst>
              <a:path extrusionOk="0" h="5751" w="52112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0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2"/>
          <p:cNvSpPr txBox="1"/>
          <p:nvPr>
            <p:ph type="title"/>
          </p:nvPr>
        </p:nvSpPr>
        <p:spPr>
          <a:xfrm>
            <a:off x="719975" y="1747700"/>
            <a:ext cx="2305500" cy="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2" name="Google Shape;512;p22"/>
          <p:cNvSpPr txBox="1"/>
          <p:nvPr>
            <p:ph idx="1" type="subTitle"/>
          </p:nvPr>
        </p:nvSpPr>
        <p:spPr>
          <a:xfrm>
            <a:off x="719975" y="2137102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3" name="Google Shape;513;p22"/>
          <p:cNvSpPr txBox="1"/>
          <p:nvPr>
            <p:ph idx="2" type="title"/>
          </p:nvPr>
        </p:nvSpPr>
        <p:spPr>
          <a:xfrm>
            <a:off x="3419246" y="1747700"/>
            <a:ext cx="2305500" cy="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4" name="Google Shape;514;p22"/>
          <p:cNvSpPr txBox="1"/>
          <p:nvPr>
            <p:ph idx="3" type="subTitle"/>
          </p:nvPr>
        </p:nvSpPr>
        <p:spPr>
          <a:xfrm>
            <a:off x="3419246" y="2137102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22"/>
          <p:cNvSpPr txBox="1"/>
          <p:nvPr>
            <p:ph idx="4" type="title"/>
          </p:nvPr>
        </p:nvSpPr>
        <p:spPr>
          <a:xfrm>
            <a:off x="719975" y="3333500"/>
            <a:ext cx="23055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6" name="Google Shape;516;p22"/>
          <p:cNvSpPr txBox="1"/>
          <p:nvPr>
            <p:ph idx="5" type="subTitle"/>
          </p:nvPr>
        </p:nvSpPr>
        <p:spPr>
          <a:xfrm>
            <a:off x="719963" y="3759200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7" name="Google Shape;517;p22"/>
          <p:cNvSpPr txBox="1"/>
          <p:nvPr>
            <p:ph idx="6" type="title"/>
          </p:nvPr>
        </p:nvSpPr>
        <p:spPr>
          <a:xfrm>
            <a:off x="3419246" y="3333500"/>
            <a:ext cx="23055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8" name="Google Shape;518;p22"/>
          <p:cNvSpPr txBox="1"/>
          <p:nvPr>
            <p:ph idx="7" type="subTitle"/>
          </p:nvPr>
        </p:nvSpPr>
        <p:spPr>
          <a:xfrm>
            <a:off x="3419233" y="3759200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22"/>
          <p:cNvSpPr txBox="1"/>
          <p:nvPr>
            <p:ph idx="8" type="title"/>
          </p:nvPr>
        </p:nvSpPr>
        <p:spPr>
          <a:xfrm>
            <a:off x="6118524" y="1747700"/>
            <a:ext cx="2305500" cy="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20" name="Google Shape;520;p22"/>
          <p:cNvSpPr txBox="1"/>
          <p:nvPr>
            <p:ph idx="9" type="subTitle"/>
          </p:nvPr>
        </p:nvSpPr>
        <p:spPr>
          <a:xfrm>
            <a:off x="6118524" y="2137102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22"/>
          <p:cNvSpPr txBox="1"/>
          <p:nvPr>
            <p:ph idx="13" type="title"/>
          </p:nvPr>
        </p:nvSpPr>
        <p:spPr>
          <a:xfrm>
            <a:off x="6118524" y="3333500"/>
            <a:ext cx="23055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22" name="Google Shape;522;p22"/>
          <p:cNvSpPr txBox="1"/>
          <p:nvPr>
            <p:ph idx="14" type="subTitle"/>
          </p:nvPr>
        </p:nvSpPr>
        <p:spPr>
          <a:xfrm>
            <a:off x="6118511" y="3759200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3" name="Google Shape;523;p22"/>
          <p:cNvSpPr txBox="1"/>
          <p:nvPr>
            <p:ph idx="15" type="title"/>
          </p:nvPr>
        </p:nvSpPr>
        <p:spPr>
          <a:xfrm>
            <a:off x="732300" y="445025"/>
            <a:ext cx="767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24" name="Google Shape;524;p22"/>
          <p:cNvSpPr/>
          <p:nvPr/>
        </p:nvSpPr>
        <p:spPr>
          <a:xfrm>
            <a:off x="7899606" y="4381493"/>
            <a:ext cx="3549666" cy="3549666"/>
          </a:xfrm>
          <a:custGeom>
            <a:rect b="b" l="l" r="r" t="t"/>
            <a:pathLst>
              <a:path extrusionOk="0" h="22225" w="22225">
                <a:moveTo>
                  <a:pt x="11113" y="1"/>
                </a:moveTo>
                <a:cubicBezTo>
                  <a:pt x="8166" y="1"/>
                  <a:pt x="5339" y="1171"/>
                  <a:pt x="3255" y="3255"/>
                </a:cubicBezTo>
                <a:cubicBezTo>
                  <a:pt x="1171" y="5339"/>
                  <a:pt x="1" y="8166"/>
                  <a:pt x="1" y="11113"/>
                </a:cubicBezTo>
                <a:cubicBezTo>
                  <a:pt x="1" y="14060"/>
                  <a:pt x="1171" y="16885"/>
                  <a:pt x="3255" y="18970"/>
                </a:cubicBezTo>
                <a:cubicBezTo>
                  <a:pt x="5339" y="21053"/>
                  <a:pt x="8166" y="22225"/>
                  <a:pt x="11113" y="22225"/>
                </a:cubicBezTo>
                <a:cubicBezTo>
                  <a:pt x="14060" y="22225"/>
                  <a:pt x="16887" y="21053"/>
                  <a:pt x="18970" y="18970"/>
                </a:cubicBezTo>
                <a:cubicBezTo>
                  <a:pt x="21054" y="16885"/>
                  <a:pt x="22225" y="14060"/>
                  <a:pt x="22225" y="11113"/>
                </a:cubicBezTo>
                <a:cubicBezTo>
                  <a:pt x="22225" y="8166"/>
                  <a:pt x="21054" y="5339"/>
                  <a:pt x="18970" y="3255"/>
                </a:cubicBezTo>
                <a:cubicBezTo>
                  <a:pt x="16887" y="1171"/>
                  <a:pt x="14060" y="1"/>
                  <a:pt x="1111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2"/>
          <p:cNvSpPr/>
          <p:nvPr/>
        </p:nvSpPr>
        <p:spPr>
          <a:xfrm>
            <a:off x="-457278" y="4944660"/>
            <a:ext cx="1649377" cy="1649377"/>
          </a:xfrm>
          <a:custGeom>
            <a:rect b="b" l="l" r="r" t="t"/>
            <a:pathLst>
              <a:path extrusionOk="0" h="10327" w="10327">
                <a:moveTo>
                  <a:pt x="5164" y="1"/>
                </a:moveTo>
                <a:cubicBezTo>
                  <a:pt x="2312" y="1"/>
                  <a:pt x="1" y="2312"/>
                  <a:pt x="1" y="5164"/>
                </a:cubicBezTo>
                <a:cubicBezTo>
                  <a:pt x="1" y="8016"/>
                  <a:pt x="2312" y="10327"/>
                  <a:pt x="5164" y="10327"/>
                </a:cubicBezTo>
                <a:cubicBezTo>
                  <a:pt x="8016" y="10327"/>
                  <a:pt x="10327" y="8016"/>
                  <a:pt x="10327" y="5164"/>
                </a:cubicBezTo>
                <a:cubicBezTo>
                  <a:pt x="10327" y="2312"/>
                  <a:pt x="8016" y="1"/>
                  <a:pt x="51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2"/>
          <p:cNvSpPr/>
          <p:nvPr/>
        </p:nvSpPr>
        <p:spPr>
          <a:xfrm>
            <a:off x="-268827" y="5376473"/>
            <a:ext cx="1166399" cy="1166558"/>
          </a:xfrm>
          <a:custGeom>
            <a:rect b="b" l="l" r="r" t="t"/>
            <a:pathLst>
              <a:path extrusionOk="0" h="7304" w="7303">
                <a:moveTo>
                  <a:pt x="3652" y="1"/>
                </a:moveTo>
                <a:cubicBezTo>
                  <a:pt x="1635" y="1"/>
                  <a:pt x="0" y="1635"/>
                  <a:pt x="0" y="3652"/>
                </a:cubicBezTo>
                <a:cubicBezTo>
                  <a:pt x="0" y="5669"/>
                  <a:pt x="1635" y="7303"/>
                  <a:pt x="3652" y="7303"/>
                </a:cubicBezTo>
                <a:cubicBezTo>
                  <a:pt x="5668" y="7303"/>
                  <a:pt x="7303" y="5669"/>
                  <a:pt x="7303" y="3652"/>
                </a:cubicBezTo>
                <a:cubicBezTo>
                  <a:pt x="7303" y="1635"/>
                  <a:pt x="5668" y="1"/>
                  <a:pt x="365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2"/>
          <p:cNvSpPr/>
          <p:nvPr/>
        </p:nvSpPr>
        <p:spPr>
          <a:xfrm>
            <a:off x="8024324" y="-869480"/>
            <a:ext cx="1435039" cy="1368119"/>
          </a:xfrm>
          <a:custGeom>
            <a:rect b="b" l="l" r="r" t="t"/>
            <a:pathLst>
              <a:path extrusionOk="0" h="8566" w="8985">
                <a:moveTo>
                  <a:pt x="4702" y="1"/>
                </a:moveTo>
                <a:cubicBezTo>
                  <a:pt x="3606" y="1"/>
                  <a:pt x="2510" y="419"/>
                  <a:pt x="1674" y="1256"/>
                </a:cubicBezTo>
                <a:cubicBezTo>
                  <a:pt x="1" y="2928"/>
                  <a:pt x="1" y="5639"/>
                  <a:pt x="1674" y="7311"/>
                </a:cubicBezTo>
                <a:cubicBezTo>
                  <a:pt x="2477" y="8114"/>
                  <a:pt x="3566" y="8566"/>
                  <a:pt x="4701" y="8566"/>
                </a:cubicBezTo>
                <a:cubicBezTo>
                  <a:pt x="5838" y="8566"/>
                  <a:pt x="6927" y="8114"/>
                  <a:pt x="7730" y="7311"/>
                </a:cubicBezTo>
                <a:cubicBezTo>
                  <a:pt x="8533" y="6508"/>
                  <a:pt x="8984" y="5419"/>
                  <a:pt x="8984" y="4283"/>
                </a:cubicBezTo>
                <a:cubicBezTo>
                  <a:pt x="8984" y="3147"/>
                  <a:pt x="8533" y="2059"/>
                  <a:pt x="7730" y="1256"/>
                </a:cubicBezTo>
                <a:cubicBezTo>
                  <a:pt x="6894" y="419"/>
                  <a:pt x="5798" y="1"/>
                  <a:pt x="470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2"/>
          <p:cNvSpPr/>
          <p:nvPr/>
        </p:nvSpPr>
        <p:spPr>
          <a:xfrm>
            <a:off x="8209749" y="32737"/>
            <a:ext cx="465889" cy="465889"/>
          </a:xfrm>
          <a:custGeom>
            <a:rect b="b" l="l" r="r" t="t"/>
            <a:pathLst>
              <a:path extrusionOk="0" h="2917" w="2917">
                <a:moveTo>
                  <a:pt x="1457" y="0"/>
                </a:moveTo>
                <a:cubicBezTo>
                  <a:pt x="652" y="0"/>
                  <a:pt x="0" y="653"/>
                  <a:pt x="0" y="1458"/>
                </a:cubicBezTo>
                <a:cubicBezTo>
                  <a:pt x="0" y="2263"/>
                  <a:pt x="652" y="2916"/>
                  <a:pt x="1457" y="2916"/>
                </a:cubicBezTo>
                <a:cubicBezTo>
                  <a:pt x="2263" y="2916"/>
                  <a:pt x="2916" y="2263"/>
                  <a:pt x="2916" y="1458"/>
                </a:cubicBezTo>
                <a:cubicBezTo>
                  <a:pt x="2916" y="653"/>
                  <a:pt x="2263" y="0"/>
                  <a:pt x="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2"/>
          <p:cNvSpPr/>
          <p:nvPr/>
        </p:nvSpPr>
        <p:spPr>
          <a:xfrm>
            <a:off x="374106" y="95611"/>
            <a:ext cx="454549" cy="413502"/>
          </a:xfrm>
          <a:custGeom>
            <a:rect b="b" l="l" r="r" t="t"/>
            <a:pathLst>
              <a:path extrusionOk="0" h="2589" w="2846">
                <a:moveTo>
                  <a:pt x="1422" y="1"/>
                </a:moveTo>
                <a:cubicBezTo>
                  <a:pt x="835" y="1"/>
                  <a:pt x="304" y="402"/>
                  <a:pt x="163" y="998"/>
                </a:cubicBezTo>
                <a:cubicBezTo>
                  <a:pt x="0" y="1694"/>
                  <a:pt x="431" y="2389"/>
                  <a:pt x="1125" y="2554"/>
                </a:cubicBezTo>
                <a:cubicBezTo>
                  <a:pt x="1225" y="2577"/>
                  <a:pt x="1326" y="2589"/>
                  <a:pt x="1424" y="2589"/>
                </a:cubicBezTo>
                <a:cubicBezTo>
                  <a:pt x="2011" y="2589"/>
                  <a:pt x="2542" y="2187"/>
                  <a:pt x="2681" y="1593"/>
                </a:cubicBezTo>
                <a:cubicBezTo>
                  <a:pt x="2845" y="897"/>
                  <a:pt x="2415" y="200"/>
                  <a:pt x="1720" y="36"/>
                </a:cubicBezTo>
                <a:cubicBezTo>
                  <a:pt x="1620" y="12"/>
                  <a:pt x="1520" y="1"/>
                  <a:pt x="14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22"/>
          <p:cNvSpPr/>
          <p:nvPr/>
        </p:nvSpPr>
        <p:spPr>
          <a:xfrm>
            <a:off x="9024294" y="4268907"/>
            <a:ext cx="295792" cy="268960"/>
          </a:xfrm>
          <a:custGeom>
            <a:rect b="b" l="l" r="r" t="t"/>
            <a:pathLst>
              <a:path extrusionOk="0" h="1684" w="1852">
                <a:moveTo>
                  <a:pt x="925" y="1"/>
                </a:moveTo>
                <a:cubicBezTo>
                  <a:pt x="544" y="1"/>
                  <a:pt x="199" y="261"/>
                  <a:pt x="107" y="649"/>
                </a:cubicBezTo>
                <a:cubicBezTo>
                  <a:pt x="1" y="1101"/>
                  <a:pt x="280" y="1554"/>
                  <a:pt x="732" y="1660"/>
                </a:cubicBezTo>
                <a:cubicBezTo>
                  <a:pt x="798" y="1676"/>
                  <a:pt x="863" y="1683"/>
                  <a:pt x="927" y="1683"/>
                </a:cubicBezTo>
                <a:cubicBezTo>
                  <a:pt x="1307" y="1683"/>
                  <a:pt x="1653" y="1422"/>
                  <a:pt x="1744" y="1035"/>
                </a:cubicBezTo>
                <a:cubicBezTo>
                  <a:pt x="1851" y="583"/>
                  <a:pt x="1570" y="131"/>
                  <a:pt x="1118" y="23"/>
                </a:cubicBezTo>
                <a:cubicBezTo>
                  <a:pt x="1053" y="8"/>
                  <a:pt x="989" y="1"/>
                  <a:pt x="92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2"/>
          <p:cNvSpPr/>
          <p:nvPr/>
        </p:nvSpPr>
        <p:spPr>
          <a:xfrm>
            <a:off x="8589240" y="4513833"/>
            <a:ext cx="305215" cy="268960"/>
          </a:xfrm>
          <a:custGeom>
            <a:rect b="b" l="l" r="r" t="t"/>
            <a:pathLst>
              <a:path extrusionOk="0" h="1684" w="1911">
                <a:moveTo>
                  <a:pt x="956" y="1"/>
                </a:moveTo>
                <a:cubicBezTo>
                  <a:pt x="848" y="1"/>
                  <a:pt x="739" y="22"/>
                  <a:pt x="634" y="66"/>
                </a:cubicBezTo>
                <a:cubicBezTo>
                  <a:pt x="204" y="243"/>
                  <a:pt x="0" y="734"/>
                  <a:pt x="179" y="1163"/>
                </a:cubicBezTo>
                <a:cubicBezTo>
                  <a:pt x="312" y="1487"/>
                  <a:pt x="625" y="1683"/>
                  <a:pt x="956" y="1683"/>
                </a:cubicBezTo>
                <a:cubicBezTo>
                  <a:pt x="1063" y="1683"/>
                  <a:pt x="1172" y="1662"/>
                  <a:pt x="1278" y="1619"/>
                </a:cubicBezTo>
                <a:cubicBezTo>
                  <a:pt x="1706" y="1441"/>
                  <a:pt x="1910" y="949"/>
                  <a:pt x="1733" y="521"/>
                </a:cubicBezTo>
                <a:cubicBezTo>
                  <a:pt x="1598" y="197"/>
                  <a:pt x="1285" y="1"/>
                  <a:pt x="9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22"/>
          <p:cNvSpPr/>
          <p:nvPr/>
        </p:nvSpPr>
        <p:spPr>
          <a:xfrm>
            <a:off x="733476" y="624582"/>
            <a:ext cx="193894" cy="176645"/>
          </a:xfrm>
          <a:custGeom>
            <a:rect b="b" l="l" r="r" t="t"/>
            <a:pathLst>
              <a:path extrusionOk="0" h="1106" w="1214">
                <a:moveTo>
                  <a:pt x="607" y="0"/>
                </a:moveTo>
                <a:cubicBezTo>
                  <a:pt x="465" y="0"/>
                  <a:pt x="324" y="54"/>
                  <a:pt x="216" y="162"/>
                </a:cubicBezTo>
                <a:cubicBezTo>
                  <a:pt x="0" y="377"/>
                  <a:pt x="0" y="727"/>
                  <a:pt x="216" y="943"/>
                </a:cubicBezTo>
                <a:cubicBezTo>
                  <a:pt x="324" y="1051"/>
                  <a:pt x="465" y="1105"/>
                  <a:pt x="607" y="1105"/>
                </a:cubicBezTo>
                <a:cubicBezTo>
                  <a:pt x="748" y="1105"/>
                  <a:pt x="889" y="1051"/>
                  <a:pt x="997" y="943"/>
                </a:cubicBezTo>
                <a:cubicBezTo>
                  <a:pt x="1213" y="727"/>
                  <a:pt x="1213" y="377"/>
                  <a:pt x="997" y="162"/>
                </a:cubicBezTo>
                <a:cubicBezTo>
                  <a:pt x="889" y="54"/>
                  <a:pt x="748" y="0"/>
                  <a:pt x="6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22"/>
          <p:cNvSpPr/>
          <p:nvPr/>
        </p:nvSpPr>
        <p:spPr>
          <a:xfrm>
            <a:off x="-9363" y="645241"/>
            <a:ext cx="324860" cy="324860"/>
          </a:xfrm>
          <a:custGeom>
            <a:rect b="b" l="l" r="r" t="t"/>
            <a:pathLst>
              <a:path extrusionOk="0" h="2034" w="2034">
                <a:moveTo>
                  <a:pt x="1017" y="1"/>
                </a:moveTo>
                <a:cubicBezTo>
                  <a:pt x="456" y="1"/>
                  <a:pt x="1" y="456"/>
                  <a:pt x="1" y="1017"/>
                </a:cubicBezTo>
                <a:cubicBezTo>
                  <a:pt x="1" y="1579"/>
                  <a:pt x="456" y="2034"/>
                  <a:pt x="1017" y="2034"/>
                </a:cubicBezTo>
                <a:cubicBezTo>
                  <a:pt x="1579" y="2034"/>
                  <a:pt x="2034" y="1579"/>
                  <a:pt x="2034" y="1017"/>
                </a:cubicBezTo>
                <a:cubicBezTo>
                  <a:pt x="2034" y="456"/>
                  <a:pt x="1579" y="1"/>
                  <a:pt x="10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22"/>
          <p:cNvSpPr/>
          <p:nvPr/>
        </p:nvSpPr>
        <p:spPr>
          <a:xfrm>
            <a:off x="8971212" y="143252"/>
            <a:ext cx="588869" cy="588709"/>
          </a:xfrm>
          <a:custGeom>
            <a:rect b="b" l="l" r="r" t="t"/>
            <a:pathLst>
              <a:path extrusionOk="0" h="3686" w="3687">
                <a:moveTo>
                  <a:pt x="1844" y="0"/>
                </a:moveTo>
                <a:cubicBezTo>
                  <a:pt x="826" y="0"/>
                  <a:pt x="1" y="825"/>
                  <a:pt x="1" y="1843"/>
                </a:cubicBezTo>
                <a:cubicBezTo>
                  <a:pt x="1" y="2861"/>
                  <a:pt x="826" y="3686"/>
                  <a:pt x="1844" y="3686"/>
                </a:cubicBezTo>
                <a:cubicBezTo>
                  <a:pt x="2861" y="3686"/>
                  <a:pt x="3686" y="2861"/>
                  <a:pt x="3686" y="1843"/>
                </a:cubicBezTo>
                <a:cubicBezTo>
                  <a:pt x="3686" y="825"/>
                  <a:pt x="2861" y="0"/>
                  <a:pt x="18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22"/>
          <p:cNvSpPr/>
          <p:nvPr/>
        </p:nvSpPr>
        <p:spPr>
          <a:xfrm>
            <a:off x="8658715" y="731971"/>
            <a:ext cx="166263" cy="151410"/>
          </a:xfrm>
          <a:custGeom>
            <a:rect b="b" l="l" r="r" t="t"/>
            <a:pathLst>
              <a:path extrusionOk="0" h="948" w="1041">
                <a:moveTo>
                  <a:pt x="521" y="0"/>
                </a:moveTo>
                <a:cubicBezTo>
                  <a:pt x="399" y="0"/>
                  <a:pt x="278" y="47"/>
                  <a:pt x="186" y="139"/>
                </a:cubicBezTo>
                <a:cubicBezTo>
                  <a:pt x="1" y="324"/>
                  <a:pt x="1" y="624"/>
                  <a:pt x="186" y="809"/>
                </a:cubicBezTo>
                <a:cubicBezTo>
                  <a:pt x="278" y="901"/>
                  <a:pt x="399" y="948"/>
                  <a:pt x="521" y="948"/>
                </a:cubicBezTo>
                <a:cubicBezTo>
                  <a:pt x="642" y="948"/>
                  <a:pt x="763" y="901"/>
                  <a:pt x="856" y="809"/>
                </a:cubicBezTo>
                <a:cubicBezTo>
                  <a:pt x="1041" y="624"/>
                  <a:pt x="1041" y="324"/>
                  <a:pt x="856" y="139"/>
                </a:cubicBezTo>
                <a:cubicBezTo>
                  <a:pt x="763" y="47"/>
                  <a:pt x="642" y="0"/>
                  <a:pt x="5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22"/>
          <p:cNvSpPr/>
          <p:nvPr/>
        </p:nvSpPr>
        <p:spPr>
          <a:xfrm>
            <a:off x="989633" y="4825455"/>
            <a:ext cx="179839" cy="151570"/>
          </a:xfrm>
          <a:custGeom>
            <a:rect b="b" l="l" r="r" t="t"/>
            <a:pathLst>
              <a:path extrusionOk="0" h="949" w="1126">
                <a:moveTo>
                  <a:pt x="598" y="0"/>
                </a:moveTo>
                <a:cubicBezTo>
                  <a:pt x="246" y="0"/>
                  <a:pt x="0" y="397"/>
                  <a:pt x="200" y="723"/>
                </a:cubicBezTo>
                <a:cubicBezTo>
                  <a:pt x="286" y="864"/>
                  <a:pt x="439" y="949"/>
                  <a:pt x="602" y="949"/>
                </a:cubicBezTo>
                <a:cubicBezTo>
                  <a:pt x="627" y="949"/>
                  <a:pt x="653" y="947"/>
                  <a:pt x="678" y="943"/>
                </a:cubicBezTo>
                <a:cubicBezTo>
                  <a:pt x="867" y="913"/>
                  <a:pt x="1020" y="772"/>
                  <a:pt x="1065" y="586"/>
                </a:cubicBezTo>
                <a:cubicBezTo>
                  <a:pt x="1126" y="331"/>
                  <a:pt x="969" y="75"/>
                  <a:pt x="715" y="14"/>
                </a:cubicBezTo>
                <a:cubicBezTo>
                  <a:pt x="675" y="5"/>
                  <a:pt x="636" y="0"/>
                  <a:pt x="5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22"/>
          <p:cNvSpPr/>
          <p:nvPr/>
        </p:nvSpPr>
        <p:spPr>
          <a:xfrm>
            <a:off x="146213" y="4046995"/>
            <a:ext cx="179999" cy="151889"/>
          </a:xfrm>
          <a:custGeom>
            <a:rect b="b" l="l" r="r" t="t"/>
            <a:pathLst>
              <a:path extrusionOk="0" h="951" w="1127">
                <a:moveTo>
                  <a:pt x="600" y="1"/>
                </a:moveTo>
                <a:cubicBezTo>
                  <a:pt x="247" y="1"/>
                  <a:pt x="0" y="398"/>
                  <a:pt x="201" y="723"/>
                </a:cubicBezTo>
                <a:cubicBezTo>
                  <a:pt x="288" y="866"/>
                  <a:pt x="442" y="950"/>
                  <a:pt x="605" y="950"/>
                </a:cubicBezTo>
                <a:cubicBezTo>
                  <a:pt x="630" y="950"/>
                  <a:pt x="654" y="948"/>
                  <a:pt x="679" y="944"/>
                </a:cubicBezTo>
                <a:cubicBezTo>
                  <a:pt x="869" y="915"/>
                  <a:pt x="1022" y="772"/>
                  <a:pt x="1066" y="586"/>
                </a:cubicBezTo>
                <a:cubicBezTo>
                  <a:pt x="1126" y="331"/>
                  <a:pt x="970" y="75"/>
                  <a:pt x="715" y="14"/>
                </a:cubicBezTo>
                <a:cubicBezTo>
                  <a:pt x="676" y="5"/>
                  <a:pt x="638" y="1"/>
                  <a:pt x="60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22"/>
          <p:cNvSpPr/>
          <p:nvPr/>
        </p:nvSpPr>
        <p:spPr>
          <a:xfrm>
            <a:off x="49404" y="4717750"/>
            <a:ext cx="207310" cy="191658"/>
          </a:xfrm>
          <a:custGeom>
            <a:rect b="b" l="l" r="r" t="t"/>
            <a:pathLst>
              <a:path extrusionOk="0" h="1200" w="1298">
                <a:moveTo>
                  <a:pt x="639" y="1"/>
                </a:moveTo>
                <a:cubicBezTo>
                  <a:pt x="449" y="1"/>
                  <a:pt x="267" y="90"/>
                  <a:pt x="153" y="248"/>
                </a:cubicBezTo>
                <a:cubicBezTo>
                  <a:pt x="11" y="444"/>
                  <a:pt x="0" y="707"/>
                  <a:pt x="127" y="913"/>
                </a:cubicBezTo>
                <a:cubicBezTo>
                  <a:pt x="237" y="1093"/>
                  <a:pt x="432" y="1200"/>
                  <a:pt x="639" y="1200"/>
                </a:cubicBezTo>
                <a:cubicBezTo>
                  <a:pt x="670" y="1200"/>
                  <a:pt x="701" y="1197"/>
                  <a:pt x="732" y="1192"/>
                </a:cubicBezTo>
                <a:cubicBezTo>
                  <a:pt x="971" y="1154"/>
                  <a:pt x="1164" y="975"/>
                  <a:pt x="1221" y="740"/>
                </a:cubicBezTo>
                <a:cubicBezTo>
                  <a:pt x="1297" y="418"/>
                  <a:pt x="1099" y="95"/>
                  <a:pt x="777" y="17"/>
                </a:cubicBezTo>
                <a:cubicBezTo>
                  <a:pt x="731" y="6"/>
                  <a:pt x="685" y="1"/>
                  <a:pt x="63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22"/>
          <p:cNvSpPr/>
          <p:nvPr/>
        </p:nvSpPr>
        <p:spPr>
          <a:xfrm>
            <a:off x="7935277" y="4977012"/>
            <a:ext cx="494957" cy="449917"/>
          </a:xfrm>
          <a:custGeom>
            <a:rect b="b" l="l" r="r" t="t"/>
            <a:pathLst>
              <a:path extrusionOk="0" h="2817" w="3099">
                <a:moveTo>
                  <a:pt x="1548" y="0"/>
                </a:moveTo>
                <a:cubicBezTo>
                  <a:pt x="910" y="0"/>
                  <a:pt x="332" y="437"/>
                  <a:pt x="179" y="1086"/>
                </a:cubicBezTo>
                <a:cubicBezTo>
                  <a:pt x="1" y="1842"/>
                  <a:pt x="469" y="2600"/>
                  <a:pt x="1226" y="2778"/>
                </a:cubicBezTo>
                <a:cubicBezTo>
                  <a:pt x="1335" y="2804"/>
                  <a:pt x="1444" y="2817"/>
                  <a:pt x="1552" y="2817"/>
                </a:cubicBezTo>
                <a:cubicBezTo>
                  <a:pt x="2190" y="2817"/>
                  <a:pt x="2767" y="2379"/>
                  <a:pt x="2920" y="1732"/>
                </a:cubicBezTo>
                <a:cubicBezTo>
                  <a:pt x="3098" y="976"/>
                  <a:pt x="2630" y="217"/>
                  <a:pt x="1873" y="38"/>
                </a:cubicBezTo>
                <a:cubicBezTo>
                  <a:pt x="1765" y="12"/>
                  <a:pt x="1656" y="0"/>
                  <a:pt x="15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2"/>
          <p:cNvSpPr/>
          <p:nvPr/>
        </p:nvSpPr>
        <p:spPr>
          <a:xfrm>
            <a:off x="9018091" y="970105"/>
            <a:ext cx="495116" cy="449917"/>
          </a:xfrm>
          <a:custGeom>
            <a:rect b="b" l="l" r="r" t="t"/>
            <a:pathLst>
              <a:path extrusionOk="0" h="2817" w="3100">
                <a:moveTo>
                  <a:pt x="1549" y="0"/>
                </a:moveTo>
                <a:cubicBezTo>
                  <a:pt x="910" y="0"/>
                  <a:pt x="332" y="437"/>
                  <a:pt x="179" y="1085"/>
                </a:cubicBezTo>
                <a:cubicBezTo>
                  <a:pt x="1" y="1842"/>
                  <a:pt x="470" y="2600"/>
                  <a:pt x="1227" y="2778"/>
                </a:cubicBezTo>
                <a:cubicBezTo>
                  <a:pt x="1335" y="2804"/>
                  <a:pt x="1444" y="2816"/>
                  <a:pt x="1551" y="2816"/>
                </a:cubicBezTo>
                <a:cubicBezTo>
                  <a:pt x="2189" y="2816"/>
                  <a:pt x="2766" y="2380"/>
                  <a:pt x="2919" y="1732"/>
                </a:cubicBezTo>
                <a:cubicBezTo>
                  <a:pt x="3099" y="974"/>
                  <a:pt x="2630" y="216"/>
                  <a:pt x="1873" y="38"/>
                </a:cubicBezTo>
                <a:cubicBezTo>
                  <a:pt x="1764" y="12"/>
                  <a:pt x="1656" y="0"/>
                  <a:pt x="15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22"/>
          <p:cNvSpPr/>
          <p:nvPr/>
        </p:nvSpPr>
        <p:spPr>
          <a:xfrm flipH="1" rot="1799986">
            <a:off x="-4590609" y="-1129434"/>
            <a:ext cx="6269639" cy="691908"/>
          </a:xfrm>
          <a:custGeom>
            <a:rect b="b" l="l" r="r" t="t"/>
            <a:pathLst>
              <a:path extrusionOk="0" h="5751" w="52112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22"/>
          <p:cNvSpPr/>
          <p:nvPr/>
        </p:nvSpPr>
        <p:spPr>
          <a:xfrm flipH="1" rot="1799986">
            <a:off x="4953441" y="-243134"/>
            <a:ext cx="6269639" cy="691908"/>
          </a:xfrm>
          <a:custGeom>
            <a:rect b="b" l="l" r="r" t="t"/>
            <a:pathLst>
              <a:path extrusionOk="0" h="5751" w="52112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22"/>
          <p:cNvSpPr/>
          <p:nvPr/>
        </p:nvSpPr>
        <p:spPr>
          <a:xfrm flipH="1" rot="1799986">
            <a:off x="-2767409" y="4057441"/>
            <a:ext cx="6269639" cy="691908"/>
          </a:xfrm>
          <a:custGeom>
            <a:rect b="b" l="l" r="r" t="t"/>
            <a:pathLst>
              <a:path extrusionOk="0" h="5751" w="52112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22"/>
          <p:cNvSpPr/>
          <p:nvPr/>
        </p:nvSpPr>
        <p:spPr>
          <a:xfrm rot="-1799986">
            <a:off x="5136416" y="4221966"/>
            <a:ext cx="6269639" cy="691908"/>
          </a:xfrm>
          <a:custGeom>
            <a:rect b="b" l="l" r="r" t="t"/>
            <a:pathLst>
              <a:path extrusionOk="0" h="5751" w="52112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3"/>
          <p:cNvSpPr txBox="1"/>
          <p:nvPr>
            <p:ph hasCustomPrompt="1" type="title"/>
          </p:nvPr>
        </p:nvSpPr>
        <p:spPr>
          <a:xfrm>
            <a:off x="1888375" y="682950"/>
            <a:ext cx="5544300" cy="7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2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47" name="Google Shape;547;p23"/>
          <p:cNvSpPr txBox="1"/>
          <p:nvPr>
            <p:ph idx="1" type="subTitle"/>
          </p:nvPr>
        </p:nvSpPr>
        <p:spPr>
          <a:xfrm>
            <a:off x="1888375" y="1466850"/>
            <a:ext cx="5544300" cy="4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23"/>
          <p:cNvSpPr txBox="1"/>
          <p:nvPr>
            <p:ph hasCustomPrompt="1" idx="2" type="title"/>
          </p:nvPr>
        </p:nvSpPr>
        <p:spPr>
          <a:xfrm>
            <a:off x="1888375" y="2008200"/>
            <a:ext cx="5544300" cy="7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2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49" name="Google Shape;549;p23"/>
          <p:cNvSpPr txBox="1"/>
          <p:nvPr>
            <p:ph idx="3" type="subTitle"/>
          </p:nvPr>
        </p:nvSpPr>
        <p:spPr>
          <a:xfrm>
            <a:off x="1888375" y="2792103"/>
            <a:ext cx="5544300" cy="4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23"/>
          <p:cNvSpPr txBox="1"/>
          <p:nvPr>
            <p:ph hasCustomPrompt="1" idx="4" type="title"/>
          </p:nvPr>
        </p:nvSpPr>
        <p:spPr>
          <a:xfrm>
            <a:off x="1888375" y="3333335"/>
            <a:ext cx="5544300" cy="7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2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51" name="Google Shape;551;p23"/>
          <p:cNvSpPr txBox="1"/>
          <p:nvPr>
            <p:ph idx="5" type="subTitle"/>
          </p:nvPr>
        </p:nvSpPr>
        <p:spPr>
          <a:xfrm>
            <a:off x="1888375" y="4117360"/>
            <a:ext cx="5544300" cy="4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2" name="Google Shape;552;p23"/>
          <p:cNvSpPr/>
          <p:nvPr/>
        </p:nvSpPr>
        <p:spPr>
          <a:xfrm flipH="1">
            <a:off x="-2248105" y="4152893"/>
            <a:ext cx="3549666" cy="3549666"/>
          </a:xfrm>
          <a:custGeom>
            <a:rect b="b" l="l" r="r" t="t"/>
            <a:pathLst>
              <a:path extrusionOk="0" h="22225" w="22225">
                <a:moveTo>
                  <a:pt x="11113" y="1"/>
                </a:moveTo>
                <a:cubicBezTo>
                  <a:pt x="8166" y="1"/>
                  <a:pt x="5339" y="1171"/>
                  <a:pt x="3255" y="3255"/>
                </a:cubicBezTo>
                <a:cubicBezTo>
                  <a:pt x="1171" y="5339"/>
                  <a:pt x="1" y="8166"/>
                  <a:pt x="1" y="11113"/>
                </a:cubicBezTo>
                <a:cubicBezTo>
                  <a:pt x="1" y="14060"/>
                  <a:pt x="1171" y="16885"/>
                  <a:pt x="3255" y="18970"/>
                </a:cubicBezTo>
                <a:cubicBezTo>
                  <a:pt x="5339" y="21053"/>
                  <a:pt x="8166" y="22225"/>
                  <a:pt x="11113" y="22225"/>
                </a:cubicBezTo>
                <a:cubicBezTo>
                  <a:pt x="14060" y="22225"/>
                  <a:pt x="16887" y="21053"/>
                  <a:pt x="18970" y="18970"/>
                </a:cubicBezTo>
                <a:cubicBezTo>
                  <a:pt x="21054" y="16885"/>
                  <a:pt x="22225" y="14060"/>
                  <a:pt x="22225" y="11113"/>
                </a:cubicBezTo>
                <a:cubicBezTo>
                  <a:pt x="22225" y="8166"/>
                  <a:pt x="21054" y="5339"/>
                  <a:pt x="18970" y="3255"/>
                </a:cubicBezTo>
                <a:cubicBezTo>
                  <a:pt x="16887" y="1171"/>
                  <a:pt x="14060" y="1"/>
                  <a:pt x="1111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23"/>
          <p:cNvSpPr/>
          <p:nvPr/>
        </p:nvSpPr>
        <p:spPr>
          <a:xfrm flipH="1">
            <a:off x="8009067" y="4716060"/>
            <a:ext cx="1649377" cy="1649377"/>
          </a:xfrm>
          <a:custGeom>
            <a:rect b="b" l="l" r="r" t="t"/>
            <a:pathLst>
              <a:path extrusionOk="0" h="10327" w="10327">
                <a:moveTo>
                  <a:pt x="5164" y="1"/>
                </a:moveTo>
                <a:cubicBezTo>
                  <a:pt x="2312" y="1"/>
                  <a:pt x="1" y="2312"/>
                  <a:pt x="1" y="5164"/>
                </a:cubicBezTo>
                <a:cubicBezTo>
                  <a:pt x="1" y="8016"/>
                  <a:pt x="2312" y="10327"/>
                  <a:pt x="5164" y="10327"/>
                </a:cubicBezTo>
                <a:cubicBezTo>
                  <a:pt x="8016" y="10327"/>
                  <a:pt x="10327" y="8016"/>
                  <a:pt x="10327" y="5164"/>
                </a:cubicBezTo>
                <a:cubicBezTo>
                  <a:pt x="10327" y="2312"/>
                  <a:pt x="8016" y="1"/>
                  <a:pt x="51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23"/>
          <p:cNvSpPr/>
          <p:nvPr/>
        </p:nvSpPr>
        <p:spPr>
          <a:xfrm flipH="1">
            <a:off x="8303595" y="5147873"/>
            <a:ext cx="1166399" cy="1166558"/>
          </a:xfrm>
          <a:custGeom>
            <a:rect b="b" l="l" r="r" t="t"/>
            <a:pathLst>
              <a:path extrusionOk="0" h="7304" w="7303">
                <a:moveTo>
                  <a:pt x="3652" y="1"/>
                </a:moveTo>
                <a:cubicBezTo>
                  <a:pt x="1635" y="1"/>
                  <a:pt x="0" y="1635"/>
                  <a:pt x="0" y="3652"/>
                </a:cubicBezTo>
                <a:cubicBezTo>
                  <a:pt x="0" y="5669"/>
                  <a:pt x="1635" y="7303"/>
                  <a:pt x="3652" y="7303"/>
                </a:cubicBezTo>
                <a:cubicBezTo>
                  <a:pt x="5668" y="7303"/>
                  <a:pt x="7303" y="5669"/>
                  <a:pt x="7303" y="3652"/>
                </a:cubicBezTo>
                <a:cubicBezTo>
                  <a:pt x="7303" y="1635"/>
                  <a:pt x="5668" y="1"/>
                  <a:pt x="365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3"/>
          <p:cNvSpPr/>
          <p:nvPr/>
        </p:nvSpPr>
        <p:spPr>
          <a:xfrm flipH="1">
            <a:off x="-258197" y="-1098080"/>
            <a:ext cx="1435039" cy="1368119"/>
          </a:xfrm>
          <a:custGeom>
            <a:rect b="b" l="l" r="r" t="t"/>
            <a:pathLst>
              <a:path extrusionOk="0" h="8566" w="8985">
                <a:moveTo>
                  <a:pt x="4702" y="1"/>
                </a:moveTo>
                <a:cubicBezTo>
                  <a:pt x="3606" y="1"/>
                  <a:pt x="2510" y="419"/>
                  <a:pt x="1674" y="1256"/>
                </a:cubicBezTo>
                <a:cubicBezTo>
                  <a:pt x="1" y="2928"/>
                  <a:pt x="1" y="5639"/>
                  <a:pt x="1674" y="7311"/>
                </a:cubicBezTo>
                <a:cubicBezTo>
                  <a:pt x="2477" y="8114"/>
                  <a:pt x="3566" y="8566"/>
                  <a:pt x="4701" y="8566"/>
                </a:cubicBezTo>
                <a:cubicBezTo>
                  <a:pt x="5838" y="8566"/>
                  <a:pt x="6927" y="8114"/>
                  <a:pt x="7730" y="7311"/>
                </a:cubicBezTo>
                <a:cubicBezTo>
                  <a:pt x="8533" y="6508"/>
                  <a:pt x="8984" y="5419"/>
                  <a:pt x="8984" y="4283"/>
                </a:cubicBezTo>
                <a:cubicBezTo>
                  <a:pt x="8984" y="3147"/>
                  <a:pt x="8533" y="2059"/>
                  <a:pt x="7730" y="1256"/>
                </a:cubicBezTo>
                <a:cubicBezTo>
                  <a:pt x="6894" y="419"/>
                  <a:pt x="5798" y="1"/>
                  <a:pt x="470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3"/>
          <p:cNvSpPr/>
          <p:nvPr/>
        </p:nvSpPr>
        <p:spPr>
          <a:xfrm flipH="1">
            <a:off x="525529" y="-195863"/>
            <a:ext cx="465889" cy="465889"/>
          </a:xfrm>
          <a:custGeom>
            <a:rect b="b" l="l" r="r" t="t"/>
            <a:pathLst>
              <a:path extrusionOk="0" h="2917" w="2917">
                <a:moveTo>
                  <a:pt x="1457" y="0"/>
                </a:moveTo>
                <a:cubicBezTo>
                  <a:pt x="652" y="0"/>
                  <a:pt x="0" y="653"/>
                  <a:pt x="0" y="1458"/>
                </a:cubicBezTo>
                <a:cubicBezTo>
                  <a:pt x="0" y="2263"/>
                  <a:pt x="652" y="2916"/>
                  <a:pt x="1457" y="2916"/>
                </a:cubicBezTo>
                <a:cubicBezTo>
                  <a:pt x="2263" y="2916"/>
                  <a:pt x="2916" y="2263"/>
                  <a:pt x="2916" y="1458"/>
                </a:cubicBezTo>
                <a:cubicBezTo>
                  <a:pt x="2916" y="653"/>
                  <a:pt x="2263" y="0"/>
                  <a:pt x="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23"/>
          <p:cNvSpPr/>
          <p:nvPr/>
        </p:nvSpPr>
        <p:spPr>
          <a:xfrm flipH="1">
            <a:off x="8372512" y="-132989"/>
            <a:ext cx="454549" cy="413502"/>
          </a:xfrm>
          <a:custGeom>
            <a:rect b="b" l="l" r="r" t="t"/>
            <a:pathLst>
              <a:path extrusionOk="0" h="2589" w="2846">
                <a:moveTo>
                  <a:pt x="1422" y="1"/>
                </a:moveTo>
                <a:cubicBezTo>
                  <a:pt x="835" y="1"/>
                  <a:pt x="304" y="402"/>
                  <a:pt x="163" y="998"/>
                </a:cubicBezTo>
                <a:cubicBezTo>
                  <a:pt x="0" y="1694"/>
                  <a:pt x="431" y="2389"/>
                  <a:pt x="1125" y="2554"/>
                </a:cubicBezTo>
                <a:cubicBezTo>
                  <a:pt x="1225" y="2577"/>
                  <a:pt x="1326" y="2589"/>
                  <a:pt x="1424" y="2589"/>
                </a:cubicBezTo>
                <a:cubicBezTo>
                  <a:pt x="2011" y="2589"/>
                  <a:pt x="2542" y="2187"/>
                  <a:pt x="2681" y="1593"/>
                </a:cubicBezTo>
                <a:cubicBezTo>
                  <a:pt x="2845" y="897"/>
                  <a:pt x="2415" y="200"/>
                  <a:pt x="1720" y="36"/>
                </a:cubicBezTo>
                <a:cubicBezTo>
                  <a:pt x="1620" y="12"/>
                  <a:pt x="1520" y="1"/>
                  <a:pt x="14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23"/>
          <p:cNvSpPr/>
          <p:nvPr/>
        </p:nvSpPr>
        <p:spPr>
          <a:xfrm flipH="1">
            <a:off x="-118919" y="4040307"/>
            <a:ext cx="295792" cy="268960"/>
          </a:xfrm>
          <a:custGeom>
            <a:rect b="b" l="l" r="r" t="t"/>
            <a:pathLst>
              <a:path extrusionOk="0" h="1684" w="1852">
                <a:moveTo>
                  <a:pt x="925" y="1"/>
                </a:moveTo>
                <a:cubicBezTo>
                  <a:pt x="544" y="1"/>
                  <a:pt x="199" y="261"/>
                  <a:pt x="107" y="649"/>
                </a:cubicBezTo>
                <a:cubicBezTo>
                  <a:pt x="1" y="1101"/>
                  <a:pt x="280" y="1554"/>
                  <a:pt x="732" y="1660"/>
                </a:cubicBezTo>
                <a:cubicBezTo>
                  <a:pt x="798" y="1676"/>
                  <a:pt x="863" y="1683"/>
                  <a:pt x="927" y="1683"/>
                </a:cubicBezTo>
                <a:cubicBezTo>
                  <a:pt x="1307" y="1683"/>
                  <a:pt x="1653" y="1422"/>
                  <a:pt x="1744" y="1035"/>
                </a:cubicBezTo>
                <a:cubicBezTo>
                  <a:pt x="1851" y="583"/>
                  <a:pt x="1570" y="131"/>
                  <a:pt x="1118" y="23"/>
                </a:cubicBezTo>
                <a:cubicBezTo>
                  <a:pt x="1053" y="8"/>
                  <a:pt x="989" y="1"/>
                  <a:pt x="92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23"/>
          <p:cNvSpPr/>
          <p:nvPr/>
        </p:nvSpPr>
        <p:spPr>
          <a:xfrm flipH="1">
            <a:off x="306711" y="4285233"/>
            <a:ext cx="305215" cy="268960"/>
          </a:xfrm>
          <a:custGeom>
            <a:rect b="b" l="l" r="r" t="t"/>
            <a:pathLst>
              <a:path extrusionOk="0" h="1684" w="1911">
                <a:moveTo>
                  <a:pt x="956" y="1"/>
                </a:moveTo>
                <a:cubicBezTo>
                  <a:pt x="848" y="1"/>
                  <a:pt x="739" y="22"/>
                  <a:pt x="634" y="66"/>
                </a:cubicBezTo>
                <a:cubicBezTo>
                  <a:pt x="204" y="243"/>
                  <a:pt x="0" y="734"/>
                  <a:pt x="179" y="1163"/>
                </a:cubicBezTo>
                <a:cubicBezTo>
                  <a:pt x="312" y="1487"/>
                  <a:pt x="625" y="1683"/>
                  <a:pt x="956" y="1683"/>
                </a:cubicBezTo>
                <a:cubicBezTo>
                  <a:pt x="1063" y="1683"/>
                  <a:pt x="1172" y="1662"/>
                  <a:pt x="1278" y="1619"/>
                </a:cubicBezTo>
                <a:cubicBezTo>
                  <a:pt x="1706" y="1441"/>
                  <a:pt x="1910" y="949"/>
                  <a:pt x="1733" y="521"/>
                </a:cubicBezTo>
                <a:cubicBezTo>
                  <a:pt x="1598" y="197"/>
                  <a:pt x="1285" y="1"/>
                  <a:pt x="9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23"/>
          <p:cNvSpPr/>
          <p:nvPr/>
        </p:nvSpPr>
        <p:spPr>
          <a:xfrm flipH="1">
            <a:off x="8273796" y="395982"/>
            <a:ext cx="193894" cy="176645"/>
          </a:xfrm>
          <a:custGeom>
            <a:rect b="b" l="l" r="r" t="t"/>
            <a:pathLst>
              <a:path extrusionOk="0" h="1106" w="1214">
                <a:moveTo>
                  <a:pt x="607" y="0"/>
                </a:moveTo>
                <a:cubicBezTo>
                  <a:pt x="465" y="0"/>
                  <a:pt x="324" y="54"/>
                  <a:pt x="216" y="162"/>
                </a:cubicBezTo>
                <a:cubicBezTo>
                  <a:pt x="0" y="377"/>
                  <a:pt x="0" y="727"/>
                  <a:pt x="216" y="943"/>
                </a:cubicBezTo>
                <a:cubicBezTo>
                  <a:pt x="324" y="1051"/>
                  <a:pt x="465" y="1105"/>
                  <a:pt x="607" y="1105"/>
                </a:cubicBezTo>
                <a:cubicBezTo>
                  <a:pt x="748" y="1105"/>
                  <a:pt x="889" y="1051"/>
                  <a:pt x="997" y="943"/>
                </a:cubicBezTo>
                <a:cubicBezTo>
                  <a:pt x="1213" y="727"/>
                  <a:pt x="1213" y="377"/>
                  <a:pt x="997" y="162"/>
                </a:cubicBezTo>
                <a:cubicBezTo>
                  <a:pt x="889" y="54"/>
                  <a:pt x="748" y="0"/>
                  <a:pt x="6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23"/>
          <p:cNvSpPr/>
          <p:nvPr/>
        </p:nvSpPr>
        <p:spPr>
          <a:xfrm flipH="1">
            <a:off x="8885669" y="416641"/>
            <a:ext cx="324860" cy="324860"/>
          </a:xfrm>
          <a:custGeom>
            <a:rect b="b" l="l" r="r" t="t"/>
            <a:pathLst>
              <a:path extrusionOk="0" h="2034" w="2034">
                <a:moveTo>
                  <a:pt x="1017" y="1"/>
                </a:moveTo>
                <a:cubicBezTo>
                  <a:pt x="456" y="1"/>
                  <a:pt x="1" y="456"/>
                  <a:pt x="1" y="1017"/>
                </a:cubicBezTo>
                <a:cubicBezTo>
                  <a:pt x="1" y="1579"/>
                  <a:pt x="456" y="2034"/>
                  <a:pt x="1017" y="2034"/>
                </a:cubicBezTo>
                <a:cubicBezTo>
                  <a:pt x="1579" y="2034"/>
                  <a:pt x="2034" y="1579"/>
                  <a:pt x="2034" y="1017"/>
                </a:cubicBezTo>
                <a:cubicBezTo>
                  <a:pt x="2034" y="456"/>
                  <a:pt x="1579" y="1"/>
                  <a:pt x="10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3"/>
          <p:cNvSpPr/>
          <p:nvPr/>
        </p:nvSpPr>
        <p:spPr>
          <a:xfrm flipH="1">
            <a:off x="-358914" y="-85348"/>
            <a:ext cx="588869" cy="588709"/>
          </a:xfrm>
          <a:custGeom>
            <a:rect b="b" l="l" r="r" t="t"/>
            <a:pathLst>
              <a:path extrusionOk="0" h="3686" w="3687">
                <a:moveTo>
                  <a:pt x="1844" y="0"/>
                </a:moveTo>
                <a:cubicBezTo>
                  <a:pt x="826" y="0"/>
                  <a:pt x="1" y="825"/>
                  <a:pt x="1" y="1843"/>
                </a:cubicBezTo>
                <a:cubicBezTo>
                  <a:pt x="1" y="2861"/>
                  <a:pt x="826" y="3686"/>
                  <a:pt x="1844" y="3686"/>
                </a:cubicBezTo>
                <a:cubicBezTo>
                  <a:pt x="2861" y="3686"/>
                  <a:pt x="3686" y="2861"/>
                  <a:pt x="3686" y="1843"/>
                </a:cubicBezTo>
                <a:cubicBezTo>
                  <a:pt x="3686" y="825"/>
                  <a:pt x="2861" y="0"/>
                  <a:pt x="18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23"/>
          <p:cNvSpPr/>
          <p:nvPr/>
        </p:nvSpPr>
        <p:spPr>
          <a:xfrm flipH="1">
            <a:off x="376189" y="503371"/>
            <a:ext cx="166263" cy="151410"/>
          </a:xfrm>
          <a:custGeom>
            <a:rect b="b" l="l" r="r" t="t"/>
            <a:pathLst>
              <a:path extrusionOk="0" h="948" w="1041">
                <a:moveTo>
                  <a:pt x="521" y="0"/>
                </a:moveTo>
                <a:cubicBezTo>
                  <a:pt x="399" y="0"/>
                  <a:pt x="278" y="47"/>
                  <a:pt x="186" y="139"/>
                </a:cubicBezTo>
                <a:cubicBezTo>
                  <a:pt x="1" y="324"/>
                  <a:pt x="1" y="624"/>
                  <a:pt x="186" y="809"/>
                </a:cubicBezTo>
                <a:cubicBezTo>
                  <a:pt x="278" y="901"/>
                  <a:pt x="399" y="948"/>
                  <a:pt x="521" y="948"/>
                </a:cubicBezTo>
                <a:cubicBezTo>
                  <a:pt x="642" y="948"/>
                  <a:pt x="763" y="901"/>
                  <a:pt x="856" y="809"/>
                </a:cubicBezTo>
                <a:cubicBezTo>
                  <a:pt x="1041" y="624"/>
                  <a:pt x="1041" y="324"/>
                  <a:pt x="856" y="139"/>
                </a:cubicBezTo>
                <a:cubicBezTo>
                  <a:pt x="763" y="47"/>
                  <a:pt x="642" y="0"/>
                  <a:pt x="5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23"/>
          <p:cNvSpPr/>
          <p:nvPr/>
        </p:nvSpPr>
        <p:spPr>
          <a:xfrm flipH="1">
            <a:off x="8031695" y="4596855"/>
            <a:ext cx="179839" cy="151570"/>
          </a:xfrm>
          <a:custGeom>
            <a:rect b="b" l="l" r="r" t="t"/>
            <a:pathLst>
              <a:path extrusionOk="0" h="949" w="1126">
                <a:moveTo>
                  <a:pt x="598" y="0"/>
                </a:moveTo>
                <a:cubicBezTo>
                  <a:pt x="246" y="0"/>
                  <a:pt x="0" y="397"/>
                  <a:pt x="200" y="723"/>
                </a:cubicBezTo>
                <a:cubicBezTo>
                  <a:pt x="286" y="864"/>
                  <a:pt x="439" y="949"/>
                  <a:pt x="602" y="949"/>
                </a:cubicBezTo>
                <a:cubicBezTo>
                  <a:pt x="627" y="949"/>
                  <a:pt x="653" y="947"/>
                  <a:pt x="678" y="943"/>
                </a:cubicBezTo>
                <a:cubicBezTo>
                  <a:pt x="867" y="913"/>
                  <a:pt x="1020" y="772"/>
                  <a:pt x="1065" y="586"/>
                </a:cubicBezTo>
                <a:cubicBezTo>
                  <a:pt x="1126" y="331"/>
                  <a:pt x="969" y="75"/>
                  <a:pt x="715" y="14"/>
                </a:cubicBezTo>
                <a:cubicBezTo>
                  <a:pt x="675" y="5"/>
                  <a:pt x="636" y="0"/>
                  <a:pt x="5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23"/>
          <p:cNvSpPr/>
          <p:nvPr/>
        </p:nvSpPr>
        <p:spPr>
          <a:xfrm flipH="1">
            <a:off x="8743755" y="4040320"/>
            <a:ext cx="179999" cy="151889"/>
          </a:xfrm>
          <a:custGeom>
            <a:rect b="b" l="l" r="r" t="t"/>
            <a:pathLst>
              <a:path extrusionOk="0" h="951" w="1127">
                <a:moveTo>
                  <a:pt x="600" y="1"/>
                </a:moveTo>
                <a:cubicBezTo>
                  <a:pt x="247" y="1"/>
                  <a:pt x="0" y="398"/>
                  <a:pt x="201" y="723"/>
                </a:cubicBezTo>
                <a:cubicBezTo>
                  <a:pt x="288" y="866"/>
                  <a:pt x="442" y="950"/>
                  <a:pt x="605" y="950"/>
                </a:cubicBezTo>
                <a:cubicBezTo>
                  <a:pt x="630" y="950"/>
                  <a:pt x="654" y="948"/>
                  <a:pt x="679" y="944"/>
                </a:cubicBezTo>
                <a:cubicBezTo>
                  <a:pt x="869" y="915"/>
                  <a:pt x="1022" y="772"/>
                  <a:pt x="1066" y="586"/>
                </a:cubicBezTo>
                <a:cubicBezTo>
                  <a:pt x="1126" y="331"/>
                  <a:pt x="970" y="75"/>
                  <a:pt x="715" y="14"/>
                </a:cubicBezTo>
                <a:cubicBezTo>
                  <a:pt x="676" y="5"/>
                  <a:pt x="638" y="1"/>
                  <a:pt x="60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23"/>
          <p:cNvSpPr/>
          <p:nvPr/>
        </p:nvSpPr>
        <p:spPr>
          <a:xfrm flipH="1">
            <a:off x="8536453" y="4646987"/>
            <a:ext cx="207310" cy="191658"/>
          </a:xfrm>
          <a:custGeom>
            <a:rect b="b" l="l" r="r" t="t"/>
            <a:pathLst>
              <a:path extrusionOk="0" h="1200" w="1298">
                <a:moveTo>
                  <a:pt x="639" y="1"/>
                </a:moveTo>
                <a:cubicBezTo>
                  <a:pt x="449" y="1"/>
                  <a:pt x="267" y="90"/>
                  <a:pt x="153" y="248"/>
                </a:cubicBezTo>
                <a:cubicBezTo>
                  <a:pt x="11" y="444"/>
                  <a:pt x="0" y="707"/>
                  <a:pt x="127" y="913"/>
                </a:cubicBezTo>
                <a:cubicBezTo>
                  <a:pt x="237" y="1093"/>
                  <a:pt x="432" y="1200"/>
                  <a:pt x="639" y="1200"/>
                </a:cubicBezTo>
                <a:cubicBezTo>
                  <a:pt x="670" y="1200"/>
                  <a:pt x="701" y="1197"/>
                  <a:pt x="732" y="1192"/>
                </a:cubicBezTo>
                <a:cubicBezTo>
                  <a:pt x="971" y="1154"/>
                  <a:pt x="1164" y="975"/>
                  <a:pt x="1221" y="740"/>
                </a:cubicBezTo>
                <a:cubicBezTo>
                  <a:pt x="1297" y="418"/>
                  <a:pt x="1099" y="95"/>
                  <a:pt x="777" y="17"/>
                </a:cubicBezTo>
                <a:cubicBezTo>
                  <a:pt x="731" y="6"/>
                  <a:pt x="685" y="1"/>
                  <a:pt x="63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23"/>
          <p:cNvSpPr/>
          <p:nvPr/>
        </p:nvSpPr>
        <p:spPr>
          <a:xfrm flipH="1">
            <a:off x="770933" y="4748412"/>
            <a:ext cx="494957" cy="449917"/>
          </a:xfrm>
          <a:custGeom>
            <a:rect b="b" l="l" r="r" t="t"/>
            <a:pathLst>
              <a:path extrusionOk="0" h="2817" w="3099">
                <a:moveTo>
                  <a:pt x="1548" y="0"/>
                </a:moveTo>
                <a:cubicBezTo>
                  <a:pt x="910" y="0"/>
                  <a:pt x="332" y="437"/>
                  <a:pt x="179" y="1086"/>
                </a:cubicBezTo>
                <a:cubicBezTo>
                  <a:pt x="1" y="1842"/>
                  <a:pt x="469" y="2600"/>
                  <a:pt x="1226" y="2778"/>
                </a:cubicBezTo>
                <a:cubicBezTo>
                  <a:pt x="1335" y="2804"/>
                  <a:pt x="1444" y="2817"/>
                  <a:pt x="1552" y="2817"/>
                </a:cubicBezTo>
                <a:cubicBezTo>
                  <a:pt x="2190" y="2817"/>
                  <a:pt x="2767" y="2379"/>
                  <a:pt x="2920" y="1732"/>
                </a:cubicBezTo>
                <a:cubicBezTo>
                  <a:pt x="3098" y="976"/>
                  <a:pt x="2630" y="217"/>
                  <a:pt x="1873" y="38"/>
                </a:cubicBezTo>
                <a:cubicBezTo>
                  <a:pt x="1765" y="12"/>
                  <a:pt x="1656" y="0"/>
                  <a:pt x="15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23"/>
          <p:cNvSpPr/>
          <p:nvPr/>
        </p:nvSpPr>
        <p:spPr>
          <a:xfrm flipH="1">
            <a:off x="-312041" y="741505"/>
            <a:ext cx="495117" cy="449917"/>
          </a:xfrm>
          <a:custGeom>
            <a:rect b="b" l="l" r="r" t="t"/>
            <a:pathLst>
              <a:path extrusionOk="0" h="2817" w="3100">
                <a:moveTo>
                  <a:pt x="1549" y="0"/>
                </a:moveTo>
                <a:cubicBezTo>
                  <a:pt x="910" y="0"/>
                  <a:pt x="332" y="437"/>
                  <a:pt x="179" y="1085"/>
                </a:cubicBezTo>
                <a:cubicBezTo>
                  <a:pt x="1" y="1842"/>
                  <a:pt x="470" y="2600"/>
                  <a:pt x="1227" y="2778"/>
                </a:cubicBezTo>
                <a:cubicBezTo>
                  <a:pt x="1335" y="2804"/>
                  <a:pt x="1444" y="2816"/>
                  <a:pt x="1551" y="2816"/>
                </a:cubicBezTo>
                <a:cubicBezTo>
                  <a:pt x="2189" y="2816"/>
                  <a:pt x="2766" y="2380"/>
                  <a:pt x="2919" y="1732"/>
                </a:cubicBezTo>
                <a:cubicBezTo>
                  <a:pt x="3099" y="974"/>
                  <a:pt x="2630" y="216"/>
                  <a:pt x="1873" y="38"/>
                </a:cubicBezTo>
                <a:cubicBezTo>
                  <a:pt x="1764" y="12"/>
                  <a:pt x="1656" y="0"/>
                  <a:pt x="15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23"/>
          <p:cNvSpPr/>
          <p:nvPr/>
        </p:nvSpPr>
        <p:spPr>
          <a:xfrm rot="-1799986">
            <a:off x="7160187" y="-237909"/>
            <a:ext cx="6269639" cy="691908"/>
          </a:xfrm>
          <a:custGeom>
            <a:rect b="b" l="l" r="r" t="t"/>
            <a:pathLst>
              <a:path extrusionOk="0" h="5751" w="52112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23"/>
          <p:cNvSpPr/>
          <p:nvPr/>
        </p:nvSpPr>
        <p:spPr>
          <a:xfrm rot="-1799986">
            <a:off x="-1831413" y="233116"/>
            <a:ext cx="6269639" cy="691908"/>
          </a:xfrm>
          <a:custGeom>
            <a:rect b="b" l="l" r="r" t="t"/>
            <a:pathLst>
              <a:path extrusionOk="0" h="5751" w="52112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23"/>
          <p:cNvSpPr/>
          <p:nvPr/>
        </p:nvSpPr>
        <p:spPr>
          <a:xfrm rot="-1799986">
            <a:off x="6069412" y="3428516"/>
            <a:ext cx="6269639" cy="691908"/>
          </a:xfrm>
          <a:custGeom>
            <a:rect b="b" l="l" r="r" t="t"/>
            <a:pathLst>
              <a:path extrusionOk="0" h="5751" w="52112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23"/>
          <p:cNvSpPr/>
          <p:nvPr/>
        </p:nvSpPr>
        <p:spPr>
          <a:xfrm flipH="1" rot="1799986">
            <a:off x="-2204888" y="3993366"/>
            <a:ext cx="6269639" cy="691908"/>
          </a:xfrm>
          <a:custGeom>
            <a:rect b="b" l="l" r="r" t="t"/>
            <a:pathLst>
              <a:path extrusionOk="0" h="5751" w="52112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75" name="Google Shape;575;p24"/>
          <p:cNvSpPr/>
          <p:nvPr/>
        </p:nvSpPr>
        <p:spPr>
          <a:xfrm flipH="1">
            <a:off x="1006469" y="5612131"/>
            <a:ext cx="25048" cy="22175"/>
          </a:xfrm>
          <a:custGeom>
            <a:rect b="b" l="l" r="r" t="t"/>
            <a:pathLst>
              <a:path extrusionOk="0" h="440" w="497">
                <a:moveTo>
                  <a:pt x="497" y="0"/>
                </a:moveTo>
                <a:lnTo>
                  <a:pt x="0" y="439"/>
                </a:lnTo>
                <a:lnTo>
                  <a:pt x="497" y="439"/>
                </a:lnTo>
                <a:lnTo>
                  <a:pt x="4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24"/>
          <p:cNvSpPr/>
          <p:nvPr/>
        </p:nvSpPr>
        <p:spPr>
          <a:xfrm flipH="1">
            <a:off x="6123479" y="5618487"/>
            <a:ext cx="7720" cy="13521"/>
          </a:xfrm>
          <a:custGeom>
            <a:rect b="b" l="l" r="r" t="t"/>
            <a:pathLst>
              <a:path extrusionOk="0" h="268" w="153">
                <a:moveTo>
                  <a:pt x="153" y="0"/>
                </a:moveTo>
                <a:lnTo>
                  <a:pt x="0" y="153"/>
                </a:lnTo>
                <a:lnTo>
                  <a:pt x="115" y="268"/>
                </a:lnTo>
                <a:lnTo>
                  <a:pt x="153" y="268"/>
                </a:lnTo>
                <a:lnTo>
                  <a:pt x="153" y="0"/>
                </a:lnTo>
                <a:close/>
              </a:path>
            </a:pathLst>
          </a:custGeom>
          <a:solidFill>
            <a:srgbClr val="2620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24"/>
          <p:cNvSpPr/>
          <p:nvPr/>
        </p:nvSpPr>
        <p:spPr>
          <a:xfrm rot="10800000">
            <a:off x="4703176" y="4858952"/>
            <a:ext cx="442899" cy="443149"/>
          </a:xfrm>
          <a:custGeom>
            <a:rect b="b" l="l" r="r" t="t"/>
            <a:pathLst>
              <a:path extrusionOk="0" h="1834" w="1833">
                <a:moveTo>
                  <a:pt x="916" y="1"/>
                </a:moveTo>
                <a:cubicBezTo>
                  <a:pt x="410" y="1"/>
                  <a:pt x="1" y="412"/>
                  <a:pt x="1" y="918"/>
                </a:cubicBezTo>
                <a:cubicBezTo>
                  <a:pt x="1" y="1423"/>
                  <a:pt x="410" y="1833"/>
                  <a:pt x="916" y="1833"/>
                </a:cubicBezTo>
                <a:cubicBezTo>
                  <a:pt x="1423" y="1833"/>
                  <a:pt x="1833" y="1423"/>
                  <a:pt x="1833" y="918"/>
                </a:cubicBezTo>
                <a:cubicBezTo>
                  <a:pt x="1833" y="412"/>
                  <a:pt x="1423" y="1"/>
                  <a:pt x="91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24"/>
          <p:cNvSpPr/>
          <p:nvPr/>
        </p:nvSpPr>
        <p:spPr>
          <a:xfrm rot="10800000">
            <a:off x="1588262" y="4818190"/>
            <a:ext cx="600438" cy="600692"/>
          </a:xfrm>
          <a:custGeom>
            <a:rect b="b" l="l" r="r" t="t"/>
            <a:pathLst>
              <a:path extrusionOk="0" h="2486" w="2485">
                <a:moveTo>
                  <a:pt x="1242" y="1"/>
                </a:moveTo>
                <a:cubicBezTo>
                  <a:pt x="557" y="1"/>
                  <a:pt x="1" y="557"/>
                  <a:pt x="1" y="1242"/>
                </a:cubicBezTo>
                <a:cubicBezTo>
                  <a:pt x="1" y="1929"/>
                  <a:pt x="557" y="2485"/>
                  <a:pt x="1242" y="2485"/>
                </a:cubicBezTo>
                <a:cubicBezTo>
                  <a:pt x="1929" y="2485"/>
                  <a:pt x="2485" y="1929"/>
                  <a:pt x="2485" y="1242"/>
                </a:cubicBezTo>
                <a:cubicBezTo>
                  <a:pt x="2485" y="557"/>
                  <a:pt x="1929" y="1"/>
                  <a:pt x="1242" y="1"/>
                </a:cubicBezTo>
                <a:close/>
              </a:path>
            </a:pathLst>
          </a:custGeom>
          <a:solidFill>
            <a:srgbClr val="0104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24"/>
          <p:cNvSpPr/>
          <p:nvPr/>
        </p:nvSpPr>
        <p:spPr>
          <a:xfrm rot="10800000">
            <a:off x="2649889" y="4697388"/>
            <a:ext cx="345282" cy="345289"/>
          </a:xfrm>
          <a:custGeom>
            <a:rect b="b" l="l" r="r" t="t"/>
            <a:pathLst>
              <a:path extrusionOk="0" h="1429" w="1429">
                <a:moveTo>
                  <a:pt x="715" y="1"/>
                </a:moveTo>
                <a:cubicBezTo>
                  <a:pt x="320" y="1"/>
                  <a:pt x="1" y="320"/>
                  <a:pt x="1" y="715"/>
                </a:cubicBezTo>
                <a:cubicBezTo>
                  <a:pt x="1" y="1109"/>
                  <a:pt x="320" y="1428"/>
                  <a:pt x="715" y="1428"/>
                </a:cubicBezTo>
                <a:cubicBezTo>
                  <a:pt x="1108" y="1428"/>
                  <a:pt x="1429" y="1109"/>
                  <a:pt x="1429" y="715"/>
                </a:cubicBezTo>
                <a:cubicBezTo>
                  <a:pt x="1429" y="320"/>
                  <a:pt x="1108" y="1"/>
                  <a:pt x="71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24"/>
          <p:cNvSpPr/>
          <p:nvPr/>
        </p:nvSpPr>
        <p:spPr>
          <a:xfrm rot="10800000">
            <a:off x="6685964" y="4778201"/>
            <a:ext cx="748796" cy="680672"/>
          </a:xfrm>
          <a:custGeom>
            <a:rect b="b" l="l" r="r" t="t"/>
            <a:pathLst>
              <a:path extrusionOk="0" h="2817" w="3099">
                <a:moveTo>
                  <a:pt x="1548" y="0"/>
                </a:moveTo>
                <a:cubicBezTo>
                  <a:pt x="910" y="0"/>
                  <a:pt x="332" y="437"/>
                  <a:pt x="179" y="1086"/>
                </a:cubicBezTo>
                <a:cubicBezTo>
                  <a:pt x="1" y="1842"/>
                  <a:pt x="469" y="2600"/>
                  <a:pt x="1226" y="2778"/>
                </a:cubicBezTo>
                <a:cubicBezTo>
                  <a:pt x="1335" y="2804"/>
                  <a:pt x="1444" y="2817"/>
                  <a:pt x="1552" y="2817"/>
                </a:cubicBezTo>
                <a:cubicBezTo>
                  <a:pt x="2190" y="2817"/>
                  <a:pt x="2767" y="2379"/>
                  <a:pt x="2920" y="1732"/>
                </a:cubicBezTo>
                <a:cubicBezTo>
                  <a:pt x="3098" y="976"/>
                  <a:pt x="2630" y="217"/>
                  <a:pt x="1873" y="38"/>
                </a:cubicBezTo>
                <a:cubicBezTo>
                  <a:pt x="1765" y="12"/>
                  <a:pt x="1656" y="0"/>
                  <a:pt x="1548" y="0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24"/>
          <p:cNvSpPr/>
          <p:nvPr/>
        </p:nvSpPr>
        <p:spPr>
          <a:xfrm rot="10800000">
            <a:off x="-2282448" y="3800334"/>
            <a:ext cx="3649504" cy="3649821"/>
          </a:xfrm>
          <a:custGeom>
            <a:rect b="b" l="l" r="r" t="t"/>
            <a:pathLst>
              <a:path extrusionOk="0" h="15105" w="15104">
                <a:moveTo>
                  <a:pt x="7552" y="0"/>
                </a:moveTo>
                <a:cubicBezTo>
                  <a:pt x="5550" y="0"/>
                  <a:pt x="3628" y="797"/>
                  <a:pt x="2212" y="2213"/>
                </a:cubicBezTo>
                <a:cubicBezTo>
                  <a:pt x="796" y="3629"/>
                  <a:pt x="1" y="5549"/>
                  <a:pt x="1" y="7552"/>
                </a:cubicBezTo>
                <a:cubicBezTo>
                  <a:pt x="1" y="9555"/>
                  <a:pt x="796" y="11476"/>
                  <a:pt x="2212" y="12892"/>
                </a:cubicBezTo>
                <a:cubicBezTo>
                  <a:pt x="3628" y="14308"/>
                  <a:pt x="5550" y="15104"/>
                  <a:pt x="7552" y="15104"/>
                </a:cubicBezTo>
                <a:cubicBezTo>
                  <a:pt x="9555" y="15104"/>
                  <a:pt x="11475" y="14308"/>
                  <a:pt x="12892" y="12892"/>
                </a:cubicBezTo>
                <a:cubicBezTo>
                  <a:pt x="14308" y="11476"/>
                  <a:pt x="15104" y="9555"/>
                  <a:pt x="15104" y="7552"/>
                </a:cubicBezTo>
                <a:cubicBezTo>
                  <a:pt x="15104" y="5549"/>
                  <a:pt x="14308" y="3629"/>
                  <a:pt x="12892" y="2213"/>
                </a:cubicBezTo>
                <a:cubicBezTo>
                  <a:pt x="11475" y="797"/>
                  <a:pt x="9555" y="0"/>
                  <a:pt x="7552" y="0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24"/>
          <p:cNvSpPr/>
          <p:nvPr/>
        </p:nvSpPr>
        <p:spPr>
          <a:xfrm rot="10800000">
            <a:off x="-1748220" y="4335066"/>
            <a:ext cx="2580797" cy="2580608"/>
          </a:xfrm>
          <a:custGeom>
            <a:rect b="b" l="l" r="r" t="t"/>
            <a:pathLst>
              <a:path extrusionOk="0" h="10680" w="10681">
                <a:moveTo>
                  <a:pt x="5340" y="1"/>
                </a:moveTo>
                <a:cubicBezTo>
                  <a:pt x="2391" y="1"/>
                  <a:pt x="0" y="2391"/>
                  <a:pt x="0" y="5340"/>
                </a:cubicBezTo>
                <a:cubicBezTo>
                  <a:pt x="0" y="8290"/>
                  <a:pt x="2391" y="10680"/>
                  <a:pt x="5340" y="10680"/>
                </a:cubicBezTo>
                <a:cubicBezTo>
                  <a:pt x="8289" y="10680"/>
                  <a:pt x="10680" y="8290"/>
                  <a:pt x="10680" y="5340"/>
                </a:cubicBezTo>
                <a:cubicBezTo>
                  <a:pt x="10680" y="2391"/>
                  <a:pt x="8289" y="1"/>
                  <a:pt x="534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24"/>
          <p:cNvSpPr/>
          <p:nvPr/>
        </p:nvSpPr>
        <p:spPr>
          <a:xfrm rot="10800000">
            <a:off x="8000462" y="4148461"/>
            <a:ext cx="1798415" cy="1638493"/>
          </a:xfrm>
          <a:custGeom>
            <a:rect b="b" l="l" r="r" t="t"/>
            <a:pathLst>
              <a:path extrusionOk="0" h="6781" w="7443">
                <a:moveTo>
                  <a:pt x="3721" y="1"/>
                </a:moveTo>
                <a:cubicBezTo>
                  <a:pt x="2854" y="1"/>
                  <a:pt x="1986" y="332"/>
                  <a:pt x="1325" y="993"/>
                </a:cubicBezTo>
                <a:cubicBezTo>
                  <a:pt x="1" y="2317"/>
                  <a:pt x="1" y="4464"/>
                  <a:pt x="1325" y="5788"/>
                </a:cubicBezTo>
                <a:cubicBezTo>
                  <a:pt x="1986" y="6449"/>
                  <a:pt x="2854" y="6780"/>
                  <a:pt x="3721" y="6780"/>
                </a:cubicBezTo>
                <a:cubicBezTo>
                  <a:pt x="4589" y="6780"/>
                  <a:pt x="5457" y="6449"/>
                  <a:pt x="6119" y="5788"/>
                </a:cubicBezTo>
                <a:cubicBezTo>
                  <a:pt x="7443" y="4464"/>
                  <a:pt x="7443" y="2317"/>
                  <a:pt x="6119" y="993"/>
                </a:cubicBezTo>
                <a:cubicBezTo>
                  <a:pt x="5457" y="332"/>
                  <a:pt x="4589" y="1"/>
                  <a:pt x="3721" y="1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24"/>
          <p:cNvSpPr/>
          <p:nvPr/>
        </p:nvSpPr>
        <p:spPr>
          <a:xfrm rot="10800000">
            <a:off x="8546529" y="4646465"/>
            <a:ext cx="709894" cy="645394"/>
          </a:xfrm>
          <a:custGeom>
            <a:rect b="b" l="l" r="r" t="t"/>
            <a:pathLst>
              <a:path extrusionOk="0" h="2671" w="2938">
                <a:moveTo>
                  <a:pt x="1468" y="1"/>
                </a:moveTo>
                <a:cubicBezTo>
                  <a:pt x="863" y="1"/>
                  <a:pt x="315" y="415"/>
                  <a:pt x="170" y="1030"/>
                </a:cubicBezTo>
                <a:cubicBezTo>
                  <a:pt x="1" y="1746"/>
                  <a:pt x="446" y="2465"/>
                  <a:pt x="1163" y="2635"/>
                </a:cubicBezTo>
                <a:cubicBezTo>
                  <a:pt x="1266" y="2659"/>
                  <a:pt x="1370" y="2671"/>
                  <a:pt x="1472" y="2671"/>
                </a:cubicBezTo>
                <a:cubicBezTo>
                  <a:pt x="2076" y="2671"/>
                  <a:pt x="2624" y="2257"/>
                  <a:pt x="2769" y="1643"/>
                </a:cubicBezTo>
                <a:cubicBezTo>
                  <a:pt x="2937" y="925"/>
                  <a:pt x="2494" y="206"/>
                  <a:pt x="1776" y="37"/>
                </a:cubicBezTo>
                <a:cubicBezTo>
                  <a:pt x="1673" y="12"/>
                  <a:pt x="1570" y="1"/>
                  <a:pt x="146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85" name="Google Shape;585;p24"/>
          <p:cNvSpPr/>
          <p:nvPr/>
        </p:nvSpPr>
        <p:spPr>
          <a:xfrm rot="10800000">
            <a:off x="7807425" y="155056"/>
            <a:ext cx="437341" cy="406663"/>
          </a:xfrm>
          <a:custGeom>
            <a:rect b="b" l="l" r="r" t="t"/>
            <a:pathLst>
              <a:path extrusionOk="0" h="1683" w="1810">
                <a:moveTo>
                  <a:pt x="906" y="0"/>
                </a:moveTo>
                <a:cubicBezTo>
                  <a:pt x="501" y="0"/>
                  <a:pt x="142" y="294"/>
                  <a:pt x="76" y="707"/>
                </a:cubicBezTo>
                <a:cubicBezTo>
                  <a:pt x="1" y="1166"/>
                  <a:pt x="312" y="1598"/>
                  <a:pt x="771" y="1671"/>
                </a:cubicBezTo>
                <a:cubicBezTo>
                  <a:pt x="817" y="1679"/>
                  <a:pt x="863" y="1683"/>
                  <a:pt x="908" y="1683"/>
                </a:cubicBezTo>
                <a:cubicBezTo>
                  <a:pt x="1312" y="1683"/>
                  <a:pt x="1669" y="1389"/>
                  <a:pt x="1736" y="977"/>
                </a:cubicBezTo>
                <a:cubicBezTo>
                  <a:pt x="1810" y="518"/>
                  <a:pt x="1499" y="86"/>
                  <a:pt x="1040" y="11"/>
                </a:cubicBezTo>
                <a:cubicBezTo>
                  <a:pt x="995" y="4"/>
                  <a:pt x="950" y="0"/>
                  <a:pt x="906" y="0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24"/>
          <p:cNvSpPr/>
          <p:nvPr/>
        </p:nvSpPr>
        <p:spPr>
          <a:xfrm rot="10800000">
            <a:off x="9292932" y="1123636"/>
            <a:ext cx="447490" cy="406905"/>
          </a:xfrm>
          <a:custGeom>
            <a:rect b="b" l="l" r="r" t="t"/>
            <a:pathLst>
              <a:path extrusionOk="0" h="1684" w="1852">
                <a:moveTo>
                  <a:pt x="925" y="1"/>
                </a:moveTo>
                <a:cubicBezTo>
                  <a:pt x="544" y="1"/>
                  <a:pt x="199" y="261"/>
                  <a:pt x="107" y="649"/>
                </a:cubicBezTo>
                <a:cubicBezTo>
                  <a:pt x="1" y="1101"/>
                  <a:pt x="280" y="1554"/>
                  <a:pt x="732" y="1660"/>
                </a:cubicBezTo>
                <a:cubicBezTo>
                  <a:pt x="798" y="1676"/>
                  <a:pt x="863" y="1683"/>
                  <a:pt x="927" y="1683"/>
                </a:cubicBezTo>
                <a:cubicBezTo>
                  <a:pt x="1307" y="1683"/>
                  <a:pt x="1653" y="1422"/>
                  <a:pt x="1744" y="1035"/>
                </a:cubicBezTo>
                <a:cubicBezTo>
                  <a:pt x="1851" y="583"/>
                  <a:pt x="1570" y="131"/>
                  <a:pt x="1118" y="23"/>
                </a:cubicBezTo>
                <a:cubicBezTo>
                  <a:pt x="1053" y="8"/>
                  <a:pt x="989" y="1"/>
                  <a:pt x="9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24"/>
          <p:cNvSpPr/>
          <p:nvPr/>
        </p:nvSpPr>
        <p:spPr>
          <a:xfrm rot="10800000">
            <a:off x="7505802" y="-27869"/>
            <a:ext cx="213355" cy="182914"/>
          </a:xfrm>
          <a:custGeom>
            <a:rect b="b" l="l" r="r" t="t"/>
            <a:pathLst>
              <a:path extrusionOk="0" h="757" w="883">
                <a:moveTo>
                  <a:pt x="505" y="1"/>
                </a:moveTo>
                <a:cubicBezTo>
                  <a:pt x="169" y="1"/>
                  <a:pt x="1" y="407"/>
                  <a:pt x="239" y="645"/>
                </a:cubicBezTo>
                <a:cubicBezTo>
                  <a:pt x="316" y="722"/>
                  <a:pt x="410" y="756"/>
                  <a:pt x="503" y="756"/>
                </a:cubicBezTo>
                <a:cubicBezTo>
                  <a:pt x="697" y="756"/>
                  <a:pt x="883" y="606"/>
                  <a:pt x="883" y="378"/>
                </a:cubicBezTo>
                <a:cubicBezTo>
                  <a:pt x="883" y="169"/>
                  <a:pt x="715" y="1"/>
                  <a:pt x="5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24"/>
          <p:cNvSpPr/>
          <p:nvPr/>
        </p:nvSpPr>
        <p:spPr>
          <a:xfrm rot="10800000">
            <a:off x="8712268" y="2968928"/>
            <a:ext cx="1962720" cy="1788304"/>
          </a:xfrm>
          <a:custGeom>
            <a:rect b="b" l="l" r="r" t="t"/>
            <a:pathLst>
              <a:path extrusionOk="0" h="7401" w="8123">
                <a:moveTo>
                  <a:pt x="4061" y="1"/>
                </a:moveTo>
                <a:cubicBezTo>
                  <a:pt x="3115" y="1"/>
                  <a:pt x="2168" y="362"/>
                  <a:pt x="1446" y="1085"/>
                </a:cubicBezTo>
                <a:cubicBezTo>
                  <a:pt x="0" y="2529"/>
                  <a:pt x="0" y="4871"/>
                  <a:pt x="1446" y="6317"/>
                </a:cubicBezTo>
                <a:cubicBezTo>
                  <a:pt x="2168" y="7039"/>
                  <a:pt x="3115" y="7400"/>
                  <a:pt x="4061" y="7400"/>
                </a:cubicBezTo>
                <a:cubicBezTo>
                  <a:pt x="5008" y="7400"/>
                  <a:pt x="5955" y="7039"/>
                  <a:pt x="6678" y="6317"/>
                </a:cubicBezTo>
                <a:cubicBezTo>
                  <a:pt x="8122" y="4871"/>
                  <a:pt x="8122" y="2529"/>
                  <a:pt x="6678" y="1085"/>
                </a:cubicBezTo>
                <a:cubicBezTo>
                  <a:pt x="5955" y="362"/>
                  <a:pt x="5008" y="1"/>
                  <a:pt x="40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24"/>
          <p:cNvSpPr/>
          <p:nvPr/>
        </p:nvSpPr>
        <p:spPr>
          <a:xfrm rot="10800000">
            <a:off x="1367062" y="-488345"/>
            <a:ext cx="491465" cy="491475"/>
          </a:xfrm>
          <a:custGeom>
            <a:rect b="b" l="l" r="r" t="t"/>
            <a:pathLst>
              <a:path extrusionOk="0" h="2034" w="2034">
                <a:moveTo>
                  <a:pt x="1017" y="1"/>
                </a:moveTo>
                <a:cubicBezTo>
                  <a:pt x="456" y="1"/>
                  <a:pt x="1" y="456"/>
                  <a:pt x="1" y="1017"/>
                </a:cubicBezTo>
                <a:cubicBezTo>
                  <a:pt x="1" y="1578"/>
                  <a:pt x="456" y="2034"/>
                  <a:pt x="1017" y="2034"/>
                </a:cubicBezTo>
                <a:cubicBezTo>
                  <a:pt x="1578" y="2034"/>
                  <a:pt x="2033" y="1578"/>
                  <a:pt x="2033" y="1017"/>
                </a:cubicBezTo>
                <a:cubicBezTo>
                  <a:pt x="2033" y="456"/>
                  <a:pt x="1578" y="1"/>
                  <a:pt x="101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24"/>
          <p:cNvSpPr/>
          <p:nvPr/>
        </p:nvSpPr>
        <p:spPr>
          <a:xfrm rot="10800000">
            <a:off x="-342713" y="-829538"/>
            <a:ext cx="1305500" cy="1305527"/>
          </a:xfrm>
          <a:custGeom>
            <a:rect b="b" l="l" r="r" t="t"/>
            <a:pathLst>
              <a:path extrusionOk="0" h="5403" w="5403">
                <a:moveTo>
                  <a:pt x="2701" y="1"/>
                </a:moveTo>
                <a:cubicBezTo>
                  <a:pt x="1210" y="1"/>
                  <a:pt x="1" y="1210"/>
                  <a:pt x="1" y="2701"/>
                </a:cubicBezTo>
                <a:cubicBezTo>
                  <a:pt x="1" y="4193"/>
                  <a:pt x="1210" y="5402"/>
                  <a:pt x="2701" y="5402"/>
                </a:cubicBezTo>
                <a:cubicBezTo>
                  <a:pt x="4193" y="5402"/>
                  <a:pt x="5402" y="4193"/>
                  <a:pt x="5402" y="2701"/>
                </a:cubicBezTo>
                <a:cubicBezTo>
                  <a:pt x="5402" y="1210"/>
                  <a:pt x="4193" y="1"/>
                  <a:pt x="2701" y="1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24"/>
          <p:cNvSpPr/>
          <p:nvPr/>
        </p:nvSpPr>
        <p:spPr>
          <a:xfrm rot="10800000">
            <a:off x="-471146" y="3292440"/>
            <a:ext cx="1043095" cy="1042633"/>
          </a:xfrm>
          <a:custGeom>
            <a:rect b="b" l="l" r="r" t="t"/>
            <a:pathLst>
              <a:path extrusionOk="0" h="4315" w="4317">
                <a:moveTo>
                  <a:pt x="2159" y="0"/>
                </a:moveTo>
                <a:cubicBezTo>
                  <a:pt x="967" y="0"/>
                  <a:pt x="1" y="966"/>
                  <a:pt x="1" y="2157"/>
                </a:cubicBezTo>
                <a:cubicBezTo>
                  <a:pt x="1" y="3348"/>
                  <a:pt x="967" y="4314"/>
                  <a:pt x="2159" y="4314"/>
                </a:cubicBezTo>
                <a:cubicBezTo>
                  <a:pt x="3350" y="4314"/>
                  <a:pt x="4316" y="3348"/>
                  <a:pt x="4316" y="2157"/>
                </a:cubicBezTo>
                <a:cubicBezTo>
                  <a:pt x="4316" y="966"/>
                  <a:pt x="3350" y="0"/>
                  <a:pt x="215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24"/>
          <p:cNvSpPr/>
          <p:nvPr/>
        </p:nvSpPr>
        <p:spPr>
          <a:xfrm rot="10800000">
            <a:off x="4652786" y="-410529"/>
            <a:ext cx="772717" cy="680913"/>
          </a:xfrm>
          <a:custGeom>
            <a:rect b="b" l="l" r="r" t="t"/>
            <a:pathLst>
              <a:path extrusionOk="0" h="2818" w="3198">
                <a:moveTo>
                  <a:pt x="1598" y="1"/>
                </a:moveTo>
                <a:cubicBezTo>
                  <a:pt x="1419" y="1"/>
                  <a:pt x="1236" y="35"/>
                  <a:pt x="1060" y="108"/>
                </a:cubicBezTo>
                <a:cubicBezTo>
                  <a:pt x="342" y="406"/>
                  <a:pt x="1" y="1229"/>
                  <a:pt x="298" y="1948"/>
                </a:cubicBezTo>
                <a:cubicBezTo>
                  <a:pt x="523" y="2490"/>
                  <a:pt x="1047" y="2817"/>
                  <a:pt x="1600" y="2817"/>
                </a:cubicBezTo>
                <a:cubicBezTo>
                  <a:pt x="1779" y="2817"/>
                  <a:pt x="1961" y="2783"/>
                  <a:pt x="2137" y="2710"/>
                </a:cubicBezTo>
                <a:cubicBezTo>
                  <a:pt x="2856" y="2413"/>
                  <a:pt x="3198" y="1589"/>
                  <a:pt x="2900" y="870"/>
                </a:cubicBezTo>
                <a:cubicBezTo>
                  <a:pt x="2676" y="328"/>
                  <a:pt x="2151" y="1"/>
                  <a:pt x="1598" y="1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24"/>
          <p:cNvSpPr/>
          <p:nvPr/>
        </p:nvSpPr>
        <p:spPr>
          <a:xfrm rot="10800000">
            <a:off x="-324115" y="959124"/>
            <a:ext cx="749037" cy="680672"/>
          </a:xfrm>
          <a:custGeom>
            <a:rect b="b" l="l" r="r" t="t"/>
            <a:pathLst>
              <a:path extrusionOk="0" h="2817" w="3100">
                <a:moveTo>
                  <a:pt x="1549" y="0"/>
                </a:moveTo>
                <a:cubicBezTo>
                  <a:pt x="910" y="0"/>
                  <a:pt x="332" y="437"/>
                  <a:pt x="179" y="1085"/>
                </a:cubicBezTo>
                <a:cubicBezTo>
                  <a:pt x="1" y="1842"/>
                  <a:pt x="470" y="2600"/>
                  <a:pt x="1227" y="2778"/>
                </a:cubicBezTo>
                <a:cubicBezTo>
                  <a:pt x="1335" y="2804"/>
                  <a:pt x="1444" y="2816"/>
                  <a:pt x="1551" y="2816"/>
                </a:cubicBezTo>
                <a:cubicBezTo>
                  <a:pt x="2189" y="2816"/>
                  <a:pt x="2766" y="2380"/>
                  <a:pt x="2919" y="1732"/>
                </a:cubicBezTo>
                <a:cubicBezTo>
                  <a:pt x="3099" y="974"/>
                  <a:pt x="2630" y="216"/>
                  <a:pt x="1873" y="38"/>
                </a:cubicBezTo>
                <a:cubicBezTo>
                  <a:pt x="1764" y="12"/>
                  <a:pt x="1656" y="0"/>
                  <a:pt x="1549" y="0"/>
                </a:cubicBezTo>
                <a:close/>
              </a:path>
            </a:pathLst>
          </a:custGeom>
          <a:solidFill>
            <a:srgbClr val="0104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24"/>
          <p:cNvSpPr/>
          <p:nvPr/>
        </p:nvSpPr>
        <p:spPr>
          <a:xfrm>
            <a:off x="-4232500" y="226276"/>
            <a:ext cx="5518357" cy="680924"/>
          </a:xfrm>
          <a:custGeom>
            <a:rect b="b" l="l" r="r" t="t"/>
            <a:pathLst>
              <a:path extrusionOk="0" h="6417" w="52006">
                <a:moveTo>
                  <a:pt x="42454" y="0"/>
                </a:moveTo>
                <a:cubicBezTo>
                  <a:pt x="42391" y="0"/>
                  <a:pt x="42321" y="45"/>
                  <a:pt x="42319" y="120"/>
                </a:cubicBezTo>
                <a:cubicBezTo>
                  <a:pt x="42277" y="1651"/>
                  <a:pt x="42138" y="3177"/>
                  <a:pt x="41904" y="4690"/>
                </a:cubicBezTo>
                <a:cubicBezTo>
                  <a:pt x="41880" y="4844"/>
                  <a:pt x="41860" y="5002"/>
                  <a:pt x="41827" y="5154"/>
                </a:cubicBezTo>
                <a:cubicBezTo>
                  <a:pt x="41780" y="5374"/>
                  <a:pt x="41690" y="5467"/>
                  <a:pt x="41454" y="5494"/>
                </a:cubicBezTo>
                <a:cubicBezTo>
                  <a:pt x="41353" y="5505"/>
                  <a:pt x="41249" y="5510"/>
                  <a:pt x="41144" y="5510"/>
                </a:cubicBezTo>
                <a:cubicBezTo>
                  <a:pt x="40842" y="5510"/>
                  <a:pt x="40528" y="5475"/>
                  <a:pt x="40236" y="5468"/>
                </a:cubicBezTo>
                <a:cubicBezTo>
                  <a:pt x="39562" y="5455"/>
                  <a:pt x="38885" y="5461"/>
                  <a:pt x="38211" y="5421"/>
                </a:cubicBezTo>
                <a:cubicBezTo>
                  <a:pt x="37272" y="5364"/>
                  <a:pt x="35982" y="5155"/>
                  <a:pt x="35616" y="4138"/>
                </a:cubicBezTo>
                <a:cubicBezTo>
                  <a:pt x="35480" y="3758"/>
                  <a:pt x="35449" y="3192"/>
                  <a:pt x="34969" y="3077"/>
                </a:cubicBezTo>
                <a:cubicBezTo>
                  <a:pt x="34920" y="3065"/>
                  <a:pt x="34872" y="3060"/>
                  <a:pt x="34826" y="3060"/>
                </a:cubicBezTo>
                <a:cubicBezTo>
                  <a:pt x="34420" y="3060"/>
                  <a:pt x="34115" y="3486"/>
                  <a:pt x="33900" y="3785"/>
                </a:cubicBezTo>
                <a:cubicBezTo>
                  <a:pt x="33107" y="4883"/>
                  <a:pt x="31914" y="5624"/>
                  <a:pt x="30580" y="5847"/>
                </a:cubicBezTo>
                <a:lnTo>
                  <a:pt x="30580" y="5847"/>
                </a:lnTo>
                <a:cubicBezTo>
                  <a:pt x="30238" y="4003"/>
                  <a:pt x="30018" y="2139"/>
                  <a:pt x="29920" y="267"/>
                </a:cubicBezTo>
                <a:cubicBezTo>
                  <a:pt x="29916" y="194"/>
                  <a:pt x="29845" y="148"/>
                  <a:pt x="29782" y="148"/>
                </a:cubicBezTo>
                <a:cubicBezTo>
                  <a:pt x="29734" y="148"/>
                  <a:pt x="29690" y="174"/>
                  <a:pt x="29681" y="235"/>
                </a:cubicBezTo>
                <a:cubicBezTo>
                  <a:pt x="29447" y="1836"/>
                  <a:pt x="29218" y="3436"/>
                  <a:pt x="28980" y="5035"/>
                </a:cubicBezTo>
                <a:cubicBezTo>
                  <a:pt x="28945" y="5263"/>
                  <a:pt x="28949" y="5470"/>
                  <a:pt x="28664" y="5505"/>
                </a:cubicBezTo>
                <a:cubicBezTo>
                  <a:pt x="28629" y="5509"/>
                  <a:pt x="28594" y="5510"/>
                  <a:pt x="28558" y="5510"/>
                </a:cubicBezTo>
                <a:cubicBezTo>
                  <a:pt x="28430" y="5510"/>
                  <a:pt x="28293" y="5491"/>
                  <a:pt x="28172" y="5487"/>
                </a:cubicBezTo>
                <a:lnTo>
                  <a:pt x="26895" y="5435"/>
                </a:lnTo>
                <a:cubicBezTo>
                  <a:pt x="26173" y="5405"/>
                  <a:pt x="25432" y="5418"/>
                  <a:pt x="24716" y="5316"/>
                </a:cubicBezTo>
                <a:cubicBezTo>
                  <a:pt x="24122" y="5229"/>
                  <a:pt x="23557" y="5016"/>
                  <a:pt x="23222" y="4492"/>
                </a:cubicBezTo>
                <a:cubicBezTo>
                  <a:pt x="22970" y="4100"/>
                  <a:pt x="22818" y="3609"/>
                  <a:pt x="22456" y="3298"/>
                </a:cubicBezTo>
                <a:cubicBezTo>
                  <a:pt x="22284" y="3150"/>
                  <a:pt x="22083" y="3079"/>
                  <a:pt x="21880" y="3079"/>
                </a:cubicBezTo>
                <a:cubicBezTo>
                  <a:pt x="21671" y="3079"/>
                  <a:pt x="21461" y="3154"/>
                  <a:pt x="21281" y="3296"/>
                </a:cubicBezTo>
                <a:cubicBezTo>
                  <a:pt x="20822" y="3654"/>
                  <a:pt x="20691" y="4226"/>
                  <a:pt x="20426" y="4716"/>
                </a:cubicBezTo>
                <a:cubicBezTo>
                  <a:pt x="20258" y="5027"/>
                  <a:pt x="20027" y="5267"/>
                  <a:pt x="19679" y="5361"/>
                </a:cubicBezTo>
                <a:cubicBezTo>
                  <a:pt x="19392" y="5437"/>
                  <a:pt x="19090" y="5431"/>
                  <a:pt x="18797" y="5435"/>
                </a:cubicBezTo>
                <a:cubicBezTo>
                  <a:pt x="18366" y="5440"/>
                  <a:pt x="17925" y="5461"/>
                  <a:pt x="17596" y="5728"/>
                </a:cubicBezTo>
                <a:lnTo>
                  <a:pt x="17596" y="5728"/>
                </a:lnTo>
                <a:cubicBezTo>
                  <a:pt x="17258" y="4031"/>
                  <a:pt x="17058" y="2308"/>
                  <a:pt x="17001" y="578"/>
                </a:cubicBezTo>
                <a:cubicBezTo>
                  <a:pt x="16998" y="504"/>
                  <a:pt x="16929" y="459"/>
                  <a:pt x="16866" y="459"/>
                </a:cubicBezTo>
                <a:cubicBezTo>
                  <a:pt x="16817" y="459"/>
                  <a:pt x="16773" y="485"/>
                  <a:pt x="16763" y="545"/>
                </a:cubicBezTo>
                <a:lnTo>
                  <a:pt x="16757" y="578"/>
                </a:lnTo>
                <a:lnTo>
                  <a:pt x="16757" y="578"/>
                </a:lnTo>
                <a:lnTo>
                  <a:pt x="16756" y="578"/>
                </a:lnTo>
                <a:lnTo>
                  <a:pt x="16756" y="578"/>
                </a:lnTo>
                <a:cubicBezTo>
                  <a:pt x="16756" y="579"/>
                  <a:pt x="16756" y="581"/>
                  <a:pt x="16756" y="582"/>
                </a:cubicBezTo>
                <a:lnTo>
                  <a:pt x="16756" y="582"/>
                </a:lnTo>
                <a:lnTo>
                  <a:pt x="16331" y="3057"/>
                </a:lnTo>
                <a:lnTo>
                  <a:pt x="16141" y="4162"/>
                </a:lnTo>
                <a:lnTo>
                  <a:pt x="16037" y="4765"/>
                </a:lnTo>
                <a:cubicBezTo>
                  <a:pt x="16004" y="4963"/>
                  <a:pt x="15994" y="5190"/>
                  <a:pt x="15921" y="5378"/>
                </a:cubicBezTo>
                <a:cubicBezTo>
                  <a:pt x="15854" y="5550"/>
                  <a:pt x="15724" y="5605"/>
                  <a:pt x="15575" y="5605"/>
                </a:cubicBezTo>
                <a:cubicBezTo>
                  <a:pt x="15377" y="5605"/>
                  <a:pt x="15145" y="5509"/>
                  <a:pt x="14979" y="5465"/>
                </a:cubicBezTo>
                <a:cubicBezTo>
                  <a:pt x="14624" y="5370"/>
                  <a:pt x="14255" y="5339"/>
                  <a:pt x="13888" y="5339"/>
                </a:cubicBezTo>
                <a:cubicBezTo>
                  <a:pt x="13866" y="5339"/>
                  <a:pt x="13843" y="5339"/>
                  <a:pt x="13821" y="5339"/>
                </a:cubicBezTo>
                <a:cubicBezTo>
                  <a:pt x="13302" y="5343"/>
                  <a:pt x="12776" y="5411"/>
                  <a:pt x="12254" y="5411"/>
                </a:cubicBezTo>
                <a:cubicBezTo>
                  <a:pt x="12040" y="5411"/>
                  <a:pt x="11827" y="5399"/>
                  <a:pt x="11616" y="5368"/>
                </a:cubicBezTo>
                <a:cubicBezTo>
                  <a:pt x="11061" y="5285"/>
                  <a:pt x="10475" y="5069"/>
                  <a:pt x="10091" y="4643"/>
                </a:cubicBezTo>
                <a:cubicBezTo>
                  <a:pt x="9897" y="4427"/>
                  <a:pt x="9787" y="4173"/>
                  <a:pt x="9743" y="3888"/>
                </a:cubicBezTo>
                <a:cubicBezTo>
                  <a:pt x="9707" y="3654"/>
                  <a:pt x="9705" y="3394"/>
                  <a:pt x="9578" y="3185"/>
                </a:cubicBezTo>
                <a:cubicBezTo>
                  <a:pt x="9464" y="2998"/>
                  <a:pt x="9299" y="2929"/>
                  <a:pt x="9120" y="2929"/>
                </a:cubicBezTo>
                <a:cubicBezTo>
                  <a:pt x="8862" y="2929"/>
                  <a:pt x="8574" y="3073"/>
                  <a:pt x="8373" y="3214"/>
                </a:cubicBezTo>
                <a:cubicBezTo>
                  <a:pt x="7958" y="3505"/>
                  <a:pt x="7656" y="3918"/>
                  <a:pt x="7338" y="4305"/>
                </a:cubicBezTo>
                <a:cubicBezTo>
                  <a:pt x="6905" y="4830"/>
                  <a:pt x="6468" y="5230"/>
                  <a:pt x="5767" y="5318"/>
                </a:cubicBezTo>
                <a:cubicBezTo>
                  <a:pt x="5358" y="5369"/>
                  <a:pt x="4797" y="5459"/>
                  <a:pt x="4526" y="5787"/>
                </a:cubicBezTo>
                <a:lnTo>
                  <a:pt x="4526" y="5787"/>
                </a:lnTo>
                <a:cubicBezTo>
                  <a:pt x="4284" y="4322"/>
                  <a:pt x="4115" y="2847"/>
                  <a:pt x="4017" y="1366"/>
                </a:cubicBezTo>
                <a:lnTo>
                  <a:pt x="4017" y="1366"/>
                </a:lnTo>
                <a:cubicBezTo>
                  <a:pt x="4013" y="1145"/>
                  <a:pt x="4000" y="925"/>
                  <a:pt x="3979" y="705"/>
                </a:cubicBezTo>
                <a:lnTo>
                  <a:pt x="3979" y="705"/>
                </a:lnTo>
                <a:cubicBezTo>
                  <a:pt x="3978" y="695"/>
                  <a:pt x="3978" y="685"/>
                  <a:pt x="3977" y="675"/>
                </a:cubicBezTo>
                <a:lnTo>
                  <a:pt x="3976" y="675"/>
                </a:lnTo>
                <a:cubicBezTo>
                  <a:pt x="3968" y="599"/>
                  <a:pt x="3905" y="560"/>
                  <a:pt x="3845" y="560"/>
                </a:cubicBezTo>
                <a:cubicBezTo>
                  <a:pt x="3786" y="560"/>
                  <a:pt x="3730" y="598"/>
                  <a:pt x="3734" y="676"/>
                </a:cubicBezTo>
                <a:cubicBezTo>
                  <a:pt x="3747" y="925"/>
                  <a:pt x="3761" y="1173"/>
                  <a:pt x="3778" y="1421"/>
                </a:cubicBezTo>
                <a:lnTo>
                  <a:pt x="3778" y="1421"/>
                </a:lnTo>
                <a:cubicBezTo>
                  <a:pt x="3786" y="1975"/>
                  <a:pt x="3742" y="2529"/>
                  <a:pt x="3645" y="3076"/>
                </a:cubicBezTo>
                <a:cubicBezTo>
                  <a:pt x="3513" y="3816"/>
                  <a:pt x="3310" y="4663"/>
                  <a:pt x="2910" y="5307"/>
                </a:cubicBezTo>
                <a:cubicBezTo>
                  <a:pt x="2725" y="5605"/>
                  <a:pt x="2489" y="5702"/>
                  <a:pt x="2225" y="5702"/>
                </a:cubicBezTo>
                <a:cubicBezTo>
                  <a:pt x="1744" y="5702"/>
                  <a:pt x="1174" y="5382"/>
                  <a:pt x="661" y="5382"/>
                </a:cubicBezTo>
                <a:cubicBezTo>
                  <a:pt x="462" y="5382"/>
                  <a:pt x="271" y="5430"/>
                  <a:pt x="98" y="5565"/>
                </a:cubicBezTo>
                <a:cubicBezTo>
                  <a:pt x="0" y="5641"/>
                  <a:pt x="89" y="5765"/>
                  <a:pt x="191" y="5765"/>
                </a:cubicBezTo>
                <a:cubicBezTo>
                  <a:pt x="217" y="5765"/>
                  <a:pt x="245" y="5757"/>
                  <a:pt x="270" y="5737"/>
                </a:cubicBezTo>
                <a:lnTo>
                  <a:pt x="268" y="5737"/>
                </a:lnTo>
                <a:cubicBezTo>
                  <a:pt x="398" y="5636"/>
                  <a:pt x="547" y="5599"/>
                  <a:pt x="705" y="5599"/>
                </a:cubicBezTo>
                <a:cubicBezTo>
                  <a:pt x="1098" y="5599"/>
                  <a:pt x="1547" y="5831"/>
                  <a:pt x="1886" y="5904"/>
                </a:cubicBezTo>
                <a:cubicBezTo>
                  <a:pt x="1999" y="5928"/>
                  <a:pt x="2108" y="5940"/>
                  <a:pt x="2212" y="5940"/>
                </a:cubicBezTo>
                <a:cubicBezTo>
                  <a:pt x="2611" y="5940"/>
                  <a:pt x="2940" y="5761"/>
                  <a:pt x="3159" y="5360"/>
                </a:cubicBezTo>
                <a:cubicBezTo>
                  <a:pt x="3526" y="4685"/>
                  <a:pt x="3742" y="3893"/>
                  <a:pt x="3878" y="3141"/>
                </a:cubicBezTo>
                <a:cubicBezTo>
                  <a:pt x="3888" y="3083"/>
                  <a:pt x="3898" y="3024"/>
                  <a:pt x="3907" y="2966"/>
                </a:cubicBezTo>
                <a:lnTo>
                  <a:pt x="3907" y="2966"/>
                </a:lnTo>
                <a:cubicBezTo>
                  <a:pt x="4021" y="4092"/>
                  <a:pt x="4176" y="5214"/>
                  <a:pt x="4372" y="6330"/>
                </a:cubicBezTo>
                <a:cubicBezTo>
                  <a:pt x="4382" y="6389"/>
                  <a:pt x="4431" y="6416"/>
                  <a:pt x="4482" y="6416"/>
                </a:cubicBezTo>
                <a:cubicBezTo>
                  <a:pt x="4546" y="6416"/>
                  <a:pt x="4613" y="6373"/>
                  <a:pt x="4610" y="6297"/>
                </a:cubicBezTo>
                <a:cubicBezTo>
                  <a:pt x="4571" y="5468"/>
                  <a:pt x="5855" y="5629"/>
                  <a:pt x="6362" y="5431"/>
                </a:cubicBezTo>
                <a:cubicBezTo>
                  <a:pt x="6817" y="5255"/>
                  <a:pt x="7161" y="4894"/>
                  <a:pt x="7467" y="4526"/>
                </a:cubicBezTo>
                <a:cubicBezTo>
                  <a:pt x="7798" y="4129"/>
                  <a:pt x="8106" y="3679"/>
                  <a:pt x="8546" y="3390"/>
                </a:cubicBezTo>
                <a:cubicBezTo>
                  <a:pt x="8695" y="3292"/>
                  <a:pt x="8913" y="3174"/>
                  <a:pt x="9099" y="3174"/>
                </a:cubicBezTo>
                <a:cubicBezTo>
                  <a:pt x="9226" y="3174"/>
                  <a:pt x="9339" y="3229"/>
                  <a:pt x="9405" y="3384"/>
                </a:cubicBezTo>
                <a:cubicBezTo>
                  <a:pt x="9505" y="3622"/>
                  <a:pt x="9481" y="3899"/>
                  <a:pt x="9547" y="4146"/>
                </a:cubicBezTo>
                <a:cubicBezTo>
                  <a:pt x="9821" y="5180"/>
                  <a:pt x="11034" y="5608"/>
                  <a:pt x="11995" y="5644"/>
                </a:cubicBezTo>
                <a:cubicBezTo>
                  <a:pt x="12071" y="5647"/>
                  <a:pt x="12147" y="5649"/>
                  <a:pt x="12223" y="5649"/>
                </a:cubicBezTo>
                <a:cubicBezTo>
                  <a:pt x="12773" y="5649"/>
                  <a:pt x="13322" y="5581"/>
                  <a:pt x="13871" y="5581"/>
                </a:cubicBezTo>
                <a:cubicBezTo>
                  <a:pt x="14012" y="5581"/>
                  <a:pt x="14153" y="5585"/>
                  <a:pt x="14294" y="5596"/>
                </a:cubicBezTo>
                <a:cubicBezTo>
                  <a:pt x="14646" y="5624"/>
                  <a:pt x="14960" y="5734"/>
                  <a:pt x="15300" y="5809"/>
                </a:cubicBezTo>
                <a:cubicBezTo>
                  <a:pt x="15394" y="5830"/>
                  <a:pt x="15493" y="5845"/>
                  <a:pt x="15590" y="5845"/>
                </a:cubicBezTo>
                <a:cubicBezTo>
                  <a:pt x="15749" y="5845"/>
                  <a:pt x="15903" y="5804"/>
                  <a:pt x="16020" y="5679"/>
                </a:cubicBezTo>
                <a:cubicBezTo>
                  <a:pt x="16238" y="5450"/>
                  <a:pt x="16238" y="5021"/>
                  <a:pt x="16288" y="4729"/>
                </a:cubicBezTo>
                <a:lnTo>
                  <a:pt x="16529" y="3323"/>
                </a:lnTo>
                <a:lnTo>
                  <a:pt x="16812" y="1675"/>
                </a:lnTo>
                <a:lnTo>
                  <a:pt x="16812" y="1675"/>
                </a:lnTo>
                <a:cubicBezTo>
                  <a:pt x="16912" y="3130"/>
                  <a:pt x="17110" y="4577"/>
                  <a:pt x="17405" y="6006"/>
                </a:cubicBezTo>
                <a:cubicBezTo>
                  <a:pt x="17418" y="6066"/>
                  <a:pt x="17462" y="6091"/>
                  <a:pt x="17510" y="6091"/>
                </a:cubicBezTo>
                <a:cubicBezTo>
                  <a:pt x="17554" y="6091"/>
                  <a:pt x="17599" y="6070"/>
                  <a:pt x="17626" y="6035"/>
                </a:cubicBezTo>
                <a:cubicBezTo>
                  <a:pt x="17881" y="5699"/>
                  <a:pt x="18325" y="5673"/>
                  <a:pt x="18739" y="5673"/>
                </a:cubicBezTo>
                <a:cubicBezTo>
                  <a:pt x="18815" y="5673"/>
                  <a:pt x="18890" y="5674"/>
                  <a:pt x="18962" y="5674"/>
                </a:cubicBezTo>
                <a:cubicBezTo>
                  <a:pt x="19020" y="5674"/>
                  <a:pt x="19076" y="5673"/>
                  <a:pt x="19130" y="5671"/>
                </a:cubicBezTo>
                <a:cubicBezTo>
                  <a:pt x="19628" y="5653"/>
                  <a:pt x="20108" y="5552"/>
                  <a:pt x="20435" y="5144"/>
                </a:cubicBezTo>
                <a:cubicBezTo>
                  <a:pt x="20805" y="4681"/>
                  <a:pt x="20883" y="4049"/>
                  <a:pt x="21293" y="3611"/>
                </a:cubicBezTo>
                <a:cubicBezTo>
                  <a:pt x="21450" y="3445"/>
                  <a:pt x="21658" y="3316"/>
                  <a:pt x="21882" y="3316"/>
                </a:cubicBezTo>
                <a:cubicBezTo>
                  <a:pt x="21947" y="3316"/>
                  <a:pt x="22012" y="3327"/>
                  <a:pt x="22079" y="3350"/>
                </a:cubicBezTo>
                <a:cubicBezTo>
                  <a:pt x="22345" y="3443"/>
                  <a:pt x="22507" y="3706"/>
                  <a:pt x="22639" y="3939"/>
                </a:cubicBezTo>
                <a:cubicBezTo>
                  <a:pt x="22877" y="4360"/>
                  <a:pt x="23062" y="4811"/>
                  <a:pt x="23461" y="5110"/>
                </a:cubicBezTo>
                <a:cubicBezTo>
                  <a:pt x="23919" y="5452"/>
                  <a:pt x="24507" y="5550"/>
                  <a:pt x="25062" y="5595"/>
                </a:cubicBezTo>
                <a:cubicBezTo>
                  <a:pt x="25790" y="5653"/>
                  <a:pt x="26522" y="5661"/>
                  <a:pt x="27251" y="5691"/>
                </a:cubicBezTo>
                <a:lnTo>
                  <a:pt x="28427" y="5739"/>
                </a:lnTo>
                <a:cubicBezTo>
                  <a:pt x="28484" y="5741"/>
                  <a:pt x="28542" y="5743"/>
                  <a:pt x="28599" y="5743"/>
                </a:cubicBezTo>
                <a:cubicBezTo>
                  <a:pt x="28811" y="5743"/>
                  <a:pt x="29009" y="5708"/>
                  <a:pt x="29121" y="5487"/>
                </a:cubicBezTo>
                <a:cubicBezTo>
                  <a:pt x="29280" y="5172"/>
                  <a:pt x="29269" y="4725"/>
                  <a:pt x="29318" y="4383"/>
                </a:cubicBezTo>
                <a:lnTo>
                  <a:pt x="29512" y="3057"/>
                </a:lnTo>
                <a:lnTo>
                  <a:pt x="29753" y="1409"/>
                </a:lnTo>
                <a:lnTo>
                  <a:pt x="29753" y="1409"/>
                </a:lnTo>
                <a:cubicBezTo>
                  <a:pt x="29875" y="2954"/>
                  <a:pt x="30079" y="4491"/>
                  <a:pt x="30365" y="6015"/>
                </a:cubicBezTo>
                <a:cubicBezTo>
                  <a:pt x="30377" y="6076"/>
                  <a:pt x="30435" y="6101"/>
                  <a:pt x="30489" y="6101"/>
                </a:cubicBezTo>
                <a:cubicBezTo>
                  <a:pt x="30498" y="6101"/>
                  <a:pt x="30506" y="6101"/>
                  <a:pt x="30514" y="6099"/>
                </a:cubicBezTo>
                <a:cubicBezTo>
                  <a:pt x="31726" y="5930"/>
                  <a:pt x="32865" y="5334"/>
                  <a:pt x="33690" y="4430"/>
                </a:cubicBezTo>
                <a:cubicBezTo>
                  <a:pt x="33875" y="4227"/>
                  <a:pt x="34031" y="4006"/>
                  <a:pt x="34196" y="3787"/>
                </a:cubicBezTo>
                <a:cubicBezTo>
                  <a:pt x="34335" y="3602"/>
                  <a:pt x="34583" y="3302"/>
                  <a:pt x="34838" y="3302"/>
                </a:cubicBezTo>
                <a:cubicBezTo>
                  <a:pt x="34915" y="3302"/>
                  <a:pt x="34994" y="3330"/>
                  <a:pt x="35070" y="3398"/>
                </a:cubicBezTo>
                <a:cubicBezTo>
                  <a:pt x="35256" y="3566"/>
                  <a:pt x="35283" y="3884"/>
                  <a:pt x="35352" y="4109"/>
                </a:cubicBezTo>
                <a:cubicBezTo>
                  <a:pt x="35418" y="4330"/>
                  <a:pt x="35525" y="4536"/>
                  <a:pt x="35669" y="4716"/>
                </a:cubicBezTo>
                <a:cubicBezTo>
                  <a:pt x="36291" y="5480"/>
                  <a:pt x="37427" y="5627"/>
                  <a:pt x="38347" y="5670"/>
                </a:cubicBezTo>
                <a:cubicBezTo>
                  <a:pt x="39094" y="5704"/>
                  <a:pt x="39844" y="5704"/>
                  <a:pt x="40592" y="5718"/>
                </a:cubicBezTo>
                <a:cubicBezTo>
                  <a:pt x="40815" y="5723"/>
                  <a:pt x="41069" y="5756"/>
                  <a:pt x="41311" y="5756"/>
                </a:cubicBezTo>
                <a:cubicBezTo>
                  <a:pt x="41433" y="5756"/>
                  <a:pt x="41552" y="5748"/>
                  <a:pt x="41662" y="5723"/>
                </a:cubicBezTo>
                <a:cubicBezTo>
                  <a:pt x="41908" y="5668"/>
                  <a:pt x="42013" y="5446"/>
                  <a:pt x="42061" y="5219"/>
                </a:cubicBezTo>
                <a:cubicBezTo>
                  <a:pt x="42234" y="4405"/>
                  <a:pt x="42314" y="3555"/>
                  <a:pt x="42397" y="2728"/>
                </a:cubicBezTo>
                <a:cubicBezTo>
                  <a:pt x="42442" y="2267"/>
                  <a:pt x="42479" y="1806"/>
                  <a:pt x="42507" y="1345"/>
                </a:cubicBezTo>
                <a:lnTo>
                  <a:pt x="42507" y="1345"/>
                </a:lnTo>
                <a:cubicBezTo>
                  <a:pt x="42753" y="2930"/>
                  <a:pt x="42998" y="4516"/>
                  <a:pt x="43243" y="6101"/>
                </a:cubicBezTo>
                <a:cubicBezTo>
                  <a:pt x="43252" y="6157"/>
                  <a:pt x="43308" y="6188"/>
                  <a:pt x="43362" y="6188"/>
                </a:cubicBezTo>
                <a:cubicBezTo>
                  <a:pt x="43404" y="6188"/>
                  <a:pt x="43446" y="6169"/>
                  <a:pt x="43465" y="6129"/>
                </a:cubicBezTo>
                <a:cubicBezTo>
                  <a:pt x="43691" y="5642"/>
                  <a:pt x="44324" y="5690"/>
                  <a:pt x="44779" y="5649"/>
                </a:cubicBezTo>
                <a:cubicBezTo>
                  <a:pt x="45229" y="5612"/>
                  <a:pt x="45647" y="5521"/>
                  <a:pt x="45984" y="5203"/>
                </a:cubicBezTo>
                <a:cubicBezTo>
                  <a:pt x="46298" y="4907"/>
                  <a:pt x="46504" y="4514"/>
                  <a:pt x="46733" y="4153"/>
                </a:cubicBezTo>
                <a:cubicBezTo>
                  <a:pt x="46952" y="3808"/>
                  <a:pt x="47213" y="3437"/>
                  <a:pt x="47639" y="3389"/>
                </a:cubicBezTo>
                <a:lnTo>
                  <a:pt x="47639" y="3389"/>
                </a:lnTo>
                <a:cubicBezTo>
                  <a:pt x="48138" y="4753"/>
                  <a:pt x="49536" y="5669"/>
                  <a:pt x="50964" y="5669"/>
                </a:cubicBezTo>
                <a:cubicBezTo>
                  <a:pt x="51267" y="5669"/>
                  <a:pt x="51571" y="5628"/>
                  <a:pt x="51868" y="5541"/>
                </a:cubicBezTo>
                <a:cubicBezTo>
                  <a:pt x="52005" y="5501"/>
                  <a:pt x="51964" y="5301"/>
                  <a:pt x="51840" y="5301"/>
                </a:cubicBezTo>
                <a:cubicBezTo>
                  <a:pt x="51828" y="5301"/>
                  <a:pt x="51816" y="5303"/>
                  <a:pt x="51803" y="5307"/>
                </a:cubicBezTo>
                <a:cubicBezTo>
                  <a:pt x="51528" y="5387"/>
                  <a:pt x="51245" y="5425"/>
                  <a:pt x="50963" y="5425"/>
                </a:cubicBezTo>
                <a:cubicBezTo>
                  <a:pt x="49609" y="5425"/>
                  <a:pt x="48275" y="4544"/>
                  <a:pt x="47841" y="3231"/>
                </a:cubicBezTo>
                <a:cubicBezTo>
                  <a:pt x="47826" y="3180"/>
                  <a:pt x="47778" y="3143"/>
                  <a:pt x="47723" y="3142"/>
                </a:cubicBezTo>
                <a:cubicBezTo>
                  <a:pt x="46737" y="3152"/>
                  <a:pt x="46453" y="4355"/>
                  <a:pt x="45891" y="4954"/>
                </a:cubicBezTo>
                <a:cubicBezTo>
                  <a:pt x="45493" y="5377"/>
                  <a:pt x="44966" y="5390"/>
                  <a:pt x="44423" y="5433"/>
                </a:cubicBezTo>
                <a:cubicBezTo>
                  <a:pt x="44067" y="5463"/>
                  <a:pt x="43685" y="5516"/>
                  <a:pt x="43433" y="5757"/>
                </a:cubicBezTo>
                <a:lnTo>
                  <a:pt x="43433" y="5757"/>
                </a:lnTo>
                <a:cubicBezTo>
                  <a:pt x="43143" y="3878"/>
                  <a:pt x="42853" y="1999"/>
                  <a:pt x="42562" y="121"/>
                </a:cubicBezTo>
                <a:lnTo>
                  <a:pt x="42562" y="121"/>
                </a:lnTo>
                <a:cubicBezTo>
                  <a:pt x="42562" y="121"/>
                  <a:pt x="42562" y="120"/>
                  <a:pt x="42562" y="120"/>
                </a:cubicBezTo>
                <a:lnTo>
                  <a:pt x="42562" y="120"/>
                </a:lnTo>
                <a:lnTo>
                  <a:pt x="42562" y="120"/>
                </a:lnTo>
                <a:lnTo>
                  <a:pt x="42562" y="120"/>
                </a:lnTo>
                <a:cubicBezTo>
                  <a:pt x="42561" y="109"/>
                  <a:pt x="42559" y="98"/>
                  <a:pt x="42557" y="88"/>
                </a:cubicBezTo>
                <a:cubicBezTo>
                  <a:pt x="42548" y="27"/>
                  <a:pt x="42503" y="0"/>
                  <a:pt x="424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24"/>
          <p:cNvSpPr/>
          <p:nvPr/>
        </p:nvSpPr>
        <p:spPr>
          <a:xfrm>
            <a:off x="5860250" y="4361764"/>
            <a:ext cx="5518357" cy="680924"/>
          </a:xfrm>
          <a:custGeom>
            <a:rect b="b" l="l" r="r" t="t"/>
            <a:pathLst>
              <a:path extrusionOk="0" h="6417" w="52006">
                <a:moveTo>
                  <a:pt x="42454" y="0"/>
                </a:moveTo>
                <a:cubicBezTo>
                  <a:pt x="42391" y="0"/>
                  <a:pt x="42321" y="45"/>
                  <a:pt x="42319" y="120"/>
                </a:cubicBezTo>
                <a:cubicBezTo>
                  <a:pt x="42277" y="1651"/>
                  <a:pt x="42138" y="3177"/>
                  <a:pt x="41904" y="4690"/>
                </a:cubicBezTo>
                <a:cubicBezTo>
                  <a:pt x="41880" y="4844"/>
                  <a:pt x="41860" y="5002"/>
                  <a:pt x="41827" y="5154"/>
                </a:cubicBezTo>
                <a:cubicBezTo>
                  <a:pt x="41780" y="5374"/>
                  <a:pt x="41690" y="5467"/>
                  <a:pt x="41454" y="5494"/>
                </a:cubicBezTo>
                <a:cubicBezTo>
                  <a:pt x="41353" y="5505"/>
                  <a:pt x="41249" y="5510"/>
                  <a:pt x="41144" y="5510"/>
                </a:cubicBezTo>
                <a:cubicBezTo>
                  <a:pt x="40842" y="5510"/>
                  <a:pt x="40528" y="5475"/>
                  <a:pt x="40236" y="5468"/>
                </a:cubicBezTo>
                <a:cubicBezTo>
                  <a:pt x="39562" y="5455"/>
                  <a:pt x="38885" y="5461"/>
                  <a:pt x="38211" y="5421"/>
                </a:cubicBezTo>
                <a:cubicBezTo>
                  <a:pt x="37272" y="5364"/>
                  <a:pt x="35982" y="5155"/>
                  <a:pt x="35616" y="4138"/>
                </a:cubicBezTo>
                <a:cubicBezTo>
                  <a:pt x="35480" y="3758"/>
                  <a:pt x="35449" y="3192"/>
                  <a:pt x="34969" y="3077"/>
                </a:cubicBezTo>
                <a:cubicBezTo>
                  <a:pt x="34920" y="3065"/>
                  <a:pt x="34872" y="3060"/>
                  <a:pt x="34826" y="3060"/>
                </a:cubicBezTo>
                <a:cubicBezTo>
                  <a:pt x="34420" y="3060"/>
                  <a:pt x="34115" y="3486"/>
                  <a:pt x="33900" y="3785"/>
                </a:cubicBezTo>
                <a:cubicBezTo>
                  <a:pt x="33107" y="4883"/>
                  <a:pt x="31914" y="5624"/>
                  <a:pt x="30580" y="5847"/>
                </a:cubicBezTo>
                <a:lnTo>
                  <a:pt x="30580" y="5847"/>
                </a:lnTo>
                <a:cubicBezTo>
                  <a:pt x="30238" y="4003"/>
                  <a:pt x="30018" y="2139"/>
                  <a:pt x="29920" y="267"/>
                </a:cubicBezTo>
                <a:cubicBezTo>
                  <a:pt x="29916" y="194"/>
                  <a:pt x="29845" y="148"/>
                  <a:pt x="29782" y="148"/>
                </a:cubicBezTo>
                <a:cubicBezTo>
                  <a:pt x="29734" y="148"/>
                  <a:pt x="29690" y="174"/>
                  <a:pt x="29681" y="235"/>
                </a:cubicBezTo>
                <a:cubicBezTo>
                  <a:pt x="29447" y="1836"/>
                  <a:pt x="29218" y="3436"/>
                  <a:pt x="28980" y="5035"/>
                </a:cubicBezTo>
                <a:cubicBezTo>
                  <a:pt x="28945" y="5263"/>
                  <a:pt x="28949" y="5470"/>
                  <a:pt x="28664" y="5505"/>
                </a:cubicBezTo>
                <a:cubicBezTo>
                  <a:pt x="28629" y="5509"/>
                  <a:pt x="28594" y="5510"/>
                  <a:pt x="28558" y="5510"/>
                </a:cubicBezTo>
                <a:cubicBezTo>
                  <a:pt x="28430" y="5510"/>
                  <a:pt x="28293" y="5491"/>
                  <a:pt x="28172" y="5487"/>
                </a:cubicBezTo>
                <a:lnTo>
                  <a:pt x="26895" y="5435"/>
                </a:lnTo>
                <a:cubicBezTo>
                  <a:pt x="26173" y="5405"/>
                  <a:pt x="25432" y="5418"/>
                  <a:pt x="24716" y="5316"/>
                </a:cubicBezTo>
                <a:cubicBezTo>
                  <a:pt x="24122" y="5229"/>
                  <a:pt x="23557" y="5016"/>
                  <a:pt x="23222" y="4492"/>
                </a:cubicBezTo>
                <a:cubicBezTo>
                  <a:pt x="22970" y="4100"/>
                  <a:pt x="22818" y="3609"/>
                  <a:pt x="22456" y="3298"/>
                </a:cubicBezTo>
                <a:cubicBezTo>
                  <a:pt x="22284" y="3150"/>
                  <a:pt x="22083" y="3079"/>
                  <a:pt x="21880" y="3079"/>
                </a:cubicBezTo>
                <a:cubicBezTo>
                  <a:pt x="21671" y="3079"/>
                  <a:pt x="21461" y="3154"/>
                  <a:pt x="21281" y="3296"/>
                </a:cubicBezTo>
                <a:cubicBezTo>
                  <a:pt x="20822" y="3654"/>
                  <a:pt x="20691" y="4226"/>
                  <a:pt x="20426" y="4716"/>
                </a:cubicBezTo>
                <a:cubicBezTo>
                  <a:pt x="20258" y="5027"/>
                  <a:pt x="20027" y="5267"/>
                  <a:pt x="19679" y="5361"/>
                </a:cubicBezTo>
                <a:cubicBezTo>
                  <a:pt x="19392" y="5437"/>
                  <a:pt x="19090" y="5431"/>
                  <a:pt x="18797" y="5435"/>
                </a:cubicBezTo>
                <a:cubicBezTo>
                  <a:pt x="18366" y="5440"/>
                  <a:pt x="17925" y="5461"/>
                  <a:pt x="17596" y="5728"/>
                </a:cubicBezTo>
                <a:lnTo>
                  <a:pt x="17596" y="5728"/>
                </a:lnTo>
                <a:cubicBezTo>
                  <a:pt x="17258" y="4031"/>
                  <a:pt x="17058" y="2308"/>
                  <a:pt x="17001" y="578"/>
                </a:cubicBezTo>
                <a:cubicBezTo>
                  <a:pt x="16998" y="504"/>
                  <a:pt x="16929" y="459"/>
                  <a:pt x="16866" y="459"/>
                </a:cubicBezTo>
                <a:cubicBezTo>
                  <a:pt x="16817" y="459"/>
                  <a:pt x="16773" y="485"/>
                  <a:pt x="16763" y="545"/>
                </a:cubicBezTo>
                <a:lnTo>
                  <a:pt x="16757" y="578"/>
                </a:lnTo>
                <a:lnTo>
                  <a:pt x="16757" y="578"/>
                </a:lnTo>
                <a:lnTo>
                  <a:pt x="16756" y="578"/>
                </a:lnTo>
                <a:lnTo>
                  <a:pt x="16756" y="578"/>
                </a:lnTo>
                <a:cubicBezTo>
                  <a:pt x="16756" y="579"/>
                  <a:pt x="16756" y="581"/>
                  <a:pt x="16756" y="582"/>
                </a:cubicBezTo>
                <a:lnTo>
                  <a:pt x="16756" y="582"/>
                </a:lnTo>
                <a:lnTo>
                  <a:pt x="16331" y="3057"/>
                </a:lnTo>
                <a:lnTo>
                  <a:pt x="16141" y="4162"/>
                </a:lnTo>
                <a:lnTo>
                  <a:pt x="16037" y="4765"/>
                </a:lnTo>
                <a:cubicBezTo>
                  <a:pt x="16004" y="4963"/>
                  <a:pt x="15994" y="5190"/>
                  <a:pt x="15921" y="5378"/>
                </a:cubicBezTo>
                <a:cubicBezTo>
                  <a:pt x="15854" y="5550"/>
                  <a:pt x="15724" y="5605"/>
                  <a:pt x="15575" y="5605"/>
                </a:cubicBezTo>
                <a:cubicBezTo>
                  <a:pt x="15377" y="5605"/>
                  <a:pt x="15145" y="5509"/>
                  <a:pt x="14979" y="5465"/>
                </a:cubicBezTo>
                <a:cubicBezTo>
                  <a:pt x="14624" y="5370"/>
                  <a:pt x="14255" y="5339"/>
                  <a:pt x="13888" y="5339"/>
                </a:cubicBezTo>
                <a:cubicBezTo>
                  <a:pt x="13866" y="5339"/>
                  <a:pt x="13843" y="5339"/>
                  <a:pt x="13821" y="5339"/>
                </a:cubicBezTo>
                <a:cubicBezTo>
                  <a:pt x="13302" y="5343"/>
                  <a:pt x="12776" y="5411"/>
                  <a:pt x="12254" y="5411"/>
                </a:cubicBezTo>
                <a:cubicBezTo>
                  <a:pt x="12040" y="5411"/>
                  <a:pt x="11827" y="5399"/>
                  <a:pt x="11616" y="5368"/>
                </a:cubicBezTo>
                <a:cubicBezTo>
                  <a:pt x="11061" y="5285"/>
                  <a:pt x="10475" y="5069"/>
                  <a:pt x="10091" y="4643"/>
                </a:cubicBezTo>
                <a:cubicBezTo>
                  <a:pt x="9897" y="4427"/>
                  <a:pt x="9787" y="4173"/>
                  <a:pt x="9743" y="3888"/>
                </a:cubicBezTo>
                <a:cubicBezTo>
                  <a:pt x="9707" y="3654"/>
                  <a:pt x="9705" y="3394"/>
                  <a:pt x="9578" y="3185"/>
                </a:cubicBezTo>
                <a:cubicBezTo>
                  <a:pt x="9464" y="2998"/>
                  <a:pt x="9299" y="2929"/>
                  <a:pt x="9120" y="2929"/>
                </a:cubicBezTo>
                <a:cubicBezTo>
                  <a:pt x="8862" y="2929"/>
                  <a:pt x="8574" y="3073"/>
                  <a:pt x="8373" y="3214"/>
                </a:cubicBezTo>
                <a:cubicBezTo>
                  <a:pt x="7958" y="3505"/>
                  <a:pt x="7656" y="3918"/>
                  <a:pt x="7338" y="4305"/>
                </a:cubicBezTo>
                <a:cubicBezTo>
                  <a:pt x="6905" y="4830"/>
                  <a:pt x="6468" y="5230"/>
                  <a:pt x="5767" y="5318"/>
                </a:cubicBezTo>
                <a:cubicBezTo>
                  <a:pt x="5358" y="5369"/>
                  <a:pt x="4797" y="5459"/>
                  <a:pt x="4526" y="5787"/>
                </a:cubicBezTo>
                <a:lnTo>
                  <a:pt x="4526" y="5787"/>
                </a:lnTo>
                <a:cubicBezTo>
                  <a:pt x="4284" y="4322"/>
                  <a:pt x="4115" y="2847"/>
                  <a:pt x="4017" y="1366"/>
                </a:cubicBezTo>
                <a:lnTo>
                  <a:pt x="4017" y="1366"/>
                </a:lnTo>
                <a:cubicBezTo>
                  <a:pt x="4013" y="1145"/>
                  <a:pt x="4000" y="925"/>
                  <a:pt x="3979" y="705"/>
                </a:cubicBezTo>
                <a:lnTo>
                  <a:pt x="3979" y="705"/>
                </a:lnTo>
                <a:cubicBezTo>
                  <a:pt x="3978" y="695"/>
                  <a:pt x="3978" y="685"/>
                  <a:pt x="3977" y="675"/>
                </a:cubicBezTo>
                <a:lnTo>
                  <a:pt x="3976" y="675"/>
                </a:lnTo>
                <a:cubicBezTo>
                  <a:pt x="3968" y="599"/>
                  <a:pt x="3905" y="560"/>
                  <a:pt x="3845" y="560"/>
                </a:cubicBezTo>
                <a:cubicBezTo>
                  <a:pt x="3786" y="560"/>
                  <a:pt x="3730" y="598"/>
                  <a:pt x="3734" y="676"/>
                </a:cubicBezTo>
                <a:cubicBezTo>
                  <a:pt x="3747" y="925"/>
                  <a:pt x="3761" y="1173"/>
                  <a:pt x="3778" y="1421"/>
                </a:cubicBezTo>
                <a:lnTo>
                  <a:pt x="3778" y="1421"/>
                </a:lnTo>
                <a:cubicBezTo>
                  <a:pt x="3786" y="1975"/>
                  <a:pt x="3742" y="2529"/>
                  <a:pt x="3645" y="3076"/>
                </a:cubicBezTo>
                <a:cubicBezTo>
                  <a:pt x="3513" y="3816"/>
                  <a:pt x="3310" y="4663"/>
                  <a:pt x="2910" y="5307"/>
                </a:cubicBezTo>
                <a:cubicBezTo>
                  <a:pt x="2725" y="5605"/>
                  <a:pt x="2489" y="5702"/>
                  <a:pt x="2225" y="5702"/>
                </a:cubicBezTo>
                <a:cubicBezTo>
                  <a:pt x="1744" y="5702"/>
                  <a:pt x="1174" y="5382"/>
                  <a:pt x="661" y="5382"/>
                </a:cubicBezTo>
                <a:cubicBezTo>
                  <a:pt x="462" y="5382"/>
                  <a:pt x="271" y="5430"/>
                  <a:pt x="98" y="5565"/>
                </a:cubicBezTo>
                <a:cubicBezTo>
                  <a:pt x="0" y="5641"/>
                  <a:pt x="89" y="5765"/>
                  <a:pt x="191" y="5765"/>
                </a:cubicBezTo>
                <a:cubicBezTo>
                  <a:pt x="217" y="5765"/>
                  <a:pt x="245" y="5757"/>
                  <a:pt x="270" y="5737"/>
                </a:cubicBezTo>
                <a:lnTo>
                  <a:pt x="268" y="5737"/>
                </a:lnTo>
                <a:cubicBezTo>
                  <a:pt x="398" y="5636"/>
                  <a:pt x="547" y="5599"/>
                  <a:pt x="705" y="5599"/>
                </a:cubicBezTo>
                <a:cubicBezTo>
                  <a:pt x="1098" y="5599"/>
                  <a:pt x="1547" y="5831"/>
                  <a:pt x="1886" y="5904"/>
                </a:cubicBezTo>
                <a:cubicBezTo>
                  <a:pt x="1999" y="5928"/>
                  <a:pt x="2108" y="5940"/>
                  <a:pt x="2212" y="5940"/>
                </a:cubicBezTo>
                <a:cubicBezTo>
                  <a:pt x="2611" y="5940"/>
                  <a:pt x="2940" y="5761"/>
                  <a:pt x="3159" y="5360"/>
                </a:cubicBezTo>
                <a:cubicBezTo>
                  <a:pt x="3526" y="4685"/>
                  <a:pt x="3742" y="3893"/>
                  <a:pt x="3878" y="3141"/>
                </a:cubicBezTo>
                <a:cubicBezTo>
                  <a:pt x="3888" y="3083"/>
                  <a:pt x="3898" y="3024"/>
                  <a:pt x="3907" y="2966"/>
                </a:cubicBezTo>
                <a:lnTo>
                  <a:pt x="3907" y="2966"/>
                </a:lnTo>
                <a:cubicBezTo>
                  <a:pt x="4021" y="4092"/>
                  <a:pt x="4176" y="5214"/>
                  <a:pt x="4372" y="6330"/>
                </a:cubicBezTo>
                <a:cubicBezTo>
                  <a:pt x="4382" y="6389"/>
                  <a:pt x="4431" y="6416"/>
                  <a:pt x="4482" y="6416"/>
                </a:cubicBezTo>
                <a:cubicBezTo>
                  <a:pt x="4546" y="6416"/>
                  <a:pt x="4613" y="6373"/>
                  <a:pt x="4610" y="6297"/>
                </a:cubicBezTo>
                <a:cubicBezTo>
                  <a:pt x="4571" y="5468"/>
                  <a:pt x="5855" y="5629"/>
                  <a:pt x="6362" y="5431"/>
                </a:cubicBezTo>
                <a:cubicBezTo>
                  <a:pt x="6817" y="5255"/>
                  <a:pt x="7161" y="4894"/>
                  <a:pt x="7467" y="4526"/>
                </a:cubicBezTo>
                <a:cubicBezTo>
                  <a:pt x="7798" y="4129"/>
                  <a:pt x="8106" y="3679"/>
                  <a:pt x="8546" y="3390"/>
                </a:cubicBezTo>
                <a:cubicBezTo>
                  <a:pt x="8695" y="3292"/>
                  <a:pt x="8913" y="3174"/>
                  <a:pt x="9099" y="3174"/>
                </a:cubicBezTo>
                <a:cubicBezTo>
                  <a:pt x="9226" y="3174"/>
                  <a:pt x="9339" y="3229"/>
                  <a:pt x="9405" y="3384"/>
                </a:cubicBezTo>
                <a:cubicBezTo>
                  <a:pt x="9505" y="3622"/>
                  <a:pt x="9481" y="3899"/>
                  <a:pt x="9547" y="4146"/>
                </a:cubicBezTo>
                <a:cubicBezTo>
                  <a:pt x="9821" y="5180"/>
                  <a:pt x="11034" y="5608"/>
                  <a:pt x="11995" y="5644"/>
                </a:cubicBezTo>
                <a:cubicBezTo>
                  <a:pt x="12071" y="5647"/>
                  <a:pt x="12147" y="5649"/>
                  <a:pt x="12223" y="5649"/>
                </a:cubicBezTo>
                <a:cubicBezTo>
                  <a:pt x="12773" y="5649"/>
                  <a:pt x="13322" y="5581"/>
                  <a:pt x="13871" y="5581"/>
                </a:cubicBezTo>
                <a:cubicBezTo>
                  <a:pt x="14012" y="5581"/>
                  <a:pt x="14153" y="5585"/>
                  <a:pt x="14294" y="5596"/>
                </a:cubicBezTo>
                <a:cubicBezTo>
                  <a:pt x="14646" y="5624"/>
                  <a:pt x="14960" y="5734"/>
                  <a:pt x="15300" y="5809"/>
                </a:cubicBezTo>
                <a:cubicBezTo>
                  <a:pt x="15394" y="5830"/>
                  <a:pt x="15493" y="5845"/>
                  <a:pt x="15590" y="5845"/>
                </a:cubicBezTo>
                <a:cubicBezTo>
                  <a:pt x="15749" y="5845"/>
                  <a:pt x="15903" y="5804"/>
                  <a:pt x="16020" y="5679"/>
                </a:cubicBezTo>
                <a:cubicBezTo>
                  <a:pt x="16238" y="5450"/>
                  <a:pt x="16238" y="5021"/>
                  <a:pt x="16288" y="4729"/>
                </a:cubicBezTo>
                <a:lnTo>
                  <a:pt x="16529" y="3323"/>
                </a:lnTo>
                <a:lnTo>
                  <a:pt x="16812" y="1675"/>
                </a:lnTo>
                <a:lnTo>
                  <a:pt x="16812" y="1675"/>
                </a:lnTo>
                <a:cubicBezTo>
                  <a:pt x="16912" y="3130"/>
                  <a:pt x="17110" y="4577"/>
                  <a:pt x="17405" y="6006"/>
                </a:cubicBezTo>
                <a:cubicBezTo>
                  <a:pt x="17418" y="6066"/>
                  <a:pt x="17462" y="6091"/>
                  <a:pt x="17510" y="6091"/>
                </a:cubicBezTo>
                <a:cubicBezTo>
                  <a:pt x="17554" y="6091"/>
                  <a:pt x="17599" y="6070"/>
                  <a:pt x="17626" y="6035"/>
                </a:cubicBezTo>
                <a:cubicBezTo>
                  <a:pt x="17881" y="5699"/>
                  <a:pt x="18325" y="5673"/>
                  <a:pt x="18739" y="5673"/>
                </a:cubicBezTo>
                <a:cubicBezTo>
                  <a:pt x="18815" y="5673"/>
                  <a:pt x="18890" y="5674"/>
                  <a:pt x="18962" y="5674"/>
                </a:cubicBezTo>
                <a:cubicBezTo>
                  <a:pt x="19020" y="5674"/>
                  <a:pt x="19076" y="5673"/>
                  <a:pt x="19130" y="5671"/>
                </a:cubicBezTo>
                <a:cubicBezTo>
                  <a:pt x="19628" y="5653"/>
                  <a:pt x="20108" y="5552"/>
                  <a:pt x="20435" y="5144"/>
                </a:cubicBezTo>
                <a:cubicBezTo>
                  <a:pt x="20805" y="4681"/>
                  <a:pt x="20883" y="4049"/>
                  <a:pt x="21293" y="3611"/>
                </a:cubicBezTo>
                <a:cubicBezTo>
                  <a:pt x="21450" y="3445"/>
                  <a:pt x="21658" y="3316"/>
                  <a:pt x="21882" y="3316"/>
                </a:cubicBezTo>
                <a:cubicBezTo>
                  <a:pt x="21947" y="3316"/>
                  <a:pt x="22012" y="3327"/>
                  <a:pt x="22079" y="3350"/>
                </a:cubicBezTo>
                <a:cubicBezTo>
                  <a:pt x="22345" y="3443"/>
                  <a:pt x="22507" y="3706"/>
                  <a:pt x="22639" y="3939"/>
                </a:cubicBezTo>
                <a:cubicBezTo>
                  <a:pt x="22877" y="4360"/>
                  <a:pt x="23062" y="4811"/>
                  <a:pt x="23461" y="5110"/>
                </a:cubicBezTo>
                <a:cubicBezTo>
                  <a:pt x="23919" y="5452"/>
                  <a:pt x="24507" y="5550"/>
                  <a:pt x="25062" y="5595"/>
                </a:cubicBezTo>
                <a:cubicBezTo>
                  <a:pt x="25790" y="5653"/>
                  <a:pt x="26522" y="5661"/>
                  <a:pt x="27251" y="5691"/>
                </a:cubicBezTo>
                <a:lnTo>
                  <a:pt x="28427" y="5739"/>
                </a:lnTo>
                <a:cubicBezTo>
                  <a:pt x="28484" y="5741"/>
                  <a:pt x="28542" y="5743"/>
                  <a:pt x="28599" y="5743"/>
                </a:cubicBezTo>
                <a:cubicBezTo>
                  <a:pt x="28811" y="5743"/>
                  <a:pt x="29009" y="5708"/>
                  <a:pt x="29121" y="5487"/>
                </a:cubicBezTo>
                <a:cubicBezTo>
                  <a:pt x="29280" y="5172"/>
                  <a:pt x="29269" y="4725"/>
                  <a:pt x="29318" y="4383"/>
                </a:cubicBezTo>
                <a:lnTo>
                  <a:pt x="29512" y="3057"/>
                </a:lnTo>
                <a:lnTo>
                  <a:pt x="29753" y="1409"/>
                </a:lnTo>
                <a:lnTo>
                  <a:pt x="29753" y="1409"/>
                </a:lnTo>
                <a:cubicBezTo>
                  <a:pt x="29875" y="2954"/>
                  <a:pt x="30079" y="4491"/>
                  <a:pt x="30365" y="6015"/>
                </a:cubicBezTo>
                <a:cubicBezTo>
                  <a:pt x="30377" y="6076"/>
                  <a:pt x="30435" y="6101"/>
                  <a:pt x="30489" y="6101"/>
                </a:cubicBezTo>
                <a:cubicBezTo>
                  <a:pt x="30498" y="6101"/>
                  <a:pt x="30506" y="6101"/>
                  <a:pt x="30514" y="6099"/>
                </a:cubicBezTo>
                <a:cubicBezTo>
                  <a:pt x="31726" y="5930"/>
                  <a:pt x="32865" y="5334"/>
                  <a:pt x="33690" y="4430"/>
                </a:cubicBezTo>
                <a:cubicBezTo>
                  <a:pt x="33875" y="4227"/>
                  <a:pt x="34031" y="4006"/>
                  <a:pt x="34196" y="3787"/>
                </a:cubicBezTo>
                <a:cubicBezTo>
                  <a:pt x="34335" y="3602"/>
                  <a:pt x="34583" y="3302"/>
                  <a:pt x="34838" y="3302"/>
                </a:cubicBezTo>
                <a:cubicBezTo>
                  <a:pt x="34915" y="3302"/>
                  <a:pt x="34994" y="3330"/>
                  <a:pt x="35070" y="3398"/>
                </a:cubicBezTo>
                <a:cubicBezTo>
                  <a:pt x="35256" y="3566"/>
                  <a:pt x="35283" y="3884"/>
                  <a:pt x="35352" y="4109"/>
                </a:cubicBezTo>
                <a:cubicBezTo>
                  <a:pt x="35418" y="4330"/>
                  <a:pt x="35525" y="4536"/>
                  <a:pt x="35669" y="4716"/>
                </a:cubicBezTo>
                <a:cubicBezTo>
                  <a:pt x="36291" y="5480"/>
                  <a:pt x="37427" y="5627"/>
                  <a:pt x="38347" y="5670"/>
                </a:cubicBezTo>
                <a:cubicBezTo>
                  <a:pt x="39094" y="5704"/>
                  <a:pt x="39844" y="5704"/>
                  <a:pt x="40592" y="5718"/>
                </a:cubicBezTo>
                <a:cubicBezTo>
                  <a:pt x="40815" y="5723"/>
                  <a:pt x="41069" y="5756"/>
                  <a:pt x="41311" y="5756"/>
                </a:cubicBezTo>
                <a:cubicBezTo>
                  <a:pt x="41433" y="5756"/>
                  <a:pt x="41552" y="5748"/>
                  <a:pt x="41662" y="5723"/>
                </a:cubicBezTo>
                <a:cubicBezTo>
                  <a:pt x="41908" y="5668"/>
                  <a:pt x="42013" y="5446"/>
                  <a:pt x="42061" y="5219"/>
                </a:cubicBezTo>
                <a:cubicBezTo>
                  <a:pt x="42234" y="4405"/>
                  <a:pt x="42314" y="3555"/>
                  <a:pt x="42397" y="2728"/>
                </a:cubicBezTo>
                <a:cubicBezTo>
                  <a:pt x="42442" y="2267"/>
                  <a:pt x="42479" y="1806"/>
                  <a:pt x="42507" y="1345"/>
                </a:cubicBezTo>
                <a:lnTo>
                  <a:pt x="42507" y="1345"/>
                </a:lnTo>
                <a:cubicBezTo>
                  <a:pt x="42753" y="2930"/>
                  <a:pt x="42998" y="4516"/>
                  <a:pt x="43243" y="6101"/>
                </a:cubicBezTo>
                <a:cubicBezTo>
                  <a:pt x="43252" y="6157"/>
                  <a:pt x="43308" y="6188"/>
                  <a:pt x="43362" y="6188"/>
                </a:cubicBezTo>
                <a:cubicBezTo>
                  <a:pt x="43404" y="6188"/>
                  <a:pt x="43446" y="6169"/>
                  <a:pt x="43465" y="6129"/>
                </a:cubicBezTo>
                <a:cubicBezTo>
                  <a:pt x="43691" y="5642"/>
                  <a:pt x="44324" y="5690"/>
                  <a:pt x="44779" y="5649"/>
                </a:cubicBezTo>
                <a:cubicBezTo>
                  <a:pt x="45229" y="5612"/>
                  <a:pt x="45647" y="5521"/>
                  <a:pt x="45984" y="5203"/>
                </a:cubicBezTo>
                <a:cubicBezTo>
                  <a:pt x="46298" y="4907"/>
                  <a:pt x="46504" y="4514"/>
                  <a:pt x="46733" y="4153"/>
                </a:cubicBezTo>
                <a:cubicBezTo>
                  <a:pt x="46952" y="3808"/>
                  <a:pt x="47213" y="3437"/>
                  <a:pt x="47639" y="3389"/>
                </a:cubicBezTo>
                <a:lnTo>
                  <a:pt x="47639" y="3389"/>
                </a:lnTo>
                <a:cubicBezTo>
                  <a:pt x="48138" y="4753"/>
                  <a:pt x="49536" y="5669"/>
                  <a:pt x="50964" y="5669"/>
                </a:cubicBezTo>
                <a:cubicBezTo>
                  <a:pt x="51267" y="5669"/>
                  <a:pt x="51571" y="5628"/>
                  <a:pt x="51868" y="5541"/>
                </a:cubicBezTo>
                <a:cubicBezTo>
                  <a:pt x="52005" y="5501"/>
                  <a:pt x="51964" y="5301"/>
                  <a:pt x="51840" y="5301"/>
                </a:cubicBezTo>
                <a:cubicBezTo>
                  <a:pt x="51828" y="5301"/>
                  <a:pt x="51816" y="5303"/>
                  <a:pt x="51803" y="5307"/>
                </a:cubicBezTo>
                <a:cubicBezTo>
                  <a:pt x="51528" y="5387"/>
                  <a:pt x="51245" y="5425"/>
                  <a:pt x="50963" y="5425"/>
                </a:cubicBezTo>
                <a:cubicBezTo>
                  <a:pt x="49609" y="5425"/>
                  <a:pt x="48275" y="4544"/>
                  <a:pt x="47841" y="3231"/>
                </a:cubicBezTo>
                <a:cubicBezTo>
                  <a:pt x="47826" y="3180"/>
                  <a:pt x="47778" y="3143"/>
                  <a:pt x="47723" y="3142"/>
                </a:cubicBezTo>
                <a:cubicBezTo>
                  <a:pt x="46737" y="3152"/>
                  <a:pt x="46453" y="4355"/>
                  <a:pt x="45891" y="4954"/>
                </a:cubicBezTo>
                <a:cubicBezTo>
                  <a:pt x="45493" y="5377"/>
                  <a:pt x="44966" y="5390"/>
                  <a:pt x="44423" y="5433"/>
                </a:cubicBezTo>
                <a:cubicBezTo>
                  <a:pt x="44067" y="5463"/>
                  <a:pt x="43685" y="5516"/>
                  <a:pt x="43433" y="5757"/>
                </a:cubicBezTo>
                <a:lnTo>
                  <a:pt x="43433" y="5757"/>
                </a:lnTo>
                <a:cubicBezTo>
                  <a:pt x="43143" y="3878"/>
                  <a:pt x="42853" y="1999"/>
                  <a:pt x="42562" y="121"/>
                </a:cubicBezTo>
                <a:lnTo>
                  <a:pt x="42562" y="121"/>
                </a:lnTo>
                <a:cubicBezTo>
                  <a:pt x="42562" y="121"/>
                  <a:pt x="42562" y="120"/>
                  <a:pt x="42562" y="120"/>
                </a:cubicBezTo>
                <a:lnTo>
                  <a:pt x="42562" y="120"/>
                </a:lnTo>
                <a:lnTo>
                  <a:pt x="42562" y="120"/>
                </a:lnTo>
                <a:lnTo>
                  <a:pt x="42562" y="120"/>
                </a:lnTo>
                <a:cubicBezTo>
                  <a:pt x="42561" y="109"/>
                  <a:pt x="42559" y="98"/>
                  <a:pt x="42557" y="88"/>
                </a:cubicBezTo>
                <a:cubicBezTo>
                  <a:pt x="42548" y="27"/>
                  <a:pt x="42503" y="0"/>
                  <a:pt x="424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4"/>
          <p:cNvSpPr/>
          <p:nvPr/>
        </p:nvSpPr>
        <p:spPr>
          <a:xfrm rot="10800000">
            <a:off x="7933202" y="-2823141"/>
            <a:ext cx="3649504" cy="3649821"/>
          </a:xfrm>
          <a:custGeom>
            <a:rect b="b" l="l" r="r" t="t"/>
            <a:pathLst>
              <a:path extrusionOk="0" h="15105" w="15104">
                <a:moveTo>
                  <a:pt x="7552" y="0"/>
                </a:moveTo>
                <a:cubicBezTo>
                  <a:pt x="5550" y="0"/>
                  <a:pt x="3628" y="797"/>
                  <a:pt x="2212" y="2213"/>
                </a:cubicBezTo>
                <a:cubicBezTo>
                  <a:pt x="796" y="3629"/>
                  <a:pt x="1" y="5549"/>
                  <a:pt x="1" y="7552"/>
                </a:cubicBezTo>
                <a:cubicBezTo>
                  <a:pt x="1" y="9555"/>
                  <a:pt x="796" y="11476"/>
                  <a:pt x="2212" y="12892"/>
                </a:cubicBezTo>
                <a:cubicBezTo>
                  <a:pt x="3628" y="14308"/>
                  <a:pt x="5550" y="15104"/>
                  <a:pt x="7552" y="15104"/>
                </a:cubicBezTo>
                <a:cubicBezTo>
                  <a:pt x="9555" y="15104"/>
                  <a:pt x="11475" y="14308"/>
                  <a:pt x="12892" y="12892"/>
                </a:cubicBezTo>
                <a:cubicBezTo>
                  <a:pt x="14308" y="11476"/>
                  <a:pt x="15104" y="9555"/>
                  <a:pt x="15104" y="7552"/>
                </a:cubicBezTo>
                <a:cubicBezTo>
                  <a:pt x="15104" y="5549"/>
                  <a:pt x="14308" y="3629"/>
                  <a:pt x="12892" y="2213"/>
                </a:cubicBezTo>
                <a:cubicBezTo>
                  <a:pt x="11475" y="797"/>
                  <a:pt x="9555" y="0"/>
                  <a:pt x="7552" y="0"/>
                </a:cubicBezTo>
                <a:close/>
              </a:path>
            </a:pathLst>
          </a:custGeom>
          <a:solidFill>
            <a:srgbClr val="0104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99" name="Google Shape;599;p25"/>
          <p:cNvSpPr/>
          <p:nvPr/>
        </p:nvSpPr>
        <p:spPr>
          <a:xfrm flipH="1" rot="5400000">
            <a:off x="-302725" y="3079820"/>
            <a:ext cx="7720" cy="13521"/>
          </a:xfrm>
          <a:custGeom>
            <a:rect b="b" l="l" r="r" t="t"/>
            <a:pathLst>
              <a:path extrusionOk="0" h="268" w="153">
                <a:moveTo>
                  <a:pt x="153" y="0"/>
                </a:moveTo>
                <a:lnTo>
                  <a:pt x="0" y="153"/>
                </a:lnTo>
                <a:lnTo>
                  <a:pt x="115" y="268"/>
                </a:lnTo>
                <a:lnTo>
                  <a:pt x="153" y="268"/>
                </a:lnTo>
                <a:lnTo>
                  <a:pt x="153" y="0"/>
                </a:lnTo>
                <a:close/>
              </a:path>
            </a:pathLst>
          </a:custGeom>
          <a:solidFill>
            <a:srgbClr val="2620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25"/>
          <p:cNvSpPr/>
          <p:nvPr/>
        </p:nvSpPr>
        <p:spPr>
          <a:xfrm rot="-5400000">
            <a:off x="-450793" y="3388518"/>
            <a:ext cx="50" cy="15452"/>
          </a:xfrm>
          <a:custGeom>
            <a:rect b="b" l="l" r="r" t="t"/>
            <a:pathLst>
              <a:path extrusionOk="0" h="306" w="1">
                <a:moveTo>
                  <a:pt x="0" y="0"/>
                </a:moveTo>
                <a:lnTo>
                  <a:pt x="0" y="306"/>
                </a:lnTo>
                <a:lnTo>
                  <a:pt x="0" y="30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25"/>
          <p:cNvSpPr/>
          <p:nvPr/>
        </p:nvSpPr>
        <p:spPr>
          <a:xfrm>
            <a:off x="8094588" y="3851301"/>
            <a:ext cx="3549666" cy="3549666"/>
          </a:xfrm>
          <a:custGeom>
            <a:rect b="b" l="l" r="r" t="t"/>
            <a:pathLst>
              <a:path extrusionOk="0" h="22225" w="22225">
                <a:moveTo>
                  <a:pt x="11113" y="1"/>
                </a:moveTo>
                <a:cubicBezTo>
                  <a:pt x="8166" y="1"/>
                  <a:pt x="5339" y="1171"/>
                  <a:pt x="3255" y="3255"/>
                </a:cubicBezTo>
                <a:cubicBezTo>
                  <a:pt x="1171" y="5339"/>
                  <a:pt x="1" y="8166"/>
                  <a:pt x="1" y="11113"/>
                </a:cubicBezTo>
                <a:cubicBezTo>
                  <a:pt x="1" y="14060"/>
                  <a:pt x="1171" y="16885"/>
                  <a:pt x="3255" y="18970"/>
                </a:cubicBezTo>
                <a:cubicBezTo>
                  <a:pt x="5339" y="21053"/>
                  <a:pt x="8166" y="22225"/>
                  <a:pt x="11113" y="22225"/>
                </a:cubicBezTo>
                <a:cubicBezTo>
                  <a:pt x="14060" y="22225"/>
                  <a:pt x="16887" y="21053"/>
                  <a:pt x="18970" y="18970"/>
                </a:cubicBezTo>
                <a:cubicBezTo>
                  <a:pt x="21054" y="16885"/>
                  <a:pt x="22225" y="14060"/>
                  <a:pt x="22225" y="11113"/>
                </a:cubicBezTo>
                <a:cubicBezTo>
                  <a:pt x="22225" y="8166"/>
                  <a:pt x="21054" y="5339"/>
                  <a:pt x="18970" y="3255"/>
                </a:cubicBezTo>
                <a:cubicBezTo>
                  <a:pt x="16887" y="1171"/>
                  <a:pt x="14060" y="1"/>
                  <a:pt x="11113" y="1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25"/>
          <p:cNvSpPr/>
          <p:nvPr/>
        </p:nvSpPr>
        <p:spPr>
          <a:xfrm>
            <a:off x="-315333" y="4604794"/>
            <a:ext cx="1649377" cy="1649377"/>
          </a:xfrm>
          <a:custGeom>
            <a:rect b="b" l="l" r="r" t="t"/>
            <a:pathLst>
              <a:path extrusionOk="0" h="10327" w="10327">
                <a:moveTo>
                  <a:pt x="5164" y="1"/>
                </a:moveTo>
                <a:cubicBezTo>
                  <a:pt x="2312" y="1"/>
                  <a:pt x="1" y="2312"/>
                  <a:pt x="1" y="5164"/>
                </a:cubicBezTo>
                <a:cubicBezTo>
                  <a:pt x="1" y="8016"/>
                  <a:pt x="2312" y="10327"/>
                  <a:pt x="5164" y="10327"/>
                </a:cubicBezTo>
                <a:cubicBezTo>
                  <a:pt x="8016" y="10327"/>
                  <a:pt x="10327" y="8016"/>
                  <a:pt x="10327" y="5164"/>
                </a:cubicBezTo>
                <a:cubicBezTo>
                  <a:pt x="10327" y="2312"/>
                  <a:pt x="8016" y="1"/>
                  <a:pt x="5164" y="1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25"/>
          <p:cNvSpPr/>
          <p:nvPr/>
        </p:nvSpPr>
        <p:spPr>
          <a:xfrm>
            <a:off x="-73845" y="4846282"/>
            <a:ext cx="1166399" cy="1166558"/>
          </a:xfrm>
          <a:custGeom>
            <a:rect b="b" l="l" r="r" t="t"/>
            <a:pathLst>
              <a:path extrusionOk="0" h="7304" w="7303">
                <a:moveTo>
                  <a:pt x="3652" y="1"/>
                </a:moveTo>
                <a:cubicBezTo>
                  <a:pt x="1635" y="1"/>
                  <a:pt x="0" y="1635"/>
                  <a:pt x="0" y="3652"/>
                </a:cubicBezTo>
                <a:cubicBezTo>
                  <a:pt x="0" y="5669"/>
                  <a:pt x="1635" y="7303"/>
                  <a:pt x="3652" y="7303"/>
                </a:cubicBezTo>
                <a:cubicBezTo>
                  <a:pt x="5668" y="7303"/>
                  <a:pt x="7303" y="5669"/>
                  <a:pt x="7303" y="3652"/>
                </a:cubicBezTo>
                <a:cubicBezTo>
                  <a:pt x="7303" y="1635"/>
                  <a:pt x="5668" y="1"/>
                  <a:pt x="36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25"/>
          <p:cNvSpPr/>
          <p:nvPr/>
        </p:nvSpPr>
        <p:spPr>
          <a:xfrm>
            <a:off x="7731144" y="-1227797"/>
            <a:ext cx="1435039" cy="1368119"/>
          </a:xfrm>
          <a:custGeom>
            <a:rect b="b" l="l" r="r" t="t"/>
            <a:pathLst>
              <a:path extrusionOk="0" h="8566" w="8985">
                <a:moveTo>
                  <a:pt x="4702" y="1"/>
                </a:moveTo>
                <a:cubicBezTo>
                  <a:pt x="3606" y="1"/>
                  <a:pt x="2510" y="419"/>
                  <a:pt x="1674" y="1256"/>
                </a:cubicBezTo>
                <a:cubicBezTo>
                  <a:pt x="1" y="2928"/>
                  <a:pt x="1" y="5639"/>
                  <a:pt x="1674" y="7311"/>
                </a:cubicBezTo>
                <a:cubicBezTo>
                  <a:pt x="2477" y="8114"/>
                  <a:pt x="3566" y="8566"/>
                  <a:pt x="4701" y="8566"/>
                </a:cubicBezTo>
                <a:cubicBezTo>
                  <a:pt x="5838" y="8566"/>
                  <a:pt x="6927" y="8114"/>
                  <a:pt x="7730" y="7311"/>
                </a:cubicBezTo>
                <a:cubicBezTo>
                  <a:pt x="8533" y="6508"/>
                  <a:pt x="8984" y="5419"/>
                  <a:pt x="8984" y="4283"/>
                </a:cubicBezTo>
                <a:cubicBezTo>
                  <a:pt x="8984" y="3147"/>
                  <a:pt x="8533" y="2059"/>
                  <a:pt x="7730" y="1256"/>
                </a:cubicBezTo>
                <a:cubicBezTo>
                  <a:pt x="6894" y="419"/>
                  <a:pt x="5798" y="1"/>
                  <a:pt x="470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25"/>
          <p:cNvSpPr/>
          <p:nvPr/>
        </p:nvSpPr>
        <p:spPr>
          <a:xfrm>
            <a:off x="8249256" y="-776604"/>
            <a:ext cx="465889" cy="465889"/>
          </a:xfrm>
          <a:custGeom>
            <a:rect b="b" l="l" r="r" t="t"/>
            <a:pathLst>
              <a:path extrusionOk="0" h="2917" w="2917">
                <a:moveTo>
                  <a:pt x="1457" y="0"/>
                </a:moveTo>
                <a:cubicBezTo>
                  <a:pt x="652" y="0"/>
                  <a:pt x="0" y="653"/>
                  <a:pt x="0" y="1458"/>
                </a:cubicBezTo>
                <a:cubicBezTo>
                  <a:pt x="0" y="2263"/>
                  <a:pt x="652" y="2916"/>
                  <a:pt x="1457" y="2916"/>
                </a:cubicBezTo>
                <a:cubicBezTo>
                  <a:pt x="2263" y="2916"/>
                  <a:pt x="2916" y="2263"/>
                  <a:pt x="2916" y="1458"/>
                </a:cubicBezTo>
                <a:cubicBezTo>
                  <a:pt x="2916" y="653"/>
                  <a:pt x="2263" y="0"/>
                  <a:pt x="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25"/>
          <p:cNvSpPr/>
          <p:nvPr/>
        </p:nvSpPr>
        <p:spPr>
          <a:xfrm>
            <a:off x="569088" y="-434580"/>
            <a:ext cx="454549" cy="413502"/>
          </a:xfrm>
          <a:custGeom>
            <a:rect b="b" l="l" r="r" t="t"/>
            <a:pathLst>
              <a:path extrusionOk="0" h="2589" w="2846">
                <a:moveTo>
                  <a:pt x="1422" y="1"/>
                </a:moveTo>
                <a:cubicBezTo>
                  <a:pt x="835" y="1"/>
                  <a:pt x="304" y="402"/>
                  <a:pt x="163" y="998"/>
                </a:cubicBezTo>
                <a:cubicBezTo>
                  <a:pt x="0" y="1694"/>
                  <a:pt x="431" y="2389"/>
                  <a:pt x="1125" y="2554"/>
                </a:cubicBezTo>
                <a:cubicBezTo>
                  <a:pt x="1225" y="2577"/>
                  <a:pt x="1326" y="2589"/>
                  <a:pt x="1424" y="2589"/>
                </a:cubicBezTo>
                <a:cubicBezTo>
                  <a:pt x="2011" y="2589"/>
                  <a:pt x="2542" y="2187"/>
                  <a:pt x="2681" y="1593"/>
                </a:cubicBezTo>
                <a:cubicBezTo>
                  <a:pt x="2845" y="897"/>
                  <a:pt x="2415" y="200"/>
                  <a:pt x="1720" y="36"/>
                </a:cubicBezTo>
                <a:cubicBezTo>
                  <a:pt x="1620" y="12"/>
                  <a:pt x="1520" y="1"/>
                  <a:pt x="142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25"/>
          <p:cNvSpPr/>
          <p:nvPr/>
        </p:nvSpPr>
        <p:spPr>
          <a:xfrm>
            <a:off x="8784222" y="3983642"/>
            <a:ext cx="305215" cy="268960"/>
          </a:xfrm>
          <a:custGeom>
            <a:rect b="b" l="l" r="r" t="t"/>
            <a:pathLst>
              <a:path extrusionOk="0" h="1684" w="1911">
                <a:moveTo>
                  <a:pt x="956" y="1"/>
                </a:moveTo>
                <a:cubicBezTo>
                  <a:pt x="848" y="1"/>
                  <a:pt x="739" y="22"/>
                  <a:pt x="634" y="66"/>
                </a:cubicBezTo>
                <a:cubicBezTo>
                  <a:pt x="204" y="243"/>
                  <a:pt x="0" y="734"/>
                  <a:pt x="179" y="1163"/>
                </a:cubicBezTo>
                <a:cubicBezTo>
                  <a:pt x="312" y="1487"/>
                  <a:pt x="625" y="1683"/>
                  <a:pt x="956" y="1683"/>
                </a:cubicBezTo>
                <a:cubicBezTo>
                  <a:pt x="1063" y="1683"/>
                  <a:pt x="1172" y="1662"/>
                  <a:pt x="1278" y="1619"/>
                </a:cubicBezTo>
                <a:cubicBezTo>
                  <a:pt x="1706" y="1441"/>
                  <a:pt x="1910" y="949"/>
                  <a:pt x="1733" y="521"/>
                </a:cubicBezTo>
                <a:cubicBezTo>
                  <a:pt x="1598" y="197"/>
                  <a:pt x="1285" y="1"/>
                  <a:pt x="956" y="1"/>
                </a:cubicBezTo>
                <a:close/>
              </a:path>
            </a:pathLst>
          </a:custGeom>
          <a:solidFill>
            <a:srgbClr val="0104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25"/>
          <p:cNvSpPr/>
          <p:nvPr/>
        </p:nvSpPr>
        <p:spPr>
          <a:xfrm>
            <a:off x="132833" y="2517628"/>
            <a:ext cx="193894" cy="176645"/>
          </a:xfrm>
          <a:custGeom>
            <a:rect b="b" l="l" r="r" t="t"/>
            <a:pathLst>
              <a:path extrusionOk="0" h="1106" w="1214">
                <a:moveTo>
                  <a:pt x="607" y="0"/>
                </a:moveTo>
                <a:cubicBezTo>
                  <a:pt x="465" y="0"/>
                  <a:pt x="324" y="54"/>
                  <a:pt x="216" y="162"/>
                </a:cubicBezTo>
                <a:cubicBezTo>
                  <a:pt x="0" y="377"/>
                  <a:pt x="0" y="727"/>
                  <a:pt x="216" y="943"/>
                </a:cubicBezTo>
                <a:cubicBezTo>
                  <a:pt x="324" y="1051"/>
                  <a:pt x="465" y="1105"/>
                  <a:pt x="607" y="1105"/>
                </a:cubicBezTo>
                <a:cubicBezTo>
                  <a:pt x="748" y="1105"/>
                  <a:pt x="889" y="1051"/>
                  <a:pt x="997" y="943"/>
                </a:cubicBezTo>
                <a:cubicBezTo>
                  <a:pt x="1213" y="727"/>
                  <a:pt x="1213" y="377"/>
                  <a:pt x="997" y="162"/>
                </a:cubicBezTo>
                <a:cubicBezTo>
                  <a:pt x="889" y="54"/>
                  <a:pt x="748" y="0"/>
                  <a:pt x="607" y="0"/>
                </a:cubicBezTo>
                <a:close/>
              </a:path>
            </a:pathLst>
          </a:custGeom>
          <a:solidFill>
            <a:srgbClr val="0104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25"/>
          <p:cNvSpPr/>
          <p:nvPr/>
        </p:nvSpPr>
        <p:spPr>
          <a:xfrm>
            <a:off x="-832409" y="710383"/>
            <a:ext cx="1297365" cy="1182051"/>
          </a:xfrm>
          <a:custGeom>
            <a:rect b="b" l="l" r="r" t="t"/>
            <a:pathLst>
              <a:path extrusionOk="0" h="7401" w="8123">
                <a:moveTo>
                  <a:pt x="4061" y="1"/>
                </a:moveTo>
                <a:cubicBezTo>
                  <a:pt x="3115" y="1"/>
                  <a:pt x="2168" y="362"/>
                  <a:pt x="1446" y="1085"/>
                </a:cubicBezTo>
                <a:cubicBezTo>
                  <a:pt x="0" y="2529"/>
                  <a:pt x="0" y="4871"/>
                  <a:pt x="1446" y="6317"/>
                </a:cubicBezTo>
                <a:cubicBezTo>
                  <a:pt x="2168" y="7039"/>
                  <a:pt x="3115" y="7400"/>
                  <a:pt x="4061" y="7400"/>
                </a:cubicBezTo>
                <a:cubicBezTo>
                  <a:pt x="5008" y="7400"/>
                  <a:pt x="5955" y="7039"/>
                  <a:pt x="6678" y="6317"/>
                </a:cubicBezTo>
                <a:cubicBezTo>
                  <a:pt x="8122" y="4871"/>
                  <a:pt x="8122" y="2529"/>
                  <a:pt x="6678" y="1085"/>
                </a:cubicBezTo>
                <a:cubicBezTo>
                  <a:pt x="5955" y="362"/>
                  <a:pt x="5008" y="1"/>
                  <a:pt x="40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25"/>
          <p:cNvSpPr/>
          <p:nvPr/>
        </p:nvSpPr>
        <p:spPr>
          <a:xfrm>
            <a:off x="185619" y="115050"/>
            <a:ext cx="324860" cy="324860"/>
          </a:xfrm>
          <a:custGeom>
            <a:rect b="b" l="l" r="r" t="t"/>
            <a:pathLst>
              <a:path extrusionOk="0" h="2034" w="2034">
                <a:moveTo>
                  <a:pt x="1017" y="1"/>
                </a:moveTo>
                <a:cubicBezTo>
                  <a:pt x="456" y="1"/>
                  <a:pt x="1" y="456"/>
                  <a:pt x="1" y="1017"/>
                </a:cubicBezTo>
                <a:cubicBezTo>
                  <a:pt x="1" y="1579"/>
                  <a:pt x="456" y="2034"/>
                  <a:pt x="1017" y="2034"/>
                </a:cubicBezTo>
                <a:cubicBezTo>
                  <a:pt x="1579" y="2034"/>
                  <a:pt x="2034" y="1579"/>
                  <a:pt x="2034" y="1017"/>
                </a:cubicBezTo>
                <a:cubicBezTo>
                  <a:pt x="2034" y="456"/>
                  <a:pt x="1579" y="1"/>
                  <a:pt x="1017" y="1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25"/>
          <p:cNvSpPr/>
          <p:nvPr/>
        </p:nvSpPr>
        <p:spPr>
          <a:xfrm>
            <a:off x="8869419" y="-448389"/>
            <a:ext cx="588869" cy="588709"/>
          </a:xfrm>
          <a:custGeom>
            <a:rect b="b" l="l" r="r" t="t"/>
            <a:pathLst>
              <a:path extrusionOk="0" h="3686" w="3687">
                <a:moveTo>
                  <a:pt x="1844" y="0"/>
                </a:moveTo>
                <a:cubicBezTo>
                  <a:pt x="826" y="0"/>
                  <a:pt x="1" y="825"/>
                  <a:pt x="1" y="1843"/>
                </a:cubicBezTo>
                <a:cubicBezTo>
                  <a:pt x="1" y="2861"/>
                  <a:pt x="826" y="3686"/>
                  <a:pt x="1844" y="3686"/>
                </a:cubicBezTo>
                <a:cubicBezTo>
                  <a:pt x="2861" y="3686"/>
                  <a:pt x="3686" y="2861"/>
                  <a:pt x="3686" y="1843"/>
                </a:cubicBezTo>
                <a:cubicBezTo>
                  <a:pt x="3686" y="825"/>
                  <a:pt x="2861" y="0"/>
                  <a:pt x="1844" y="0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25"/>
          <p:cNvSpPr/>
          <p:nvPr/>
        </p:nvSpPr>
        <p:spPr>
          <a:xfrm>
            <a:off x="8853697" y="201779"/>
            <a:ext cx="166263" cy="151410"/>
          </a:xfrm>
          <a:custGeom>
            <a:rect b="b" l="l" r="r" t="t"/>
            <a:pathLst>
              <a:path extrusionOk="0" h="948" w="1041">
                <a:moveTo>
                  <a:pt x="521" y="0"/>
                </a:moveTo>
                <a:cubicBezTo>
                  <a:pt x="399" y="0"/>
                  <a:pt x="278" y="47"/>
                  <a:pt x="186" y="139"/>
                </a:cubicBezTo>
                <a:cubicBezTo>
                  <a:pt x="1" y="324"/>
                  <a:pt x="1" y="624"/>
                  <a:pt x="186" y="809"/>
                </a:cubicBezTo>
                <a:cubicBezTo>
                  <a:pt x="278" y="901"/>
                  <a:pt x="399" y="948"/>
                  <a:pt x="521" y="948"/>
                </a:cubicBezTo>
                <a:cubicBezTo>
                  <a:pt x="642" y="948"/>
                  <a:pt x="763" y="901"/>
                  <a:pt x="856" y="809"/>
                </a:cubicBezTo>
                <a:cubicBezTo>
                  <a:pt x="1041" y="624"/>
                  <a:pt x="1041" y="324"/>
                  <a:pt x="856" y="139"/>
                </a:cubicBezTo>
                <a:cubicBezTo>
                  <a:pt x="763" y="47"/>
                  <a:pt x="642" y="0"/>
                  <a:pt x="5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25"/>
          <p:cNvSpPr/>
          <p:nvPr/>
        </p:nvSpPr>
        <p:spPr>
          <a:xfrm>
            <a:off x="63854" y="4252589"/>
            <a:ext cx="256183" cy="224719"/>
          </a:xfrm>
          <a:custGeom>
            <a:rect b="b" l="l" r="r" t="t"/>
            <a:pathLst>
              <a:path extrusionOk="0" h="1407" w="1604">
                <a:moveTo>
                  <a:pt x="800" y="0"/>
                </a:moveTo>
                <a:cubicBezTo>
                  <a:pt x="676" y="0"/>
                  <a:pt x="549" y="34"/>
                  <a:pt x="435" y="104"/>
                </a:cubicBezTo>
                <a:cubicBezTo>
                  <a:pt x="104" y="307"/>
                  <a:pt x="0" y="740"/>
                  <a:pt x="203" y="1071"/>
                </a:cubicBezTo>
                <a:cubicBezTo>
                  <a:pt x="336" y="1288"/>
                  <a:pt x="566" y="1407"/>
                  <a:pt x="802" y="1407"/>
                </a:cubicBezTo>
                <a:cubicBezTo>
                  <a:pt x="927" y="1407"/>
                  <a:pt x="1054" y="1373"/>
                  <a:pt x="1169" y="1303"/>
                </a:cubicBezTo>
                <a:cubicBezTo>
                  <a:pt x="1500" y="1100"/>
                  <a:pt x="1604" y="667"/>
                  <a:pt x="1401" y="337"/>
                </a:cubicBezTo>
                <a:cubicBezTo>
                  <a:pt x="1268" y="120"/>
                  <a:pt x="1037" y="0"/>
                  <a:pt x="800" y="0"/>
                </a:cubicBezTo>
                <a:close/>
              </a:path>
            </a:pathLst>
          </a:custGeom>
          <a:solidFill>
            <a:srgbClr val="0104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25"/>
          <p:cNvSpPr/>
          <p:nvPr/>
        </p:nvSpPr>
        <p:spPr>
          <a:xfrm>
            <a:off x="7687648" y="4631110"/>
            <a:ext cx="197727" cy="182714"/>
          </a:xfrm>
          <a:custGeom>
            <a:rect b="b" l="l" r="r" t="t"/>
            <a:pathLst>
              <a:path extrusionOk="0" h="1144" w="1238">
                <a:moveTo>
                  <a:pt x="608" y="0"/>
                </a:moveTo>
                <a:cubicBezTo>
                  <a:pt x="428" y="0"/>
                  <a:pt x="255" y="86"/>
                  <a:pt x="146" y="236"/>
                </a:cubicBezTo>
                <a:cubicBezTo>
                  <a:pt x="11" y="424"/>
                  <a:pt x="0" y="673"/>
                  <a:pt x="122" y="871"/>
                </a:cubicBezTo>
                <a:cubicBezTo>
                  <a:pt x="226" y="1042"/>
                  <a:pt x="412" y="1143"/>
                  <a:pt x="609" y="1143"/>
                </a:cubicBezTo>
                <a:cubicBezTo>
                  <a:pt x="638" y="1143"/>
                  <a:pt x="669" y="1141"/>
                  <a:pt x="699" y="1136"/>
                </a:cubicBezTo>
                <a:cubicBezTo>
                  <a:pt x="926" y="1100"/>
                  <a:pt x="1111" y="929"/>
                  <a:pt x="1164" y="706"/>
                </a:cubicBezTo>
                <a:cubicBezTo>
                  <a:pt x="1238" y="398"/>
                  <a:pt x="1049" y="90"/>
                  <a:pt x="743" y="16"/>
                </a:cubicBezTo>
                <a:cubicBezTo>
                  <a:pt x="698" y="6"/>
                  <a:pt x="653" y="0"/>
                  <a:pt x="608" y="0"/>
                </a:cubicBezTo>
                <a:close/>
              </a:path>
            </a:pathLst>
          </a:custGeom>
          <a:solidFill>
            <a:srgbClr val="0104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25"/>
          <p:cNvSpPr/>
          <p:nvPr/>
        </p:nvSpPr>
        <p:spPr>
          <a:xfrm>
            <a:off x="8144034" y="4595833"/>
            <a:ext cx="494957" cy="449917"/>
          </a:xfrm>
          <a:custGeom>
            <a:rect b="b" l="l" r="r" t="t"/>
            <a:pathLst>
              <a:path extrusionOk="0" h="2817" w="3099">
                <a:moveTo>
                  <a:pt x="1548" y="0"/>
                </a:moveTo>
                <a:cubicBezTo>
                  <a:pt x="910" y="0"/>
                  <a:pt x="332" y="437"/>
                  <a:pt x="179" y="1086"/>
                </a:cubicBezTo>
                <a:cubicBezTo>
                  <a:pt x="1" y="1842"/>
                  <a:pt x="469" y="2600"/>
                  <a:pt x="1226" y="2778"/>
                </a:cubicBezTo>
                <a:cubicBezTo>
                  <a:pt x="1335" y="2804"/>
                  <a:pt x="1444" y="2817"/>
                  <a:pt x="1552" y="2817"/>
                </a:cubicBezTo>
                <a:cubicBezTo>
                  <a:pt x="2190" y="2817"/>
                  <a:pt x="2767" y="2379"/>
                  <a:pt x="2920" y="1732"/>
                </a:cubicBezTo>
                <a:cubicBezTo>
                  <a:pt x="3098" y="976"/>
                  <a:pt x="2630" y="217"/>
                  <a:pt x="1873" y="38"/>
                </a:cubicBezTo>
                <a:cubicBezTo>
                  <a:pt x="1765" y="12"/>
                  <a:pt x="1656" y="0"/>
                  <a:pt x="1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25"/>
          <p:cNvSpPr/>
          <p:nvPr/>
        </p:nvSpPr>
        <p:spPr>
          <a:xfrm>
            <a:off x="8234635" y="299176"/>
            <a:ext cx="495116" cy="449917"/>
          </a:xfrm>
          <a:custGeom>
            <a:rect b="b" l="l" r="r" t="t"/>
            <a:pathLst>
              <a:path extrusionOk="0" h="2817" w="3100">
                <a:moveTo>
                  <a:pt x="1549" y="0"/>
                </a:moveTo>
                <a:cubicBezTo>
                  <a:pt x="910" y="0"/>
                  <a:pt x="332" y="437"/>
                  <a:pt x="179" y="1085"/>
                </a:cubicBezTo>
                <a:cubicBezTo>
                  <a:pt x="1" y="1842"/>
                  <a:pt x="470" y="2600"/>
                  <a:pt x="1227" y="2778"/>
                </a:cubicBezTo>
                <a:cubicBezTo>
                  <a:pt x="1335" y="2804"/>
                  <a:pt x="1444" y="2816"/>
                  <a:pt x="1551" y="2816"/>
                </a:cubicBezTo>
                <a:cubicBezTo>
                  <a:pt x="2189" y="2816"/>
                  <a:pt x="2766" y="2380"/>
                  <a:pt x="2919" y="1732"/>
                </a:cubicBezTo>
                <a:cubicBezTo>
                  <a:pt x="3099" y="974"/>
                  <a:pt x="2630" y="216"/>
                  <a:pt x="1873" y="38"/>
                </a:cubicBezTo>
                <a:cubicBezTo>
                  <a:pt x="1764" y="12"/>
                  <a:pt x="1656" y="0"/>
                  <a:pt x="1549" y="0"/>
                </a:cubicBezTo>
                <a:close/>
              </a:path>
            </a:pathLst>
          </a:custGeom>
          <a:solidFill>
            <a:srgbClr val="0104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25"/>
          <p:cNvSpPr/>
          <p:nvPr/>
        </p:nvSpPr>
        <p:spPr>
          <a:xfrm flipH="1">
            <a:off x="6240372" y="414654"/>
            <a:ext cx="5846984" cy="795307"/>
          </a:xfrm>
          <a:custGeom>
            <a:rect b="b" l="l" r="r" t="t"/>
            <a:pathLst>
              <a:path extrusionOk="0" h="7017" w="51588">
                <a:moveTo>
                  <a:pt x="40194" y="0"/>
                </a:moveTo>
                <a:cubicBezTo>
                  <a:pt x="40147" y="0"/>
                  <a:pt x="40101" y="26"/>
                  <a:pt x="40086" y="87"/>
                </a:cubicBezTo>
                <a:cubicBezTo>
                  <a:pt x="39609" y="1998"/>
                  <a:pt x="39290" y="3945"/>
                  <a:pt x="39132" y="5911"/>
                </a:cubicBezTo>
                <a:lnTo>
                  <a:pt x="39132" y="5911"/>
                </a:lnTo>
                <a:cubicBezTo>
                  <a:pt x="37627" y="5730"/>
                  <a:pt x="36112" y="5637"/>
                  <a:pt x="34595" y="5632"/>
                </a:cubicBezTo>
                <a:cubicBezTo>
                  <a:pt x="34552" y="5631"/>
                  <a:pt x="34509" y="5631"/>
                  <a:pt x="34466" y="5631"/>
                </a:cubicBezTo>
                <a:cubicBezTo>
                  <a:pt x="33733" y="5631"/>
                  <a:pt x="33000" y="5652"/>
                  <a:pt x="32268" y="5694"/>
                </a:cubicBezTo>
                <a:cubicBezTo>
                  <a:pt x="32063" y="5705"/>
                  <a:pt x="31847" y="5721"/>
                  <a:pt x="31632" y="5721"/>
                </a:cubicBezTo>
                <a:cubicBezTo>
                  <a:pt x="31203" y="5721"/>
                  <a:pt x="30776" y="5658"/>
                  <a:pt x="30444" y="5370"/>
                </a:cubicBezTo>
                <a:cubicBezTo>
                  <a:pt x="30421" y="5348"/>
                  <a:pt x="30390" y="5336"/>
                  <a:pt x="30358" y="5336"/>
                </a:cubicBezTo>
                <a:cubicBezTo>
                  <a:pt x="30338" y="5336"/>
                  <a:pt x="30317" y="5341"/>
                  <a:pt x="30298" y="5351"/>
                </a:cubicBezTo>
                <a:cubicBezTo>
                  <a:pt x="29530" y="5752"/>
                  <a:pt x="28691" y="6027"/>
                  <a:pt x="27824" y="6100"/>
                </a:cubicBezTo>
                <a:cubicBezTo>
                  <a:pt x="27667" y="6114"/>
                  <a:pt x="27509" y="6121"/>
                  <a:pt x="27352" y="6121"/>
                </a:cubicBezTo>
                <a:cubicBezTo>
                  <a:pt x="27081" y="6121"/>
                  <a:pt x="26809" y="6100"/>
                  <a:pt x="26540" y="6058"/>
                </a:cubicBezTo>
                <a:cubicBezTo>
                  <a:pt x="26145" y="5994"/>
                  <a:pt x="25771" y="5859"/>
                  <a:pt x="25384" y="5757"/>
                </a:cubicBezTo>
                <a:cubicBezTo>
                  <a:pt x="25163" y="5699"/>
                  <a:pt x="24931" y="5651"/>
                  <a:pt x="24701" y="5651"/>
                </a:cubicBezTo>
                <a:cubicBezTo>
                  <a:pt x="24569" y="5651"/>
                  <a:pt x="24439" y="5666"/>
                  <a:pt x="24311" y="5704"/>
                </a:cubicBezTo>
                <a:cubicBezTo>
                  <a:pt x="24066" y="5776"/>
                  <a:pt x="23773" y="6065"/>
                  <a:pt x="23508" y="6065"/>
                </a:cubicBezTo>
                <a:cubicBezTo>
                  <a:pt x="23423" y="6065"/>
                  <a:pt x="23340" y="6036"/>
                  <a:pt x="23263" y="5960"/>
                </a:cubicBezTo>
                <a:cubicBezTo>
                  <a:pt x="22985" y="5685"/>
                  <a:pt x="22901" y="5165"/>
                  <a:pt x="22794" y="4805"/>
                </a:cubicBezTo>
                <a:cubicBezTo>
                  <a:pt x="22665" y="4375"/>
                  <a:pt x="22548" y="3939"/>
                  <a:pt x="22445" y="3500"/>
                </a:cubicBezTo>
                <a:cubicBezTo>
                  <a:pt x="22208" y="2493"/>
                  <a:pt x="22040" y="1472"/>
                  <a:pt x="21943" y="441"/>
                </a:cubicBezTo>
                <a:cubicBezTo>
                  <a:pt x="21936" y="369"/>
                  <a:pt x="21865" y="321"/>
                  <a:pt x="21802" y="321"/>
                </a:cubicBezTo>
                <a:cubicBezTo>
                  <a:pt x="21755" y="321"/>
                  <a:pt x="21713" y="347"/>
                  <a:pt x="21705" y="409"/>
                </a:cubicBezTo>
                <a:cubicBezTo>
                  <a:pt x="21704" y="419"/>
                  <a:pt x="21702" y="430"/>
                  <a:pt x="21701" y="441"/>
                </a:cubicBezTo>
                <a:lnTo>
                  <a:pt x="21701" y="441"/>
                </a:lnTo>
                <a:lnTo>
                  <a:pt x="21700" y="441"/>
                </a:lnTo>
                <a:lnTo>
                  <a:pt x="21700" y="441"/>
                </a:lnTo>
                <a:cubicBezTo>
                  <a:pt x="21700" y="442"/>
                  <a:pt x="21700" y="443"/>
                  <a:pt x="21700" y="443"/>
                </a:cubicBezTo>
                <a:lnTo>
                  <a:pt x="21700" y="443"/>
                </a:lnTo>
                <a:cubicBezTo>
                  <a:pt x="21422" y="2412"/>
                  <a:pt x="21064" y="4367"/>
                  <a:pt x="20627" y="6308"/>
                </a:cubicBezTo>
                <a:lnTo>
                  <a:pt x="20627" y="6308"/>
                </a:lnTo>
                <a:cubicBezTo>
                  <a:pt x="20193" y="5809"/>
                  <a:pt x="19613" y="5656"/>
                  <a:pt x="18985" y="5656"/>
                </a:cubicBezTo>
                <a:cubicBezTo>
                  <a:pt x="18017" y="5656"/>
                  <a:pt x="16934" y="6019"/>
                  <a:pt x="16086" y="6040"/>
                </a:cubicBezTo>
                <a:cubicBezTo>
                  <a:pt x="16026" y="6042"/>
                  <a:pt x="15966" y="6042"/>
                  <a:pt x="15906" y="6042"/>
                </a:cubicBezTo>
                <a:cubicBezTo>
                  <a:pt x="15020" y="6042"/>
                  <a:pt x="14142" y="5892"/>
                  <a:pt x="13257" y="5882"/>
                </a:cubicBezTo>
                <a:cubicBezTo>
                  <a:pt x="13220" y="5882"/>
                  <a:pt x="13184" y="5882"/>
                  <a:pt x="13147" y="5882"/>
                </a:cubicBezTo>
                <a:cubicBezTo>
                  <a:pt x="12743" y="5882"/>
                  <a:pt x="12337" y="5916"/>
                  <a:pt x="11944" y="6009"/>
                </a:cubicBezTo>
                <a:cubicBezTo>
                  <a:pt x="11728" y="6062"/>
                  <a:pt x="11524" y="6140"/>
                  <a:pt x="11317" y="6220"/>
                </a:cubicBezTo>
                <a:cubicBezTo>
                  <a:pt x="11229" y="6253"/>
                  <a:pt x="11124" y="6294"/>
                  <a:pt x="11023" y="6294"/>
                </a:cubicBezTo>
                <a:cubicBezTo>
                  <a:pt x="10995" y="6294"/>
                  <a:pt x="10968" y="6291"/>
                  <a:pt x="10941" y="6283"/>
                </a:cubicBezTo>
                <a:cubicBezTo>
                  <a:pt x="10819" y="6250"/>
                  <a:pt x="10737" y="6144"/>
                  <a:pt x="10647" y="6064"/>
                </a:cubicBezTo>
                <a:cubicBezTo>
                  <a:pt x="10474" y="5905"/>
                  <a:pt x="10309" y="5839"/>
                  <a:pt x="10157" y="5839"/>
                </a:cubicBezTo>
                <a:cubicBezTo>
                  <a:pt x="9878" y="5839"/>
                  <a:pt x="9642" y="6062"/>
                  <a:pt x="9476" y="6349"/>
                </a:cubicBezTo>
                <a:lnTo>
                  <a:pt x="9476" y="6349"/>
                </a:lnTo>
                <a:cubicBezTo>
                  <a:pt x="9350" y="4334"/>
                  <a:pt x="9024" y="2335"/>
                  <a:pt x="8503" y="384"/>
                </a:cubicBezTo>
                <a:cubicBezTo>
                  <a:pt x="8488" y="328"/>
                  <a:pt x="8431" y="297"/>
                  <a:pt x="8377" y="297"/>
                </a:cubicBezTo>
                <a:cubicBezTo>
                  <a:pt x="8326" y="297"/>
                  <a:pt x="8278" y="324"/>
                  <a:pt x="8269" y="384"/>
                </a:cubicBezTo>
                <a:cubicBezTo>
                  <a:pt x="7971" y="2396"/>
                  <a:pt x="7391" y="4355"/>
                  <a:pt x="6547" y="6207"/>
                </a:cubicBezTo>
                <a:lnTo>
                  <a:pt x="6547" y="6207"/>
                </a:lnTo>
                <a:cubicBezTo>
                  <a:pt x="5592" y="6031"/>
                  <a:pt x="4624" y="5942"/>
                  <a:pt x="3654" y="5942"/>
                </a:cubicBezTo>
                <a:cubicBezTo>
                  <a:pt x="3490" y="5942"/>
                  <a:pt x="3326" y="5945"/>
                  <a:pt x="3163" y="5950"/>
                </a:cubicBezTo>
                <a:cubicBezTo>
                  <a:pt x="2632" y="5967"/>
                  <a:pt x="2110" y="6035"/>
                  <a:pt x="1582" y="6067"/>
                </a:cubicBezTo>
                <a:cubicBezTo>
                  <a:pt x="1496" y="6073"/>
                  <a:pt x="1406" y="6076"/>
                  <a:pt x="1316" y="6076"/>
                </a:cubicBezTo>
                <a:cubicBezTo>
                  <a:pt x="928" y="6076"/>
                  <a:pt x="522" y="6007"/>
                  <a:pt x="276" y="5683"/>
                </a:cubicBezTo>
                <a:cubicBezTo>
                  <a:pt x="249" y="5647"/>
                  <a:pt x="211" y="5632"/>
                  <a:pt x="174" y="5632"/>
                </a:cubicBezTo>
                <a:cubicBezTo>
                  <a:pt x="86" y="5632"/>
                  <a:pt x="0" y="5719"/>
                  <a:pt x="67" y="5806"/>
                </a:cubicBezTo>
                <a:lnTo>
                  <a:pt x="65" y="5806"/>
                </a:lnTo>
                <a:cubicBezTo>
                  <a:pt x="380" y="6221"/>
                  <a:pt x="854" y="6327"/>
                  <a:pt x="1354" y="6327"/>
                </a:cubicBezTo>
                <a:cubicBezTo>
                  <a:pt x="1802" y="6327"/>
                  <a:pt x="2272" y="6241"/>
                  <a:pt x="2666" y="6216"/>
                </a:cubicBezTo>
                <a:cubicBezTo>
                  <a:pt x="2996" y="6195"/>
                  <a:pt x="3327" y="6185"/>
                  <a:pt x="3658" y="6185"/>
                </a:cubicBezTo>
                <a:cubicBezTo>
                  <a:pt x="4639" y="6185"/>
                  <a:pt x="5619" y="6277"/>
                  <a:pt x="6586" y="6461"/>
                </a:cubicBezTo>
                <a:cubicBezTo>
                  <a:pt x="6594" y="6462"/>
                  <a:pt x="6604" y="6463"/>
                  <a:pt x="6613" y="6463"/>
                </a:cubicBezTo>
                <a:cubicBezTo>
                  <a:pt x="6656" y="6463"/>
                  <a:pt x="6703" y="6446"/>
                  <a:pt x="6723" y="6405"/>
                </a:cubicBezTo>
                <a:cubicBezTo>
                  <a:pt x="7516" y="4686"/>
                  <a:pt x="8085" y="2871"/>
                  <a:pt x="8412" y="1007"/>
                </a:cubicBezTo>
                <a:lnTo>
                  <a:pt x="8412" y="1007"/>
                </a:lnTo>
                <a:cubicBezTo>
                  <a:pt x="8889" y="2938"/>
                  <a:pt x="9173" y="4911"/>
                  <a:pt x="9262" y="6898"/>
                </a:cubicBezTo>
                <a:cubicBezTo>
                  <a:pt x="9265" y="6973"/>
                  <a:pt x="9329" y="7017"/>
                  <a:pt x="9391" y="7017"/>
                </a:cubicBezTo>
                <a:cubicBezTo>
                  <a:pt x="9439" y="7017"/>
                  <a:pt x="9485" y="6990"/>
                  <a:pt x="9500" y="6930"/>
                </a:cubicBezTo>
                <a:cubicBezTo>
                  <a:pt x="9573" y="6645"/>
                  <a:pt x="9736" y="6159"/>
                  <a:pt x="10064" y="6074"/>
                </a:cubicBezTo>
                <a:cubicBezTo>
                  <a:pt x="10093" y="6066"/>
                  <a:pt x="10121" y="6063"/>
                  <a:pt x="10148" y="6063"/>
                </a:cubicBezTo>
                <a:cubicBezTo>
                  <a:pt x="10421" y="6063"/>
                  <a:pt x="10593" y="6421"/>
                  <a:pt x="10845" y="6506"/>
                </a:cubicBezTo>
                <a:cubicBezTo>
                  <a:pt x="10907" y="6526"/>
                  <a:pt x="10969" y="6535"/>
                  <a:pt x="11032" y="6535"/>
                </a:cubicBezTo>
                <a:cubicBezTo>
                  <a:pt x="11319" y="6535"/>
                  <a:pt x="11614" y="6351"/>
                  <a:pt x="11880" y="6277"/>
                </a:cubicBezTo>
                <a:cubicBezTo>
                  <a:pt x="12292" y="6162"/>
                  <a:pt x="12719" y="6124"/>
                  <a:pt x="13145" y="6124"/>
                </a:cubicBezTo>
                <a:cubicBezTo>
                  <a:pt x="13152" y="6124"/>
                  <a:pt x="13159" y="6124"/>
                  <a:pt x="13166" y="6124"/>
                </a:cubicBezTo>
                <a:cubicBezTo>
                  <a:pt x="14006" y="6124"/>
                  <a:pt x="14837" y="6259"/>
                  <a:pt x="15676" y="6281"/>
                </a:cubicBezTo>
                <a:cubicBezTo>
                  <a:pt x="15722" y="6282"/>
                  <a:pt x="15768" y="6283"/>
                  <a:pt x="15814" y="6283"/>
                </a:cubicBezTo>
                <a:cubicBezTo>
                  <a:pt x="16620" y="6283"/>
                  <a:pt x="17375" y="6095"/>
                  <a:pt x="18170" y="5963"/>
                </a:cubicBezTo>
                <a:cubicBezTo>
                  <a:pt x="18399" y="5925"/>
                  <a:pt x="18644" y="5900"/>
                  <a:pt x="18889" y="5900"/>
                </a:cubicBezTo>
                <a:cubicBezTo>
                  <a:pt x="19544" y="5900"/>
                  <a:pt x="20204" y="6076"/>
                  <a:pt x="20584" y="6648"/>
                </a:cubicBezTo>
                <a:cubicBezTo>
                  <a:pt x="20609" y="6686"/>
                  <a:pt x="20652" y="6706"/>
                  <a:pt x="20694" y="6706"/>
                </a:cubicBezTo>
                <a:cubicBezTo>
                  <a:pt x="20744" y="6706"/>
                  <a:pt x="20792" y="6678"/>
                  <a:pt x="20805" y="6620"/>
                </a:cubicBezTo>
                <a:cubicBezTo>
                  <a:pt x="21202" y="4882"/>
                  <a:pt x="21536" y="3131"/>
                  <a:pt x="21806" y="1368"/>
                </a:cubicBezTo>
                <a:lnTo>
                  <a:pt x="21806" y="1368"/>
                </a:lnTo>
                <a:cubicBezTo>
                  <a:pt x="21895" y="2027"/>
                  <a:pt x="22012" y="2681"/>
                  <a:pt x="22156" y="3330"/>
                </a:cubicBezTo>
                <a:cubicBezTo>
                  <a:pt x="22266" y="3816"/>
                  <a:pt x="22392" y="4298"/>
                  <a:pt x="22533" y="4777"/>
                </a:cubicBezTo>
                <a:cubicBezTo>
                  <a:pt x="22649" y="5170"/>
                  <a:pt x="22741" y="5625"/>
                  <a:pt x="22967" y="5973"/>
                </a:cubicBezTo>
                <a:cubicBezTo>
                  <a:pt x="23099" y="6175"/>
                  <a:pt x="23293" y="6317"/>
                  <a:pt x="23520" y="6317"/>
                </a:cubicBezTo>
                <a:cubicBezTo>
                  <a:pt x="23577" y="6317"/>
                  <a:pt x="23636" y="6308"/>
                  <a:pt x="23697" y="6289"/>
                </a:cubicBezTo>
                <a:cubicBezTo>
                  <a:pt x="23862" y="6236"/>
                  <a:pt x="23995" y="6124"/>
                  <a:pt x="24144" y="6039"/>
                </a:cubicBezTo>
                <a:cubicBezTo>
                  <a:pt x="24324" y="5935"/>
                  <a:pt x="24517" y="5894"/>
                  <a:pt x="24718" y="5894"/>
                </a:cubicBezTo>
                <a:cubicBezTo>
                  <a:pt x="24772" y="5894"/>
                  <a:pt x="24825" y="5896"/>
                  <a:pt x="24880" y="5902"/>
                </a:cubicBezTo>
                <a:cubicBezTo>
                  <a:pt x="25352" y="5951"/>
                  <a:pt x="25797" y="6154"/>
                  <a:pt x="26260" y="6251"/>
                </a:cubicBezTo>
                <a:cubicBezTo>
                  <a:pt x="26616" y="6325"/>
                  <a:pt x="26978" y="6363"/>
                  <a:pt x="27342" y="6363"/>
                </a:cubicBezTo>
                <a:cubicBezTo>
                  <a:pt x="27415" y="6363"/>
                  <a:pt x="27488" y="6361"/>
                  <a:pt x="27561" y="6358"/>
                </a:cubicBezTo>
                <a:cubicBezTo>
                  <a:pt x="28533" y="6322"/>
                  <a:pt x="29480" y="6039"/>
                  <a:pt x="30344" y="5599"/>
                </a:cubicBezTo>
                <a:lnTo>
                  <a:pt x="30344" y="5599"/>
                </a:lnTo>
                <a:cubicBezTo>
                  <a:pt x="30725" y="5890"/>
                  <a:pt x="31192" y="5960"/>
                  <a:pt x="31663" y="5960"/>
                </a:cubicBezTo>
                <a:cubicBezTo>
                  <a:pt x="31741" y="5960"/>
                  <a:pt x="31819" y="5958"/>
                  <a:pt x="31897" y="5955"/>
                </a:cubicBezTo>
                <a:cubicBezTo>
                  <a:pt x="32694" y="5924"/>
                  <a:pt x="33491" y="5877"/>
                  <a:pt x="34290" y="5873"/>
                </a:cubicBezTo>
                <a:cubicBezTo>
                  <a:pt x="34342" y="5873"/>
                  <a:pt x="34394" y="5873"/>
                  <a:pt x="34445" y="5873"/>
                </a:cubicBezTo>
                <a:cubicBezTo>
                  <a:pt x="36049" y="5873"/>
                  <a:pt x="37649" y="5970"/>
                  <a:pt x="39242" y="6166"/>
                </a:cubicBezTo>
                <a:cubicBezTo>
                  <a:pt x="39246" y="6166"/>
                  <a:pt x="39250" y="6166"/>
                  <a:pt x="39253" y="6166"/>
                </a:cubicBezTo>
                <a:cubicBezTo>
                  <a:pt x="39316" y="6166"/>
                  <a:pt x="39358" y="6100"/>
                  <a:pt x="39362" y="6044"/>
                </a:cubicBezTo>
                <a:cubicBezTo>
                  <a:pt x="39496" y="4312"/>
                  <a:pt x="39757" y="2592"/>
                  <a:pt x="40142" y="898"/>
                </a:cubicBezTo>
                <a:lnTo>
                  <a:pt x="40142" y="898"/>
                </a:lnTo>
                <a:cubicBezTo>
                  <a:pt x="40298" y="2532"/>
                  <a:pt x="40648" y="4141"/>
                  <a:pt x="41185" y="5694"/>
                </a:cubicBezTo>
                <a:cubicBezTo>
                  <a:pt x="41201" y="5745"/>
                  <a:pt x="41249" y="5782"/>
                  <a:pt x="41303" y="5783"/>
                </a:cubicBezTo>
                <a:cubicBezTo>
                  <a:pt x="43109" y="5836"/>
                  <a:pt x="44916" y="5857"/>
                  <a:pt x="46722" y="5857"/>
                </a:cubicBezTo>
                <a:cubicBezTo>
                  <a:pt x="48292" y="5857"/>
                  <a:pt x="49861" y="5841"/>
                  <a:pt x="51431" y="5818"/>
                </a:cubicBezTo>
                <a:cubicBezTo>
                  <a:pt x="51585" y="5815"/>
                  <a:pt x="51587" y="5576"/>
                  <a:pt x="51433" y="5576"/>
                </a:cubicBezTo>
                <a:cubicBezTo>
                  <a:pt x="51433" y="5576"/>
                  <a:pt x="51432" y="5576"/>
                  <a:pt x="51431" y="5576"/>
                </a:cubicBezTo>
                <a:cubicBezTo>
                  <a:pt x="49855" y="5599"/>
                  <a:pt x="48279" y="5615"/>
                  <a:pt x="46703" y="5615"/>
                </a:cubicBezTo>
                <a:cubicBezTo>
                  <a:pt x="44931" y="5615"/>
                  <a:pt x="43160" y="5595"/>
                  <a:pt x="41389" y="5544"/>
                </a:cubicBezTo>
                <a:lnTo>
                  <a:pt x="41389" y="5544"/>
                </a:lnTo>
                <a:cubicBezTo>
                  <a:pt x="40791" y="3792"/>
                  <a:pt x="40432" y="1967"/>
                  <a:pt x="40324" y="119"/>
                </a:cubicBezTo>
                <a:cubicBezTo>
                  <a:pt x="40320" y="45"/>
                  <a:pt x="40255" y="0"/>
                  <a:pt x="401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25"/>
          <p:cNvSpPr/>
          <p:nvPr/>
        </p:nvSpPr>
        <p:spPr>
          <a:xfrm flipH="1">
            <a:off x="6892822" y="4085229"/>
            <a:ext cx="5846984" cy="795307"/>
          </a:xfrm>
          <a:custGeom>
            <a:rect b="b" l="l" r="r" t="t"/>
            <a:pathLst>
              <a:path extrusionOk="0" h="7017" w="51588">
                <a:moveTo>
                  <a:pt x="40194" y="0"/>
                </a:moveTo>
                <a:cubicBezTo>
                  <a:pt x="40147" y="0"/>
                  <a:pt x="40101" y="26"/>
                  <a:pt x="40086" y="87"/>
                </a:cubicBezTo>
                <a:cubicBezTo>
                  <a:pt x="39609" y="1998"/>
                  <a:pt x="39290" y="3945"/>
                  <a:pt x="39132" y="5911"/>
                </a:cubicBezTo>
                <a:lnTo>
                  <a:pt x="39132" y="5911"/>
                </a:lnTo>
                <a:cubicBezTo>
                  <a:pt x="37627" y="5730"/>
                  <a:pt x="36112" y="5637"/>
                  <a:pt x="34595" y="5632"/>
                </a:cubicBezTo>
                <a:cubicBezTo>
                  <a:pt x="34552" y="5631"/>
                  <a:pt x="34509" y="5631"/>
                  <a:pt x="34466" y="5631"/>
                </a:cubicBezTo>
                <a:cubicBezTo>
                  <a:pt x="33733" y="5631"/>
                  <a:pt x="33000" y="5652"/>
                  <a:pt x="32268" y="5694"/>
                </a:cubicBezTo>
                <a:cubicBezTo>
                  <a:pt x="32063" y="5705"/>
                  <a:pt x="31847" y="5721"/>
                  <a:pt x="31632" y="5721"/>
                </a:cubicBezTo>
                <a:cubicBezTo>
                  <a:pt x="31203" y="5721"/>
                  <a:pt x="30776" y="5658"/>
                  <a:pt x="30444" y="5370"/>
                </a:cubicBezTo>
                <a:cubicBezTo>
                  <a:pt x="30421" y="5348"/>
                  <a:pt x="30390" y="5336"/>
                  <a:pt x="30358" y="5336"/>
                </a:cubicBezTo>
                <a:cubicBezTo>
                  <a:pt x="30338" y="5336"/>
                  <a:pt x="30317" y="5341"/>
                  <a:pt x="30298" y="5351"/>
                </a:cubicBezTo>
                <a:cubicBezTo>
                  <a:pt x="29530" y="5752"/>
                  <a:pt x="28691" y="6027"/>
                  <a:pt x="27824" y="6100"/>
                </a:cubicBezTo>
                <a:cubicBezTo>
                  <a:pt x="27667" y="6114"/>
                  <a:pt x="27509" y="6121"/>
                  <a:pt x="27352" y="6121"/>
                </a:cubicBezTo>
                <a:cubicBezTo>
                  <a:pt x="27081" y="6121"/>
                  <a:pt x="26809" y="6100"/>
                  <a:pt x="26540" y="6058"/>
                </a:cubicBezTo>
                <a:cubicBezTo>
                  <a:pt x="26145" y="5994"/>
                  <a:pt x="25771" y="5859"/>
                  <a:pt x="25384" y="5757"/>
                </a:cubicBezTo>
                <a:cubicBezTo>
                  <a:pt x="25163" y="5699"/>
                  <a:pt x="24931" y="5651"/>
                  <a:pt x="24701" y="5651"/>
                </a:cubicBezTo>
                <a:cubicBezTo>
                  <a:pt x="24569" y="5651"/>
                  <a:pt x="24439" y="5666"/>
                  <a:pt x="24311" y="5704"/>
                </a:cubicBezTo>
                <a:cubicBezTo>
                  <a:pt x="24066" y="5776"/>
                  <a:pt x="23773" y="6065"/>
                  <a:pt x="23508" y="6065"/>
                </a:cubicBezTo>
                <a:cubicBezTo>
                  <a:pt x="23423" y="6065"/>
                  <a:pt x="23340" y="6036"/>
                  <a:pt x="23263" y="5960"/>
                </a:cubicBezTo>
                <a:cubicBezTo>
                  <a:pt x="22985" y="5685"/>
                  <a:pt x="22901" y="5165"/>
                  <a:pt x="22794" y="4805"/>
                </a:cubicBezTo>
                <a:cubicBezTo>
                  <a:pt x="22665" y="4375"/>
                  <a:pt x="22548" y="3939"/>
                  <a:pt x="22445" y="3500"/>
                </a:cubicBezTo>
                <a:cubicBezTo>
                  <a:pt x="22208" y="2493"/>
                  <a:pt x="22040" y="1472"/>
                  <a:pt x="21943" y="441"/>
                </a:cubicBezTo>
                <a:cubicBezTo>
                  <a:pt x="21936" y="369"/>
                  <a:pt x="21865" y="321"/>
                  <a:pt x="21802" y="321"/>
                </a:cubicBezTo>
                <a:cubicBezTo>
                  <a:pt x="21755" y="321"/>
                  <a:pt x="21713" y="347"/>
                  <a:pt x="21705" y="409"/>
                </a:cubicBezTo>
                <a:cubicBezTo>
                  <a:pt x="21704" y="419"/>
                  <a:pt x="21702" y="430"/>
                  <a:pt x="21701" y="441"/>
                </a:cubicBezTo>
                <a:lnTo>
                  <a:pt x="21701" y="441"/>
                </a:lnTo>
                <a:lnTo>
                  <a:pt x="21700" y="441"/>
                </a:lnTo>
                <a:lnTo>
                  <a:pt x="21700" y="441"/>
                </a:lnTo>
                <a:cubicBezTo>
                  <a:pt x="21700" y="442"/>
                  <a:pt x="21700" y="443"/>
                  <a:pt x="21700" y="443"/>
                </a:cubicBezTo>
                <a:lnTo>
                  <a:pt x="21700" y="443"/>
                </a:lnTo>
                <a:cubicBezTo>
                  <a:pt x="21422" y="2412"/>
                  <a:pt x="21064" y="4367"/>
                  <a:pt x="20627" y="6308"/>
                </a:cubicBezTo>
                <a:lnTo>
                  <a:pt x="20627" y="6308"/>
                </a:lnTo>
                <a:cubicBezTo>
                  <a:pt x="20193" y="5809"/>
                  <a:pt x="19613" y="5656"/>
                  <a:pt x="18985" y="5656"/>
                </a:cubicBezTo>
                <a:cubicBezTo>
                  <a:pt x="18017" y="5656"/>
                  <a:pt x="16934" y="6019"/>
                  <a:pt x="16086" y="6040"/>
                </a:cubicBezTo>
                <a:cubicBezTo>
                  <a:pt x="16026" y="6042"/>
                  <a:pt x="15966" y="6042"/>
                  <a:pt x="15906" y="6042"/>
                </a:cubicBezTo>
                <a:cubicBezTo>
                  <a:pt x="15020" y="6042"/>
                  <a:pt x="14142" y="5892"/>
                  <a:pt x="13257" y="5882"/>
                </a:cubicBezTo>
                <a:cubicBezTo>
                  <a:pt x="13220" y="5882"/>
                  <a:pt x="13184" y="5882"/>
                  <a:pt x="13147" y="5882"/>
                </a:cubicBezTo>
                <a:cubicBezTo>
                  <a:pt x="12743" y="5882"/>
                  <a:pt x="12337" y="5916"/>
                  <a:pt x="11944" y="6009"/>
                </a:cubicBezTo>
                <a:cubicBezTo>
                  <a:pt x="11728" y="6062"/>
                  <a:pt x="11524" y="6140"/>
                  <a:pt x="11317" y="6220"/>
                </a:cubicBezTo>
                <a:cubicBezTo>
                  <a:pt x="11229" y="6253"/>
                  <a:pt x="11124" y="6294"/>
                  <a:pt x="11023" y="6294"/>
                </a:cubicBezTo>
                <a:cubicBezTo>
                  <a:pt x="10995" y="6294"/>
                  <a:pt x="10968" y="6291"/>
                  <a:pt x="10941" y="6283"/>
                </a:cubicBezTo>
                <a:cubicBezTo>
                  <a:pt x="10819" y="6250"/>
                  <a:pt x="10737" y="6144"/>
                  <a:pt x="10647" y="6064"/>
                </a:cubicBezTo>
                <a:cubicBezTo>
                  <a:pt x="10474" y="5905"/>
                  <a:pt x="10309" y="5839"/>
                  <a:pt x="10157" y="5839"/>
                </a:cubicBezTo>
                <a:cubicBezTo>
                  <a:pt x="9878" y="5839"/>
                  <a:pt x="9642" y="6062"/>
                  <a:pt x="9476" y="6349"/>
                </a:cubicBezTo>
                <a:lnTo>
                  <a:pt x="9476" y="6349"/>
                </a:lnTo>
                <a:cubicBezTo>
                  <a:pt x="9350" y="4334"/>
                  <a:pt x="9024" y="2335"/>
                  <a:pt x="8503" y="384"/>
                </a:cubicBezTo>
                <a:cubicBezTo>
                  <a:pt x="8488" y="328"/>
                  <a:pt x="8431" y="297"/>
                  <a:pt x="8377" y="297"/>
                </a:cubicBezTo>
                <a:cubicBezTo>
                  <a:pt x="8326" y="297"/>
                  <a:pt x="8278" y="324"/>
                  <a:pt x="8269" y="384"/>
                </a:cubicBezTo>
                <a:cubicBezTo>
                  <a:pt x="7971" y="2396"/>
                  <a:pt x="7391" y="4355"/>
                  <a:pt x="6547" y="6207"/>
                </a:cubicBezTo>
                <a:lnTo>
                  <a:pt x="6547" y="6207"/>
                </a:lnTo>
                <a:cubicBezTo>
                  <a:pt x="5592" y="6031"/>
                  <a:pt x="4624" y="5942"/>
                  <a:pt x="3654" y="5942"/>
                </a:cubicBezTo>
                <a:cubicBezTo>
                  <a:pt x="3490" y="5942"/>
                  <a:pt x="3326" y="5945"/>
                  <a:pt x="3163" y="5950"/>
                </a:cubicBezTo>
                <a:cubicBezTo>
                  <a:pt x="2632" y="5967"/>
                  <a:pt x="2110" y="6035"/>
                  <a:pt x="1582" y="6067"/>
                </a:cubicBezTo>
                <a:cubicBezTo>
                  <a:pt x="1496" y="6073"/>
                  <a:pt x="1406" y="6076"/>
                  <a:pt x="1316" y="6076"/>
                </a:cubicBezTo>
                <a:cubicBezTo>
                  <a:pt x="928" y="6076"/>
                  <a:pt x="522" y="6007"/>
                  <a:pt x="276" y="5683"/>
                </a:cubicBezTo>
                <a:cubicBezTo>
                  <a:pt x="249" y="5647"/>
                  <a:pt x="211" y="5632"/>
                  <a:pt x="174" y="5632"/>
                </a:cubicBezTo>
                <a:cubicBezTo>
                  <a:pt x="86" y="5632"/>
                  <a:pt x="0" y="5719"/>
                  <a:pt x="67" y="5806"/>
                </a:cubicBezTo>
                <a:lnTo>
                  <a:pt x="65" y="5806"/>
                </a:lnTo>
                <a:cubicBezTo>
                  <a:pt x="380" y="6221"/>
                  <a:pt x="854" y="6327"/>
                  <a:pt x="1354" y="6327"/>
                </a:cubicBezTo>
                <a:cubicBezTo>
                  <a:pt x="1802" y="6327"/>
                  <a:pt x="2272" y="6241"/>
                  <a:pt x="2666" y="6216"/>
                </a:cubicBezTo>
                <a:cubicBezTo>
                  <a:pt x="2996" y="6195"/>
                  <a:pt x="3327" y="6185"/>
                  <a:pt x="3658" y="6185"/>
                </a:cubicBezTo>
                <a:cubicBezTo>
                  <a:pt x="4639" y="6185"/>
                  <a:pt x="5619" y="6277"/>
                  <a:pt x="6586" y="6461"/>
                </a:cubicBezTo>
                <a:cubicBezTo>
                  <a:pt x="6594" y="6462"/>
                  <a:pt x="6604" y="6463"/>
                  <a:pt x="6613" y="6463"/>
                </a:cubicBezTo>
                <a:cubicBezTo>
                  <a:pt x="6656" y="6463"/>
                  <a:pt x="6703" y="6446"/>
                  <a:pt x="6723" y="6405"/>
                </a:cubicBezTo>
                <a:cubicBezTo>
                  <a:pt x="7516" y="4686"/>
                  <a:pt x="8085" y="2871"/>
                  <a:pt x="8412" y="1007"/>
                </a:cubicBezTo>
                <a:lnTo>
                  <a:pt x="8412" y="1007"/>
                </a:lnTo>
                <a:cubicBezTo>
                  <a:pt x="8889" y="2938"/>
                  <a:pt x="9173" y="4911"/>
                  <a:pt x="9262" y="6898"/>
                </a:cubicBezTo>
                <a:cubicBezTo>
                  <a:pt x="9265" y="6973"/>
                  <a:pt x="9329" y="7017"/>
                  <a:pt x="9391" y="7017"/>
                </a:cubicBezTo>
                <a:cubicBezTo>
                  <a:pt x="9439" y="7017"/>
                  <a:pt x="9485" y="6990"/>
                  <a:pt x="9500" y="6930"/>
                </a:cubicBezTo>
                <a:cubicBezTo>
                  <a:pt x="9573" y="6645"/>
                  <a:pt x="9736" y="6159"/>
                  <a:pt x="10064" y="6074"/>
                </a:cubicBezTo>
                <a:cubicBezTo>
                  <a:pt x="10093" y="6066"/>
                  <a:pt x="10121" y="6063"/>
                  <a:pt x="10148" y="6063"/>
                </a:cubicBezTo>
                <a:cubicBezTo>
                  <a:pt x="10421" y="6063"/>
                  <a:pt x="10593" y="6421"/>
                  <a:pt x="10845" y="6506"/>
                </a:cubicBezTo>
                <a:cubicBezTo>
                  <a:pt x="10907" y="6526"/>
                  <a:pt x="10969" y="6535"/>
                  <a:pt x="11032" y="6535"/>
                </a:cubicBezTo>
                <a:cubicBezTo>
                  <a:pt x="11319" y="6535"/>
                  <a:pt x="11614" y="6351"/>
                  <a:pt x="11880" y="6277"/>
                </a:cubicBezTo>
                <a:cubicBezTo>
                  <a:pt x="12292" y="6162"/>
                  <a:pt x="12719" y="6124"/>
                  <a:pt x="13145" y="6124"/>
                </a:cubicBezTo>
                <a:cubicBezTo>
                  <a:pt x="13152" y="6124"/>
                  <a:pt x="13159" y="6124"/>
                  <a:pt x="13166" y="6124"/>
                </a:cubicBezTo>
                <a:cubicBezTo>
                  <a:pt x="14006" y="6124"/>
                  <a:pt x="14837" y="6259"/>
                  <a:pt x="15676" y="6281"/>
                </a:cubicBezTo>
                <a:cubicBezTo>
                  <a:pt x="15722" y="6282"/>
                  <a:pt x="15768" y="6283"/>
                  <a:pt x="15814" y="6283"/>
                </a:cubicBezTo>
                <a:cubicBezTo>
                  <a:pt x="16620" y="6283"/>
                  <a:pt x="17375" y="6095"/>
                  <a:pt x="18170" y="5963"/>
                </a:cubicBezTo>
                <a:cubicBezTo>
                  <a:pt x="18399" y="5925"/>
                  <a:pt x="18644" y="5900"/>
                  <a:pt x="18889" y="5900"/>
                </a:cubicBezTo>
                <a:cubicBezTo>
                  <a:pt x="19544" y="5900"/>
                  <a:pt x="20204" y="6076"/>
                  <a:pt x="20584" y="6648"/>
                </a:cubicBezTo>
                <a:cubicBezTo>
                  <a:pt x="20609" y="6686"/>
                  <a:pt x="20652" y="6706"/>
                  <a:pt x="20694" y="6706"/>
                </a:cubicBezTo>
                <a:cubicBezTo>
                  <a:pt x="20744" y="6706"/>
                  <a:pt x="20792" y="6678"/>
                  <a:pt x="20805" y="6620"/>
                </a:cubicBezTo>
                <a:cubicBezTo>
                  <a:pt x="21202" y="4882"/>
                  <a:pt x="21536" y="3131"/>
                  <a:pt x="21806" y="1368"/>
                </a:cubicBezTo>
                <a:lnTo>
                  <a:pt x="21806" y="1368"/>
                </a:lnTo>
                <a:cubicBezTo>
                  <a:pt x="21895" y="2027"/>
                  <a:pt x="22012" y="2681"/>
                  <a:pt x="22156" y="3330"/>
                </a:cubicBezTo>
                <a:cubicBezTo>
                  <a:pt x="22266" y="3816"/>
                  <a:pt x="22392" y="4298"/>
                  <a:pt x="22533" y="4777"/>
                </a:cubicBezTo>
                <a:cubicBezTo>
                  <a:pt x="22649" y="5170"/>
                  <a:pt x="22741" y="5625"/>
                  <a:pt x="22967" y="5973"/>
                </a:cubicBezTo>
                <a:cubicBezTo>
                  <a:pt x="23099" y="6175"/>
                  <a:pt x="23293" y="6317"/>
                  <a:pt x="23520" y="6317"/>
                </a:cubicBezTo>
                <a:cubicBezTo>
                  <a:pt x="23577" y="6317"/>
                  <a:pt x="23636" y="6308"/>
                  <a:pt x="23697" y="6289"/>
                </a:cubicBezTo>
                <a:cubicBezTo>
                  <a:pt x="23862" y="6236"/>
                  <a:pt x="23995" y="6124"/>
                  <a:pt x="24144" y="6039"/>
                </a:cubicBezTo>
                <a:cubicBezTo>
                  <a:pt x="24324" y="5935"/>
                  <a:pt x="24517" y="5894"/>
                  <a:pt x="24718" y="5894"/>
                </a:cubicBezTo>
                <a:cubicBezTo>
                  <a:pt x="24772" y="5894"/>
                  <a:pt x="24825" y="5896"/>
                  <a:pt x="24880" y="5902"/>
                </a:cubicBezTo>
                <a:cubicBezTo>
                  <a:pt x="25352" y="5951"/>
                  <a:pt x="25797" y="6154"/>
                  <a:pt x="26260" y="6251"/>
                </a:cubicBezTo>
                <a:cubicBezTo>
                  <a:pt x="26616" y="6325"/>
                  <a:pt x="26978" y="6363"/>
                  <a:pt x="27342" y="6363"/>
                </a:cubicBezTo>
                <a:cubicBezTo>
                  <a:pt x="27415" y="6363"/>
                  <a:pt x="27488" y="6361"/>
                  <a:pt x="27561" y="6358"/>
                </a:cubicBezTo>
                <a:cubicBezTo>
                  <a:pt x="28533" y="6322"/>
                  <a:pt x="29480" y="6039"/>
                  <a:pt x="30344" y="5599"/>
                </a:cubicBezTo>
                <a:lnTo>
                  <a:pt x="30344" y="5599"/>
                </a:lnTo>
                <a:cubicBezTo>
                  <a:pt x="30725" y="5890"/>
                  <a:pt x="31192" y="5960"/>
                  <a:pt x="31663" y="5960"/>
                </a:cubicBezTo>
                <a:cubicBezTo>
                  <a:pt x="31741" y="5960"/>
                  <a:pt x="31819" y="5958"/>
                  <a:pt x="31897" y="5955"/>
                </a:cubicBezTo>
                <a:cubicBezTo>
                  <a:pt x="32694" y="5924"/>
                  <a:pt x="33491" y="5877"/>
                  <a:pt x="34290" y="5873"/>
                </a:cubicBezTo>
                <a:cubicBezTo>
                  <a:pt x="34342" y="5873"/>
                  <a:pt x="34394" y="5873"/>
                  <a:pt x="34445" y="5873"/>
                </a:cubicBezTo>
                <a:cubicBezTo>
                  <a:pt x="36049" y="5873"/>
                  <a:pt x="37649" y="5970"/>
                  <a:pt x="39242" y="6166"/>
                </a:cubicBezTo>
                <a:cubicBezTo>
                  <a:pt x="39246" y="6166"/>
                  <a:pt x="39250" y="6166"/>
                  <a:pt x="39253" y="6166"/>
                </a:cubicBezTo>
                <a:cubicBezTo>
                  <a:pt x="39316" y="6166"/>
                  <a:pt x="39358" y="6100"/>
                  <a:pt x="39362" y="6044"/>
                </a:cubicBezTo>
                <a:cubicBezTo>
                  <a:pt x="39496" y="4312"/>
                  <a:pt x="39757" y="2592"/>
                  <a:pt x="40142" y="898"/>
                </a:cubicBezTo>
                <a:lnTo>
                  <a:pt x="40142" y="898"/>
                </a:lnTo>
                <a:cubicBezTo>
                  <a:pt x="40298" y="2532"/>
                  <a:pt x="40648" y="4141"/>
                  <a:pt x="41185" y="5694"/>
                </a:cubicBezTo>
                <a:cubicBezTo>
                  <a:pt x="41201" y="5745"/>
                  <a:pt x="41249" y="5782"/>
                  <a:pt x="41303" y="5783"/>
                </a:cubicBezTo>
                <a:cubicBezTo>
                  <a:pt x="43109" y="5836"/>
                  <a:pt x="44916" y="5857"/>
                  <a:pt x="46722" y="5857"/>
                </a:cubicBezTo>
                <a:cubicBezTo>
                  <a:pt x="48292" y="5857"/>
                  <a:pt x="49861" y="5841"/>
                  <a:pt x="51431" y="5818"/>
                </a:cubicBezTo>
                <a:cubicBezTo>
                  <a:pt x="51585" y="5815"/>
                  <a:pt x="51587" y="5576"/>
                  <a:pt x="51433" y="5576"/>
                </a:cubicBezTo>
                <a:cubicBezTo>
                  <a:pt x="51433" y="5576"/>
                  <a:pt x="51432" y="5576"/>
                  <a:pt x="51431" y="5576"/>
                </a:cubicBezTo>
                <a:cubicBezTo>
                  <a:pt x="49855" y="5599"/>
                  <a:pt x="48279" y="5615"/>
                  <a:pt x="46703" y="5615"/>
                </a:cubicBezTo>
                <a:cubicBezTo>
                  <a:pt x="44931" y="5615"/>
                  <a:pt x="43160" y="5595"/>
                  <a:pt x="41389" y="5544"/>
                </a:cubicBezTo>
                <a:lnTo>
                  <a:pt x="41389" y="5544"/>
                </a:lnTo>
                <a:cubicBezTo>
                  <a:pt x="40791" y="3792"/>
                  <a:pt x="40432" y="1967"/>
                  <a:pt x="40324" y="119"/>
                </a:cubicBezTo>
                <a:cubicBezTo>
                  <a:pt x="40320" y="45"/>
                  <a:pt x="40255" y="0"/>
                  <a:pt x="401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6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26"/>
          <p:cNvSpPr txBox="1"/>
          <p:nvPr>
            <p:ph type="title"/>
          </p:nvPr>
        </p:nvSpPr>
        <p:spPr>
          <a:xfrm>
            <a:off x="732300" y="858575"/>
            <a:ext cx="3174000" cy="22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21" name="Google Shape;621;p26"/>
          <p:cNvSpPr txBox="1"/>
          <p:nvPr>
            <p:ph idx="1" type="subTitle"/>
          </p:nvPr>
        </p:nvSpPr>
        <p:spPr>
          <a:xfrm>
            <a:off x="732300" y="3140888"/>
            <a:ext cx="3174000" cy="9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2" name="Google Shape;622;p26"/>
          <p:cNvSpPr/>
          <p:nvPr/>
        </p:nvSpPr>
        <p:spPr>
          <a:xfrm flipH="1" rot="10800000">
            <a:off x="-1088349" y="-1058254"/>
            <a:ext cx="1798415" cy="1638493"/>
          </a:xfrm>
          <a:custGeom>
            <a:rect b="b" l="l" r="r" t="t"/>
            <a:pathLst>
              <a:path extrusionOk="0" h="6781" w="7443">
                <a:moveTo>
                  <a:pt x="3721" y="1"/>
                </a:moveTo>
                <a:cubicBezTo>
                  <a:pt x="2854" y="1"/>
                  <a:pt x="1986" y="332"/>
                  <a:pt x="1325" y="993"/>
                </a:cubicBezTo>
                <a:cubicBezTo>
                  <a:pt x="1" y="2317"/>
                  <a:pt x="1" y="4464"/>
                  <a:pt x="1325" y="5788"/>
                </a:cubicBezTo>
                <a:cubicBezTo>
                  <a:pt x="1986" y="6449"/>
                  <a:pt x="2854" y="6780"/>
                  <a:pt x="3721" y="6780"/>
                </a:cubicBezTo>
                <a:cubicBezTo>
                  <a:pt x="4589" y="6780"/>
                  <a:pt x="5457" y="6449"/>
                  <a:pt x="6119" y="5788"/>
                </a:cubicBezTo>
                <a:cubicBezTo>
                  <a:pt x="7443" y="4464"/>
                  <a:pt x="7443" y="2317"/>
                  <a:pt x="6119" y="993"/>
                </a:cubicBezTo>
                <a:cubicBezTo>
                  <a:pt x="5457" y="332"/>
                  <a:pt x="4589" y="1"/>
                  <a:pt x="37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26"/>
          <p:cNvSpPr/>
          <p:nvPr/>
        </p:nvSpPr>
        <p:spPr>
          <a:xfrm rot="10800000">
            <a:off x="-2775853" y="3885268"/>
            <a:ext cx="3649504" cy="3649821"/>
          </a:xfrm>
          <a:custGeom>
            <a:rect b="b" l="l" r="r" t="t"/>
            <a:pathLst>
              <a:path extrusionOk="0" h="15105" w="15104">
                <a:moveTo>
                  <a:pt x="7552" y="0"/>
                </a:moveTo>
                <a:cubicBezTo>
                  <a:pt x="5550" y="0"/>
                  <a:pt x="3628" y="797"/>
                  <a:pt x="2212" y="2213"/>
                </a:cubicBezTo>
                <a:cubicBezTo>
                  <a:pt x="796" y="3629"/>
                  <a:pt x="1" y="5549"/>
                  <a:pt x="1" y="7552"/>
                </a:cubicBezTo>
                <a:cubicBezTo>
                  <a:pt x="1" y="9555"/>
                  <a:pt x="796" y="11476"/>
                  <a:pt x="2212" y="12892"/>
                </a:cubicBezTo>
                <a:cubicBezTo>
                  <a:pt x="3628" y="14308"/>
                  <a:pt x="5550" y="15104"/>
                  <a:pt x="7552" y="15104"/>
                </a:cubicBezTo>
                <a:cubicBezTo>
                  <a:pt x="9555" y="15104"/>
                  <a:pt x="11475" y="14308"/>
                  <a:pt x="12892" y="12892"/>
                </a:cubicBezTo>
                <a:cubicBezTo>
                  <a:pt x="14308" y="11476"/>
                  <a:pt x="15104" y="9555"/>
                  <a:pt x="15104" y="7552"/>
                </a:cubicBezTo>
                <a:cubicBezTo>
                  <a:pt x="15104" y="5549"/>
                  <a:pt x="14308" y="3629"/>
                  <a:pt x="12892" y="2213"/>
                </a:cubicBezTo>
                <a:cubicBezTo>
                  <a:pt x="11475" y="797"/>
                  <a:pt x="9555" y="0"/>
                  <a:pt x="75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26"/>
          <p:cNvSpPr/>
          <p:nvPr/>
        </p:nvSpPr>
        <p:spPr>
          <a:xfrm rot="10800000">
            <a:off x="-2241625" y="4420001"/>
            <a:ext cx="2580797" cy="2580608"/>
          </a:xfrm>
          <a:custGeom>
            <a:rect b="b" l="l" r="r" t="t"/>
            <a:pathLst>
              <a:path extrusionOk="0" h="10680" w="10681">
                <a:moveTo>
                  <a:pt x="5340" y="1"/>
                </a:moveTo>
                <a:cubicBezTo>
                  <a:pt x="2391" y="1"/>
                  <a:pt x="0" y="2391"/>
                  <a:pt x="0" y="5340"/>
                </a:cubicBezTo>
                <a:cubicBezTo>
                  <a:pt x="0" y="8290"/>
                  <a:pt x="2391" y="10680"/>
                  <a:pt x="5340" y="10680"/>
                </a:cubicBezTo>
                <a:cubicBezTo>
                  <a:pt x="8289" y="10680"/>
                  <a:pt x="10680" y="8290"/>
                  <a:pt x="10680" y="5340"/>
                </a:cubicBezTo>
                <a:cubicBezTo>
                  <a:pt x="10680" y="2391"/>
                  <a:pt x="8289" y="1"/>
                  <a:pt x="534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26"/>
          <p:cNvSpPr/>
          <p:nvPr/>
        </p:nvSpPr>
        <p:spPr>
          <a:xfrm flipH="1" rot="10800000">
            <a:off x="-305806" y="-228884"/>
            <a:ext cx="485425" cy="425027"/>
          </a:xfrm>
          <a:custGeom>
            <a:rect b="b" l="l" r="r" t="t"/>
            <a:pathLst>
              <a:path extrusionOk="0" h="1759" w="2009">
                <a:moveTo>
                  <a:pt x="1006" y="0"/>
                </a:moveTo>
                <a:cubicBezTo>
                  <a:pt x="702" y="0"/>
                  <a:pt x="407" y="157"/>
                  <a:pt x="244" y="439"/>
                </a:cubicBezTo>
                <a:cubicBezTo>
                  <a:pt x="1" y="859"/>
                  <a:pt x="144" y="1397"/>
                  <a:pt x="564" y="1640"/>
                </a:cubicBezTo>
                <a:cubicBezTo>
                  <a:pt x="703" y="1721"/>
                  <a:pt x="854" y="1759"/>
                  <a:pt x="1004" y="1759"/>
                </a:cubicBezTo>
                <a:cubicBezTo>
                  <a:pt x="1307" y="1759"/>
                  <a:pt x="1603" y="1602"/>
                  <a:pt x="1766" y="1321"/>
                </a:cubicBezTo>
                <a:cubicBezTo>
                  <a:pt x="2009" y="901"/>
                  <a:pt x="1865" y="363"/>
                  <a:pt x="1445" y="118"/>
                </a:cubicBezTo>
                <a:cubicBezTo>
                  <a:pt x="1306" y="38"/>
                  <a:pt x="1155" y="0"/>
                  <a:pt x="100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26"/>
          <p:cNvSpPr/>
          <p:nvPr/>
        </p:nvSpPr>
        <p:spPr>
          <a:xfrm flipH="1" rot="10800000">
            <a:off x="1773461" y="-329152"/>
            <a:ext cx="687665" cy="625580"/>
          </a:xfrm>
          <a:custGeom>
            <a:rect b="b" l="l" r="r" t="t"/>
            <a:pathLst>
              <a:path extrusionOk="0" h="2589" w="2846">
                <a:moveTo>
                  <a:pt x="1422" y="1"/>
                </a:moveTo>
                <a:cubicBezTo>
                  <a:pt x="835" y="1"/>
                  <a:pt x="304" y="402"/>
                  <a:pt x="163" y="998"/>
                </a:cubicBezTo>
                <a:cubicBezTo>
                  <a:pt x="0" y="1694"/>
                  <a:pt x="431" y="2389"/>
                  <a:pt x="1125" y="2554"/>
                </a:cubicBezTo>
                <a:cubicBezTo>
                  <a:pt x="1225" y="2577"/>
                  <a:pt x="1326" y="2589"/>
                  <a:pt x="1424" y="2589"/>
                </a:cubicBezTo>
                <a:cubicBezTo>
                  <a:pt x="2011" y="2589"/>
                  <a:pt x="2542" y="2187"/>
                  <a:pt x="2681" y="1593"/>
                </a:cubicBezTo>
                <a:cubicBezTo>
                  <a:pt x="2845" y="897"/>
                  <a:pt x="2415" y="200"/>
                  <a:pt x="1720" y="36"/>
                </a:cubicBezTo>
                <a:cubicBezTo>
                  <a:pt x="1620" y="12"/>
                  <a:pt x="1520" y="1"/>
                  <a:pt x="142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26"/>
          <p:cNvSpPr/>
          <p:nvPr/>
        </p:nvSpPr>
        <p:spPr>
          <a:xfrm flipH="1" rot="10800000">
            <a:off x="2883361" y="110491"/>
            <a:ext cx="437341" cy="406663"/>
          </a:xfrm>
          <a:custGeom>
            <a:rect b="b" l="l" r="r" t="t"/>
            <a:pathLst>
              <a:path extrusionOk="0" h="1683" w="1810">
                <a:moveTo>
                  <a:pt x="906" y="0"/>
                </a:moveTo>
                <a:cubicBezTo>
                  <a:pt x="501" y="0"/>
                  <a:pt x="142" y="294"/>
                  <a:pt x="76" y="707"/>
                </a:cubicBezTo>
                <a:cubicBezTo>
                  <a:pt x="1" y="1166"/>
                  <a:pt x="312" y="1598"/>
                  <a:pt x="771" y="1671"/>
                </a:cubicBezTo>
                <a:cubicBezTo>
                  <a:pt x="817" y="1679"/>
                  <a:pt x="863" y="1683"/>
                  <a:pt x="908" y="1683"/>
                </a:cubicBezTo>
                <a:cubicBezTo>
                  <a:pt x="1312" y="1683"/>
                  <a:pt x="1669" y="1389"/>
                  <a:pt x="1736" y="977"/>
                </a:cubicBezTo>
                <a:cubicBezTo>
                  <a:pt x="1810" y="518"/>
                  <a:pt x="1499" y="86"/>
                  <a:pt x="1040" y="11"/>
                </a:cubicBezTo>
                <a:cubicBezTo>
                  <a:pt x="995" y="4"/>
                  <a:pt x="950" y="0"/>
                  <a:pt x="9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26"/>
          <p:cNvSpPr/>
          <p:nvPr/>
        </p:nvSpPr>
        <p:spPr>
          <a:xfrm flipH="1" rot="10800000">
            <a:off x="8407007" y="3848620"/>
            <a:ext cx="447490" cy="406905"/>
          </a:xfrm>
          <a:custGeom>
            <a:rect b="b" l="l" r="r" t="t"/>
            <a:pathLst>
              <a:path extrusionOk="0" h="1684" w="1852">
                <a:moveTo>
                  <a:pt x="925" y="1"/>
                </a:moveTo>
                <a:cubicBezTo>
                  <a:pt x="544" y="1"/>
                  <a:pt x="199" y="261"/>
                  <a:pt x="107" y="649"/>
                </a:cubicBezTo>
                <a:cubicBezTo>
                  <a:pt x="1" y="1101"/>
                  <a:pt x="280" y="1554"/>
                  <a:pt x="732" y="1660"/>
                </a:cubicBezTo>
                <a:cubicBezTo>
                  <a:pt x="798" y="1676"/>
                  <a:pt x="863" y="1683"/>
                  <a:pt x="927" y="1683"/>
                </a:cubicBezTo>
                <a:cubicBezTo>
                  <a:pt x="1307" y="1683"/>
                  <a:pt x="1653" y="1422"/>
                  <a:pt x="1744" y="1035"/>
                </a:cubicBezTo>
                <a:cubicBezTo>
                  <a:pt x="1851" y="583"/>
                  <a:pt x="1570" y="131"/>
                  <a:pt x="1118" y="23"/>
                </a:cubicBezTo>
                <a:cubicBezTo>
                  <a:pt x="1053" y="8"/>
                  <a:pt x="989" y="1"/>
                  <a:pt x="92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26"/>
          <p:cNvSpPr/>
          <p:nvPr/>
        </p:nvSpPr>
        <p:spPr>
          <a:xfrm flipH="1" rot="10800000">
            <a:off x="2678688" y="4817960"/>
            <a:ext cx="461745" cy="406905"/>
          </a:xfrm>
          <a:custGeom>
            <a:rect b="b" l="l" r="r" t="t"/>
            <a:pathLst>
              <a:path extrusionOk="0" h="1684" w="1911">
                <a:moveTo>
                  <a:pt x="956" y="1"/>
                </a:moveTo>
                <a:cubicBezTo>
                  <a:pt x="848" y="1"/>
                  <a:pt x="739" y="22"/>
                  <a:pt x="634" y="66"/>
                </a:cubicBezTo>
                <a:cubicBezTo>
                  <a:pt x="204" y="243"/>
                  <a:pt x="0" y="734"/>
                  <a:pt x="179" y="1163"/>
                </a:cubicBezTo>
                <a:cubicBezTo>
                  <a:pt x="312" y="1487"/>
                  <a:pt x="625" y="1683"/>
                  <a:pt x="956" y="1683"/>
                </a:cubicBezTo>
                <a:cubicBezTo>
                  <a:pt x="1063" y="1683"/>
                  <a:pt x="1172" y="1662"/>
                  <a:pt x="1278" y="1619"/>
                </a:cubicBezTo>
                <a:cubicBezTo>
                  <a:pt x="1706" y="1441"/>
                  <a:pt x="1910" y="949"/>
                  <a:pt x="1733" y="521"/>
                </a:cubicBezTo>
                <a:cubicBezTo>
                  <a:pt x="1598" y="197"/>
                  <a:pt x="1285" y="1"/>
                  <a:pt x="9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26"/>
          <p:cNvSpPr/>
          <p:nvPr/>
        </p:nvSpPr>
        <p:spPr>
          <a:xfrm flipH="1" rot="10800000">
            <a:off x="7545178" y="4330237"/>
            <a:ext cx="1962720" cy="1788304"/>
          </a:xfrm>
          <a:custGeom>
            <a:rect b="b" l="l" r="r" t="t"/>
            <a:pathLst>
              <a:path extrusionOk="0" h="7401" w="8123">
                <a:moveTo>
                  <a:pt x="4061" y="1"/>
                </a:moveTo>
                <a:cubicBezTo>
                  <a:pt x="3115" y="1"/>
                  <a:pt x="2168" y="362"/>
                  <a:pt x="1446" y="1085"/>
                </a:cubicBezTo>
                <a:cubicBezTo>
                  <a:pt x="0" y="2529"/>
                  <a:pt x="0" y="4871"/>
                  <a:pt x="1446" y="6317"/>
                </a:cubicBezTo>
                <a:cubicBezTo>
                  <a:pt x="2168" y="7039"/>
                  <a:pt x="3115" y="7400"/>
                  <a:pt x="4061" y="7400"/>
                </a:cubicBezTo>
                <a:cubicBezTo>
                  <a:pt x="5008" y="7400"/>
                  <a:pt x="5955" y="7039"/>
                  <a:pt x="6678" y="6317"/>
                </a:cubicBezTo>
                <a:cubicBezTo>
                  <a:pt x="8122" y="4871"/>
                  <a:pt x="8122" y="2529"/>
                  <a:pt x="6678" y="1085"/>
                </a:cubicBezTo>
                <a:cubicBezTo>
                  <a:pt x="5955" y="362"/>
                  <a:pt x="5008" y="1"/>
                  <a:pt x="40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26"/>
          <p:cNvSpPr/>
          <p:nvPr/>
        </p:nvSpPr>
        <p:spPr>
          <a:xfrm flipH="1" rot="10800000">
            <a:off x="6978050" y="-434636"/>
            <a:ext cx="491465" cy="491475"/>
          </a:xfrm>
          <a:custGeom>
            <a:rect b="b" l="l" r="r" t="t"/>
            <a:pathLst>
              <a:path extrusionOk="0" h="2034" w="2034">
                <a:moveTo>
                  <a:pt x="1017" y="1"/>
                </a:moveTo>
                <a:cubicBezTo>
                  <a:pt x="456" y="1"/>
                  <a:pt x="1" y="456"/>
                  <a:pt x="1" y="1017"/>
                </a:cubicBezTo>
                <a:cubicBezTo>
                  <a:pt x="1" y="1578"/>
                  <a:pt x="456" y="2034"/>
                  <a:pt x="1017" y="2034"/>
                </a:cubicBezTo>
                <a:cubicBezTo>
                  <a:pt x="1578" y="2034"/>
                  <a:pt x="2033" y="1578"/>
                  <a:pt x="2033" y="1017"/>
                </a:cubicBezTo>
                <a:cubicBezTo>
                  <a:pt x="2033" y="456"/>
                  <a:pt x="1578" y="1"/>
                  <a:pt x="10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26"/>
          <p:cNvSpPr/>
          <p:nvPr/>
        </p:nvSpPr>
        <p:spPr>
          <a:xfrm flipH="1" rot="10800000">
            <a:off x="7873791" y="-775828"/>
            <a:ext cx="1305500" cy="1305527"/>
          </a:xfrm>
          <a:custGeom>
            <a:rect b="b" l="l" r="r" t="t"/>
            <a:pathLst>
              <a:path extrusionOk="0" h="5403" w="5403">
                <a:moveTo>
                  <a:pt x="2701" y="1"/>
                </a:moveTo>
                <a:cubicBezTo>
                  <a:pt x="1210" y="1"/>
                  <a:pt x="1" y="1210"/>
                  <a:pt x="1" y="2701"/>
                </a:cubicBezTo>
                <a:cubicBezTo>
                  <a:pt x="1" y="4193"/>
                  <a:pt x="1210" y="5402"/>
                  <a:pt x="2701" y="5402"/>
                </a:cubicBezTo>
                <a:cubicBezTo>
                  <a:pt x="4193" y="5402"/>
                  <a:pt x="5402" y="4193"/>
                  <a:pt x="5402" y="2701"/>
                </a:cubicBezTo>
                <a:cubicBezTo>
                  <a:pt x="5402" y="1210"/>
                  <a:pt x="4193" y="1"/>
                  <a:pt x="2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26"/>
          <p:cNvSpPr/>
          <p:nvPr/>
        </p:nvSpPr>
        <p:spPr>
          <a:xfrm rot="10800000">
            <a:off x="-667201" y="3322812"/>
            <a:ext cx="1043095" cy="1042633"/>
          </a:xfrm>
          <a:custGeom>
            <a:rect b="b" l="l" r="r" t="t"/>
            <a:pathLst>
              <a:path extrusionOk="0" h="4315" w="4317">
                <a:moveTo>
                  <a:pt x="2159" y="0"/>
                </a:moveTo>
                <a:cubicBezTo>
                  <a:pt x="967" y="0"/>
                  <a:pt x="1" y="966"/>
                  <a:pt x="1" y="2157"/>
                </a:cubicBezTo>
                <a:cubicBezTo>
                  <a:pt x="1" y="3348"/>
                  <a:pt x="967" y="4314"/>
                  <a:pt x="2159" y="4314"/>
                </a:cubicBezTo>
                <a:cubicBezTo>
                  <a:pt x="3350" y="4314"/>
                  <a:pt x="4316" y="3348"/>
                  <a:pt x="4316" y="2157"/>
                </a:cubicBezTo>
                <a:cubicBezTo>
                  <a:pt x="4316" y="966"/>
                  <a:pt x="3350" y="0"/>
                  <a:pt x="215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26"/>
          <p:cNvSpPr/>
          <p:nvPr/>
        </p:nvSpPr>
        <p:spPr>
          <a:xfrm flipH="1" rot="10800000">
            <a:off x="7135502" y="4721062"/>
            <a:ext cx="600438" cy="600692"/>
          </a:xfrm>
          <a:custGeom>
            <a:rect b="b" l="l" r="r" t="t"/>
            <a:pathLst>
              <a:path extrusionOk="0" h="2486" w="2485">
                <a:moveTo>
                  <a:pt x="1242" y="1"/>
                </a:moveTo>
                <a:cubicBezTo>
                  <a:pt x="557" y="1"/>
                  <a:pt x="1" y="557"/>
                  <a:pt x="1" y="1242"/>
                </a:cubicBezTo>
                <a:cubicBezTo>
                  <a:pt x="1" y="1929"/>
                  <a:pt x="557" y="2485"/>
                  <a:pt x="1242" y="2485"/>
                </a:cubicBezTo>
                <a:cubicBezTo>
                  <a:pt x="1929" y="2485"/>
                  <a:pt x="2485" y="1929"/>
                  <a:pt x="2485" y="1242"/>
                </a:cubicBezTo>
                <a:cubicBezTo>
                  <a:pt x="2485" y="557"/>
                  <a:pt x="1929" y="1"/>
                  <a:pt x="124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26"/>
          <p:cNvSpPr/>
          <p:nvPr/>
        </p:nvSpPr>
        <p:spPr>
          <a:xfrm flipH="1" rot="10800000">
            <a:off x="873656" y="4555897"/>
            <a:ext cx="345282" cy="345289"/>
          </a:xfrm>
          <a:custGeom>
            <a:rect b="b" l="l" r="r" t="t"/>
            <a:pathLst>
              <a:path extrusionOk="0" h="1429" w="1429">
                <a:moveTo>
                  <a:pt x="715" y="1"/>
                </a:moveTo>
                <a:cubicBezTo>
                  <a:pt x="320" y="1"/>
                  <a:pt x="1" y="320"/>
                  <a:pt x="1" y="715"/>
                </a:cubicBezTo>
                <a:cubicBezTo>
                  <a:pt x="1" y="1109"/>
                  <a:pt x="320" y="1428"/>
                  <a:pt x="715" y="1428"/>
                </a:cubicBezTo>
                <a:cubicBezTo>
                  <a:pt x="1108" y="1428"/>
                  <a:pt x="1429" y="1109"/>
                  <a:pt x="1429" y="715"/>
                </a:cubicBezTo>
                <a:cubicBezTo>
                  <a:pt x="1429" y="320"/>
                  <a:pt x="1108" y="1"/>
                  <a:pt x="71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26"/>
          <p:cNvSpPr/>
          <p:nvPr/>
        </p:nvSpPr>
        <p:spPr>
          <a:xfrm flipH="1" rot="10800000">
            <a:off x="3487671" y="488398"/>
            <a:ext cx="290433" cy="264102"/>
          </a:xfrm>
          <a:custGeom>
            <a:rect b="b" l="l" r="r" t="t"/>
            <a:pathLst>
              <a:path extrusionOk="0" h="1093" w="1202">
                <a:moveTo>
                  <a:pt x="602" y="1"/>
                </a:moveTo>
                <a:cubicBezTo>
                  <a:pt x="354" y="1"/>
                  <a:pt x="129" y="170"/>
                  <a:pt x="70" y="421"/>
                </a:cubicBezTo>
                <a:cubicBezTo>
                  <a:pt x="1" y="715"/>
                  <a:pt x="183" y="1010"/>
                  <a:pt x="477" y="1078"/>
                </a:cubicBezTo>
                <a:cubicBezTo>
                  <a:pt x="519" y="1088"/>
                  <a:pt x="561" y="1093"/>
                  <a:pt x="603" y="1093"/>
                </a:cubicBezTo>
                <a:cubicBezTo>
                  <a:pt x="850" y="1093"/>
                  <a:pt x="1074" y="923"/>
                  <a:pt x="1133" y="672"/>
                </a:cubicBezTo>
                <a:cubicBezTo>
                  <a:pt x="1202" y="378"/>
                  <a:pt x="1021" y="85"/>
                  <a:pt x="727" y="15"/>
                </a:cubicBezTo>
                <a:cubicBezTo>
                  <a:pt x="685" y="5"/>
                  <a:pt x="643" y="1"/>
                  <a:pt x="60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26"/>
          <p:cNvSpPr/>
          <p:nvPr/>
        </p:nvSpPr>
        <p:spPr>
          <a:xfrm flipH="1" rot="10800000">
            <a:off x="3411075" y="-356820"/>
            <a:ext cx="772717" cy="680913"/>
          </a:xfrm>
          <a:custGeom>
            <a:rect b="b" l="l" r="r" t="t"/>
            <a:pathLst>
              <a:path extrusionOk="0" h="2818" w="3198">
                <a:moveTo>
                  <a:pt x="1598" y="1"/>
                </a:moveTo>
                <a:cubicBezTo>
                  <a:pt x="1419" y="1"/>
                  <a:pt x="1236" y="35"/>
                  <a:pt x="1060" y="108"/>
                </a:cubicBezTo>
                <a:cubicBezTo>
                  <a:pt x="342" y="406"/>
                  <a:pt x="1" y="1229"/>
                  <a:pt x="298" y="1948"/>
                </a:cubicBezTo>
                <a:cubicBezTo>
                  <a:pt x="523" y="2490"/>
                  <a:pt x="1047" y="2817"/>
                  <a:pt x="1600" y="2817"/>
                </a:cubicBezTo>
                <a:cubicBezTo>
                  <a:pt x="1779" y="2817"/>
                  <a:pt x="1961" y="2783"/>
                  <a:pt x="2137" y="2710"/>
                </a:cubicBezTo>
                <a:cubicBezTo>
                  <a:pt x="2856" y="2413"/>
                  <a:pt x="3198" y="1589"/>
                  <a:pt x="2900" y="870"/>
                </a:cubicBezTo>
                <a:cubicBezTo>
                  <a:pt x="2676" y="328"/>
                  <a:pt x="2151" y="1"/>
                  <a:pt x="15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26"/>
          <p:cNvSpPr/>
          <p:nvPr/>
        </p:nvSpPr>
        <p:spPr>
          <a:xfrm flipH="1" rot="10800000">
            <a:off x="1533018" y="4681072"/>
            <a:ext cx="748796" cy="680672"/>
          </a:xfrm>
          <a:custGeom>
            <a:rect b="b" l="l" r="r" t="t"/>
            <a:pathLst>
              <a:path extrusionOk="0" h="2817" w="3099">
                <a:moveTo>
                  <a:pt x="1548" y="0"/>
                </a:moveTo>
                <a:cubicBezTo>
                  <a:pt x="910" y="0"/>
                  <a:pt x="332" y="437"/>
                  <a:pt x="179" y="1086"/>
                </a:cubicBezTo>
                <a:cubicBezTo>
                  <a:pt x="1" y="1842"/>
                  <a:pt x="469" y="2600"/>
                  <a:pt x="1226" y="2778"/>
                </a:cubicBezTo>
                <a:cubicBezTo>
                  <a:pt x="1335" y="2804"/>
                  <a:pt x="1444" y="2817"/>
                  <a:pt x="1552" y="2817"/>
                </a:cubicBezTo>
                <a:cubicBezTo>
                  <a:pt x="2190" y="2817"/>
                  <a:pt x="2767" y="2379"/>
                  <a:pt x="2920" y="1732"/>
                </a:cubicBezTo>
                <a:cubicBezTo>
                  <a:pt x="3098" y="976"/>
                  <a:pt x="2630" y="217"/>
                  <a:pt x="1873" y="38"/>
                </a:cubicBezTo>
                <a:cubicBezTo>
                  <a:pt x="1765" y="12"/>
                  <a:pt x="1656" y="0"/>
                  <a:pt x="1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26"/>
          <p:cNvSpPr/>
          <p:nvPr/>
        </p:nvSpPr>
        <p:spPr>
          <a:xfrm flipH="1" rot="10800000">
            <a:off x="8105455" y="845133"/>
            <a:ext cx="749038" cy="680672"/>
          </a:xfrm>
          <a:custGeom>
            <a:rect b="b" l="l" r="r" t="t"/>
            <a:pathLst>
              <a:path extrusionOk="0" h="2817" w="3100">
                <a:moveTo>
                  <a:pt x="1549" y="0"/>
                </a:moveTo>
                <a:cubicBezTo>
                  <a:pt x="910" y="0"/>
                  <a:pt x="332" y="437"/>
                  <a:pt x="179" y="1085"/>
                </a:cubicBezTo>
                <a:cubicBezTo>
                  <a:pt x="1" y="1842"/>
                  <a:pt x="470" y="2600"/>
                  <a:pt x="1227" y="2778"/>
                </a:cubicBezTo>
                <a:cubicBezTo>
                  <a:pt x="1335" y="2804"/>
                  <a:pt x="1444" y="2816"/>
                  <a:pt x="1551" y="2816"/>
                </a:cubicBezTo>
                <a:cubicBezTo>
                  <a:pt x="2189" y="2816"/>
                  <a:pt x="2766" y="2380"/>
                  <a:pt x="2919" y="1732"/>
                </a:cubicBezTo>
                <a:cubicBezTo>
                  <a:pt x="3099" y="974"/>
                  <a:pt x="2630" y="216"/>
                  <a:pt x="1873" y="38"/>
                </a:cubicBezTo>
                <a:cubicBezTo>
                  <a:pt x="1764" y="12"/>
                  <a:pt x="1656" y="0"/>
                  <a:pt x="15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26"/>
          <p:cNvSpPr/>
          <p:nvPr/>
        </p:nvSpPr>
        <p:spPr>
          <a:xfrm flipH="1" rot="1799986">
            <a:off x="-4249197" y="-1367824"/>
            <a:ext cx="6269639" cy="691908"/>
          </a:xfrm>
          <a:custGeom>
            <a:rect b="b" l="l" r="r" t="t"/>
            <a:pathLst>
              <a:path extrusionOk="0" h="5751" w="52112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26"/>
          <p:cNvSpPr/>
          <p:nvPr/>
        </p:nvSpPr>
        <p:spPr>
          <a:xfrm flipH="1" rot="1799986">
            <a:off x="4322803" y="21113"/>
            <a:ext cx="6269639" cy="691908"/>
          </a:xfrm>
          <a:custGeom>
            <a:rect b="b" l="l" r="r" t="t"/>
            <a:pathLst>
              <a:path extrusionOk="0" h="5751" w="52112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26"/>
          <p:cNvSpPr/>
          <p:nvPr/>
        </p:nvSpPr>
        <p:spPr>
          <a:xfrm flipH="1" rot="1799986">
            <a:off x="-1983022" y="3826538"/>
            <a:ext cx="6269639" cy="691908"/>
          </a:xfrm>
          <a:custGeom>
            <a:rect b="b" l="l" r="r" t="t"/>
            <a:pathLst>
              <a:path extrusionOk="0" h="5751" w="52112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26"/>
          <p:cNvSpPr/>
          <p:nvPr/>
        </p:nvSpPr>
        <p:spPr>
          <a:xfrm flipH="1" rot="1799986">
            <a:off x="7488953" y="5546176"/>
            <a:ext cx="6269639" cy="691908"/>
          </a:xfrm>
          <a:custGeom>
            <a:rect b="b" l="l" r="r" t="t"/>
            <a:pathLst>
              <a:path extrusionOk="0" h="5751" w="52112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26"/>
          <p:cNvSpPr/>
          <p:nvPr>
            <p:ph idx="2" type="pic"/>
          </p:nvPr>
        </p:nvSpPr>
        <p:spPr>
          <a:xfrm>
            <a:off x="4502850" y="858625"/>
            <a:ext cx="3616800" cy="36408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8"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27"/>
          <p:cNvSpPr txBox="1"/>
          <p:nvPr>
            <p:ph type="title"/>
          </p:nvPr>
        </p:nvSpPr>
        <p:spPr>
          <a:xfrm>
            <a:off x="5182550" y="1727625"/>
            <a:ext cx="298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47" name="Google Shape;647;p27"/>
          <p:cNvSpPr txBox="1"/>
          <p:nvPr>
            <p:ph idx="1" type="subTitle"/>
          </p:nvPr>
        </p:nvSpPr>
        <p:spPr>
          <a:xfrm>
            <a:off x="5182575" y="2300325"/>
            <a:ext cx="2985900" cy="12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27"/>
          <p:cNvSpPr/>
          <p:nvPr/>
        </p:nvSpPr>
        <p:spPr>
          <a:xfrm flipH="1" rot="-5400000">
            <a:off x="-450793" y="1977275"/>
            <a:ext cx="50" cy="15452"/>
          </a:xfrm>
          <a:custGeom>
            <a:rect b="b" l="l" r="r" t="t"/>
            <a:pathLst>
              <a:path extrusionOk="0" h="306" w="1">
                <a:moveTo>
                  <a:pt x="0" y="0"/>
                </a:moveTo>
                <a:lnTo>
                  <a:pt x="0" y="306"/>
                </a:lnTo>
                <a:lnTo>
                  <a:pt x="0" y="30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27"/>
          <p:cNvSpPr/>
          <p:nvPr/>
        </p:nvSpPr>
        <p:spPr>
          <a:xfrm flipH="1" rot="10800000">
            <a:off x="8094588" y="-2019722"/>
            <a:ext cx="3549666" cy="3549666"/>
          </a:xfrm>
          <a:custGeom>
            <a:rect b="b" l="l" r="r" t="t"/>
            <a:pathLst>
              <a:path extrusionOk="0" h="22225" w="22225">
                <a:moveTo>
                  <a:pt x="11113" y="1"/>
                </a:moveTo>
                <a:cubicBezTo>
                  <a:pt x="8166" y="1"/>
                  <a:pt x="5339" y="1171"/>
                  <a:pt x="3255" y="3255"/>
                </a:cubicBezTo>
                <a:cubicBezTo>
                  <a:pt x="1171" y="5339"/>
                  <a:pt x="1" y="8166"/>
                  <a:pt x="1" y="11113"/>
                </a:cubicBezTo>
                <a:cubicBezTo>
                  <a:pt x="1" y="14060"/>
                  <a:pt x="1171" y="16885"/>
                  <a:pt x="3255" y="18970"/>
                </a:cubicBezTo>
                <a:cubicBezTo>
                  <a:pt x="5339" y="21053"/>
                  <a:pt x="8166" y="22225"/>
                  <a:pt x="11113" y="22225"/>
                </a:cubicBezTo>
                <a:cubicBezTo>
                  <a:pt x="14060" y="22225"/>
                  <a:pt x="16887" y="21053"/>
                  <a:pt x="18970" y="18970"/>
                </a:cubicBezTo>
                <a:cubicBezTo>
                  <a:pt x="21054" y="16885"/>
                  <a:pt x="22225" y="14060"/>
                  <a:pt x="22225" y="11113"/>
                </a:cubicBezTo>
                <a:cubicBezTo>
                  <a:pt x="22225" y="8166"/>
                  <a:pt x="21054" y="5339"/>
                  <a:pt x="18970" y="3255"/>
                </a:cubicBezTo>
                <a:cubicBezTo>
                  <a:pt x="16887" y="1171"/>
                  <a:pt x="14060" y="1"/>
                  <a:pt x="11113" y="1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27"/>
          <p:cNvSpPr/>
          <p:nvPr/>
        </p:nvSpPr>
        <p:spPr>
          <a:xfrm flipH="1" rot="10800000">
            <a:off x="-315333" y="-872925"/>
            <a:ext cx="1649377" cy="1649377"/>
          </a:xfrm>
          <a:custGeom>
            <a:rect b="b" l="l" r="r" t="t"/>
            <a:pathLst>
              <a:path extrusionOk="0" h="10327" w="10327">
                <a:moveTo>
                  <a:pt x="5164" y="1"/>
                </a:moveTo>
                <a:cubicBezTo>
                  <a:pt x="2312" y="1"/>
                  <a:pt x="1" y="2312"/>
                  <a:pt x="1" y="5164"/>
                </a:cubicBezTo>
                <a:cubicBezTo>
                  <a:pt x="1" y="8016"/>
                  <a:pt x="2312" y="10327"/>
                  <a:pt x="5164" y="10327"/>
                </a:cubicBezTo>
                <a:cubicBezTo>
                  <a:pt x="8016" y="10327"/>
                  <a:pt x="10327" y="8016"/>
                  <a:pt x="10327" y="5164"/>
                </a:cubicBezTo>
                <a:cubicBezTo>
                  <a:pt x="10327" y="2312"/>
                  <a:pt x="8016" y="1"/>
                  <a:pt x="5164" y="1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27"/>
          <p:cNvSpPr/>
          <p:nvPr/>
        </p:nvSpPr>
        <p:spPr>
          <a:xfrm flipH="1" rot="10800000">
            <a:off x="-73845" y="-631594"/>
            <a:ext cx="1166399" cy="1166558"/>
          </a:xfrm>
          <a:custGeom>
            <a:rect b="b" l="l" r="r" t="t"/>
            <a:pathLst>
              <a:path extrusionOk="0" h="7304" w="7303">
                <a:moveTo>
                  <a:pt x="3652" y="1"/>
                </a:moveTo>
                <a:cubicBezTo>
                  <a:pt x="1635" y="1"/>
                  <a:pt x="0" y="1635"/>
                  <a:pt x="0" y="3652"/>
                </a:cubicBezTo>
                <a:cubicBezTo>
                  <a:pt x="0" y="5669"/>
                  <a:pt x="1635" y="7303"/>
                  <a:pt x="3652" y="7303"/>
                </a:cubicBezTo>
                <a:cubicBezTo>
                  <a:pt x="5668" y="7303"/>
                  <a:pt x="7303" y="5669"/>
                  <a:pt x="7303" y="3652"/>
                </a:cubicBezTo>
                <a:cubicBezTo>
                  <a:pt x="7303" y="1635"/>
                  <a:pt x="5668" y="1"/>
                  <a:pt x="36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27"/>
          <p:cNvSpPr/>
          <p:nvPr/>
        </p:nvSpPr>
        <p:spPr>
          <a:xfrm flipH="1" rot="10800000">
            <a:off x="5457781" y="4643836"/>
            <a:ext cx="1435039" cy="1368119"/>
          </a:xfrm>
          <a:custGeom>
            <a:rect b="b" l="l" r="r" t="t"/>
            <a:pathLst>
              <a:path extrusionOk="0" h="8566" w="8985">
                <a:moveTo>
                  <a:pt x="4702" y="1"/>
                </a:moveTo>
                <a:cubicBezTo>
                  <a:pt x="3606" y="1"/>
                  <a:pt x="2510" y="419"/>
                  <a:pt x="1674" y="1256"/>
                </a:cubicBezTo>
                <a:cubicBezTo>
                  <a:pt x="1" y="2928"/>
                  <a:pt x="1" y="5639"/>
                  <a:pt x="1674" y="7311"/>
                </a:cubicBezTo>
                <a:cubicBezTo>
                  <a:pt x="2477" y="8114"/>
                  <a:pt x="3566" y="8566"/>
                  <a:pt x="4701" y="8566"/>
                </a:cubicBezTo>
                <a:cubicBezTo>
                  <a:pt x="5838" y="8566"/>
                  <a:pt x="6927" y="8114"/>
                  <a:pt x="7730" y="7311"/>
                </a:cubicBezTo>
                <a:cubicBezTo>
                  <a:pt x="8533" y="6508"/>
                  <a:pt x="8984" y="5419"/>
                  <a:pt x="8984" y="4283"/>
                </a:cubicBezTo>
                <a:cubicBezTo>
                  <a:pt x="8984" y="3147"/>
                  <a:pt x="8533" y="2059"/>
                  <a:pt x="7730" y="1256"/>
                </a:cubicBezTo>
                <a:cubicBezTo>
                  <a:pt x="6894" y="419"/>
                  <a:pt x="5798" y="1"/>
                  <a:pt x="470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27"/>
          <p:cNvSpPr/>
          <p:nvPr/>
        </p:nvSpPr>
        <p:spPr>
          <a:xfrm flipH="1" rot="10800000">
            <a:off x="7553569" y="5005649"/>
            <a:ext cx="465889" cy="465889"/>
          </a:xfrm>
          <a:custGeom>
            <a:rect b="b" l="l" r="r" t="t"/>
            <a:pathLst>
              <a:path extrusionOk="0" h="2917" w="2917">
                <a:moveTo>
                  <a:pt x="1457" y="0"/>
                </a:moveTo>
                <a:cubicBezTo>
                  <a:pt x="652" y="0"/>
                  <a:pt x="0" y="653"/>
                  <a:pt x="0" y="1458"/>
                </a:cubicBezTo>
                <a:cubicBezTo>
                  <a:pt x="0" y="2263"/>
                  <a:pt x="652" y="2916"/>
                  <a:pt x="1457" y="2916"/>
                </a:cubicBezTo>
                <a:cubicBezTo>
                  <a:pt x="2263" y="2916"/>
                  <a:pt x="2916" y="2263"/>
                  <a:pt x="2916" y="1458"/>
                </a:cubicBezTo>
                <a:cubicBezTo>
                  <a:pt x="2916" y="653"/>
                  <a:pt x="2263" y="0"/>
                  <a:pt x="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27"/>
          <p:cNvSpPr/>
          <p:nvPr/>
        </p:nvSpPr>
        <p:spPr>
          <a:xfrm flipH="1" rot="10800000">
            <a:off x="569088" y="5402324"/>
            <a:ext cx="454549" cy="413502"/>
          </a:xfrm>
          <a:custGeom>
            <a:rect b="b" l="l" r="r" t="t"/>
            <a:pathLst>
              <a:path extrusionOk="0" h="2589" w="2846">
                <a:moveTo>
                  <a:pt x="1422" y="1"/>
                </a:moveTo>
                <a:cubicBezTo>
                  <a:pt x="835" y="1"/>
                  <a:pt x="304" y="402"/>
                  <a:pt x="163" y="998"/>
                </a:cubicBezTo>
                <a:cubicBezTo>
                  <a:pt x="0" y="1694"/>
                  <a:pt x="431" y="2389"/>
                  <a:pt x="1125" y="2554"/>
                </a:cubicBezTo>
                <a:cubicBezTo>
                  <a:pt x="1225" y="2577"/>
                  <a:pt x="1326" y="2589"/>
                  <a:pt x="1424" y="2589"/>
                </a:cubicBezTo>
                <a:cubicBezTo>
                  <a:pt x="2011" y="2589"/>
                  <a:pt x="2542" y="2187"/>
                  <a:pt x="2681" y="1593"/>
                </a:cubicBezTo>
                <a:cubicBezTo>
                  <a:pt x="2845" y="897"/>
                  <a:pt x="2415" y="200"/>
                  <a:pt x="1720" y="36"/>
                </a:cubicBezTo>
                <a:cubicBezTo>
                  <a:pt x="1620" y="12"/>
                  <a:pt x="1520" y="1"/>
                  <a:pt x="142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27"/>
          <p:cNvSpPr/>
          <p:nvPr/>
        </p:nvSpPr>
        <p:spPr>
          <a:xfrm flipH="1" rot="10800000">
            <a:off x="8784222" y="1128644"/>
            <a:ext cx="305215" cy="268960"/>
          </a:xfrm>
          <a:custGeom>
            <a:rect b="b" l="l" r="r" t="t"/>
            <a:pathLst>
              <a:path extrusionOk="0" h="1684" w="1911">
                <a:moveTo>
                  <a:pt x="956" y="1"/>
                </a:moveTo>
                <a:cubicBezTo>
                  <a:pt x="848" y="1"/>
                  <a:pt x="739" y="22"/>
                  <a:pt x="634" y="66"/>
                </a:cubicBezTo>
                <a:cubicBezTo>
                  <a:pt x="204" y="243"/>
                  <a:pt x="0" y="734"/>
                  <a:pt x="179" y="1163"/>
                </a:cubicBezTo>
                <a:cubicBezTo>
                  <a:pt x="312" y="1487"/>
                  <a:pt x="625" y="1683"/>
                  <a:pt x="956" y="1683"/>
                </a:cubicBezTo>
                <a:cubicBezTo>
                  <a:pt x="1063" y="1683"/>
                  <a:pt x="1172" y="1662"/>
                  <a:pt x="1278" y="1619"/>
                </a:cubicBezTo>
                <a:cubicBezTo>
                  <a:pt x="1706" y="1441"/>
                  <a:pt x="1910" y="949"/>
                  <a:pt x="1733" y="521"/>
                </a:cubicBezTo>
                <a:cubicBezTo>
                  <a:pt x="1598" y="197"/>
                  <a:pt x="1285" y="1"/>
                  <a:pt x="956" y="1"/>
                </a:cubicBezTo>
                <a:close/>
              </a:path>
            </a:pathLst>
          </a:custGeom>
          <a:solidFill>
            <a:srgbClr val="0104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27"/>
          <p:cNvSpPr/>
          <p:nvPr/>
        </p:nvSpPr>
        <p:spPr>
          <a:xfrm flipH="1" rot="10800000">
            <a:off x="251108" y="3924672"/>
            <a:ext cx="193894" cy="176645"/>
          </a:xfrm>
          <a:custGeom>
            <a:rect b="b" l="l" r="r" t="t"/>
            <a:pathLst>
              <a:path extrusionOk="0" h="1106" w="1214">
                <a:moveTo>
                  <a:pt x="607" y="0"/>
                </a:moveTo>
                <a:cubicBezTo>
                  <a:pt x="465" y="0"/>
                  <a:pt x="324" y="54"/>
                  <a:pt x="216" y="162"/>
                </a:cubicBezTo>
                <a:cubicBezTo>
                  <a:pt x="0" y="377"/>
                  <a:pt x="0" y="727"/>
                  <a:pt x="216" y="943"/>
                </a:cubicBezTo>
                <a:cubicBezTo>
                  <a:pt x="324" y="1051"/>
                  <a:pt x="465" y="1105"/>
                  <a:pt x="607" y="1105"/>
                </a:cubicBezTo>
                <a:cubicBezTo>
                  <a:pt x="748" y="1105"/>
                  <a:pt x="889" y="1051"/>
                  <a:pt x="997" y="943"/>
                </a:cubicBezTo>
                <a:cubicBezTo>
                  <a:pt x="1213" y="727"/>
                  <a:pt x="1213" y="377"/>
                  <a:pt x="997" y="162"/>
                </a:cubicBezTo>
                <a:cubicBezTo>
                  <a:pt x="889" y="54"/>
                  <a:pt x="748" y="0"/>
                  <a:pt x="607" y="0"/>
                </a:cubicBezTo>
                <a:close/>
              </a:path>
            </a:pathLst>
          </a:custGeom>
          <a:solidFill>
            <a:srgbClr val="0104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27"/>
          <p:cNvSpPr/>
          <p:nvPr/>
        </p:nvSpPr>
        <p:spPr>
          <a:xfrm flipH="1" rot="10800000">
            <a:off x="1271841" y="4647562"/>
            <a:ext cx="1297365" cy="1182051"/>
          </a:xfrm>
          <a:custGeom>
            <a:rect b="b" l="l" r="r" t="t"/>
            <a:pathLst>
              <a:path extrusionOk="0" h="7401" w="8123">
                <a:moveTo>
                  <a:pt x="4061" y="1"/>
                </a:moveTo>
                <a:cubicBezTo>
                  <a:pt x="3115" y="1"/>
                  <a:pt x="2168" y="362"/>
                  <a:pt x="1446" y="1085"/>
                </a:cubicBezTo>
                <a:cubicBezTo>
                  <a:pt x="0" y="2529"/>
                  <a:pt x="0" y="4871"/>
                  <a:pt x="1446" y="6317"/>
                </a:cubicBezTo>
                <a:cubicBezTo>
                  <a:pt x="2168" y="7039"/>
                  <a:pt x="3115" y="7400"/>
                  <a:pt x="4061" y="7400"/>
                </a:cubicBezTo>
                <a:cubicBezTo>
                  <a:pt x="5008" y="7400"/>
                  <a:pt x="5955" y="7039"/>
                  <a:pt x="6678" y="6317"/>
                </a:cubicBezTo>
                <a:cubicBezTo>
                  <a:pt x="8122" y="4871"/>
                  <a:pt x="8122" y="2529"/>
                  <a:pt x="6678" y="1085"/>
                </a:cubicBezTo>
                <a:cubicBezTo>
                  <a:pt x="5955" y="362"/>
                  <a:pt x="5008" y="1"/>
                  <a:pt x="40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27"/>
          <p:cNvSpPr/>
          <p:nvPr/>
        </p:nvSpPr>
        <p:spPr>
          <a:xfrm flipH="1" rot="10800000">
            <a:off x="185619" y="4941336"/>
            <a:ext cx="324860" cy="324860"/>
          </a:xfrm>
          <a:custGeom>
            <a:rect b="b" l="l" r="r" t="t"/>
            <a:pathLst>
              <a:path extrusionOk="0" h="2034" w="2034">
                <a:moveTo>
                  <a:pt x="1017" y="1"/>
                </a:moveTo>
                <a:cubicBezTo>
                  <a:pt x="456" y="1"/>
                  <a:pt x="1" y="456"/>
                  <a:pt x="1" y="1017"/>
                </a:cubicBezTo>
                <a:cubicBezTo>
                  <a:pt x="1" y="1579"/>
                  <a:pt x="456" y="2034"/>
                  <a:pt x="1017" y="2034"/>
                </a:cubicBezTo>
                <a:cubicBezTo>
                  <a:pt x="1579" y="2034"/>
                  <a:pt x="2034" y="1579"/>
                  <a:pt x="2034" y="1017"/>
                </a:cubicBezTo>
                <a:cubicBezTo>
                  <a:pt x="2034" y="456"/>
                  <a:pt x="1579" y="1"/>
                  <a:pt x="1017" y="1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27"/>
          <p:cNvSpPr/>
          <p:nvPr/>
        </p:nvSpPr>
        <p:spPr>
          <a:xfrm flipH="1" rot="10800000">
            <a:off x="8431069" y="4055125"/>
            <a:ext cx="588869" cy="588709"/>
          </a:xfrm>
          <a:custGeom>
            <a:rect b="b" l="l" r="r" t="t"/>
            <a:pathLst>
              <a:path extrusionOk="0" h="3686" w="3687">
                <a:moveTo>
                  <a:pt x="1844" y="0"/>
                </a:moveTo>
                <a:cubicBezTo>
                  <a:pt x="826" y="0"/>
                  <a:pt x="1" y="825"/>
                  <a:pt x="1" y="1843"/>
                </a:cubicBezTo>
                <a:cubicBezTo>
                  <a:pt x="1" y="2861"/>
                  <a:pt x="826" y="3686"/>
                  <a:pt x="1844" y="3686"/>
                </a:cubicBezTo>
                <a:cubicBezTo>
                  <a:pt x="2861" y="3686"/>
                  <a:pt x="3686" y="2861"/>
                  <a:pt x="3686" y="1843"/>
                </a:cubicBezTo>
                <a:cubicBezTo>
                  <a:pt x="3686" y="825"/>
                  <a:pt x="2861" y="0"/>
                  <a:pt x="1844" y="0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27"/>
          <p:cNvSpPr/>
          <p:nvPr/>
        </p:nvSpPr>
        <p:spPr>
          <a:xfrm flipH="1" rot="10800000">
            <a:off x="8431072" y="4860582"/>
            <a:ext cx="166263" cy="151410"/>
          </a:xfrm>
          <a:custGeom>
            <a:rect b="b" l="l" r="r" t="t"/>
            <a:pathLst>
              <a:path extrusionOk="0" h="948" w="1041">
                <a:moveTo>
                  <a:pt x="521" y="0"/>
                </a:moveTo>
                <a:cubicBezTo>
                  <a:pt x="399" y="0"/>
                  <a:pt x="278" y="47"/>
                  <a:pt x="186" y="139"/>
                </a:cubicBezTo>
                <a:cubicBezTo>
                  <a:pt x="1" y="324"/>
                  <a:pt x="1" y="624"/>
                  <a:pt x="186" y="809"/>
                </a:cubicBezTo>
                <a:cubicBezTo>
                  <a:pt x="278" y="901"/>
                  <a:pt x="399" y="948"/>
                  <a:pt x="521" y="948"/>
                </a:cubicBezTo>
                <a:cubicBezTo>
                  <a:pt x="642" y="948"/>
                  <a:pt x="763" y="901"/>
                  <a:pt x="856" y="809"/>
                </a:cubicBezTo>
                <a:cubicBezTo>
                  <a:pt x="1041" y="624"/>
                  <a:pt x="1041" y="324"/>
                  <a:pt x="856" y="139"/>
                </a:cubicBezTo>
                <a:cubicBezTo>
                  <a:pt x="763" y="47"/>
                  <a:pt x="642" y="0"/>
                  <a:pt x="5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27"/>
          <p:cNvSpPr/>
          <p:nvPr/>
        </p:nvSpPr>
        <p:spPr>
          <a:xfrm flipH="1" rot="10800000">
            <a:off x="1271854" y="335512"/>
            <a:ext cx="256183" cy="224719"/>
          </a:xfrm>
          <a:custGeom>
            <a:rect b="b" l="l" r="r" t="t"/>
            <a:pathLst>
              <a:path extrusionOk="0" h="1407" w="1604">
                <a:moveTo>
                  <a:pt x="800" y="0"/>
                </a:moveTo>
                <a:cubicBezTo>
                  <a:pt x="676" y="0"/>
                  <a:pt x="549" y="34"/>
                  <a:pt x="435" y="104"/>
                </a:cubicBezTo>
                <a:cubicBezTo>
                  <a:pt x="104" y="307"/>
                  <a:pt x="0" y="740"/>
                  <a:pt x="203" y="1071"/>
                </a:cubicBezTo>
                <a:cubicBezTo>
                  <a:pt x="336" y="1288"/>
                  <a:pt x="566" y="1407"/>
                  <a:pt x="802" y="1407"/>
                </a:cubicBezTo>
                <a:cubicBezTo>
                  <a:pt x="927" y="1407"/>
                  <a:pt x="1054" y="1373"/>
                  <a:pt x="1169" y="1303"/>
                </a:cubicBezTo>
                <a:cubicBezTo>
                  <a:pt x="1500" y="1100"/>
                  <a:pt x="1604" y="667"/>
                  <a:pt x="1401" y="337"/>
                </a:cubicBezTo>
                <a:cubicBezTo>
                  <a:pt x="1268" y="120"/>
                  <a:pt x="1037" y="0"/>
                  <a:pt x="800" y="0"/>
                </a:cubicBezTo>
                <a:close/>
              </a:path>
            </a:pathLst>
          </a:custGeom>
          <a:solidFill>
            <a:srgbClr val="0104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27"/>
          <p:cNvSpPr/>
          <p:nvPr/>
        </p:nvSpPr>
        <p:spPr>
          <a:xfrm flipH="1" rot="10800000">
            <a:off x="7687648" y="567421"/>
            <a:ext cx="197727" cy="182714"/>
          </a:xfrm>
          <a:custGeom>
            <a:rect b="b" l="l" r="r" t="t"/>
            <a:pathLst>
              <a:path extrusionOk="0" h="1144" w="1238">
                <a:moveTo>
                  <a:pt x="608" y="0"/>
                </a:moveTo>
                <a:cubicBezTo>
                  <a:pt x="428" y="0"/>
                  <a:pt x="255" y="86"/>
                  <a:pt x="146" y="236"/>
                </a:cubicBezTo>
                <a:cubicBezTo>
                  <a:pt x="11" y="424"/>
                  <a:pt x="0" y="673"/>
                  <a:pt x="122" y="871"/>
                </a:cubicBezTo>
                <a:cubicBezTo>
                  <a:pt x="226" y="1042"/>
                  <a:pt x="412" y="1143"/>
                  <a:pt x="609" y="1143"/>
                </a:cubicBezTo>
                <a:cubicBezTo>
                  <a:pt x="638" y="1143"/>
                  <a:pt x="669" y="1141"/>
                  <a:pt x="699" y="1136"/>
                </a:cubicBezTo>
                <a:cubicBezTo>
                  <a:pt x="926" y="1100"/>
                  <a:pt x="1111" y="929"/>
                  <a:pt x="1164" y="706"/>
                </a:cubicBezTo>
                <a:cubicBezTo>
                  <a:pt x="1238" y="398"/>
                  <a:pt x="1049" y="90"/>
                  <a:pt x="743" y="16"/>
                </a:cubicBezTo>
                <a:cubicBezTo>
                  <a:pt x="698" y="6"/>
                  <a:pt x="653" y="0"/>
                  <a:pt x="608" y="0"/>
                </a:cubicBezTo>
                <a:close/>
              </a:path>
            </a:pathLst>
          </a:custGeom>
          <a:solidFill>
            <a:srgbClr val="0104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27"/>
          <p:cNvSpPr/>
          <p:nvPr/>
        </p:nvSpPr>
        <p:spPr>
          <a:xfrm flipH="1" rot="10800000">
            <a:off x="8144034" y="335496"/>
            <a:ext cx="494957" cy="449917"/>
          </a:xfrm>
          <a:custGeom>
            <a:rect b="b" l="l" r="r" t="t"/>
            <a:pathLst>
              <a:path extrusionOk="0" h="2817" w="3099">
                <a:moveTo>
                  <a:pt x="1548" y="0"/>
                </a:moveTo>
                <a:cubicBezTo>
                  <a:pt x="910" y="0"/>
                  <a:pt x="332" y="437"/>
                  <a:pt x="179" y="1086"/>
                </a:cubicBezTo>
                <a:cubicBezTo>
                  <a:pt x="1" y="1842"/>
                  <a:pt x="469" y="2600"/>
                  <a:pt x="1226" y="2778"/>
                </a:cubicBezTo>
                <a:cubicBezTo>
                  <a:pt x="1335" y="2804"/>
                  <a:pt x="1444" y="2817"/>
                  <a:pt x="1552" y="2817"/>
                </a:cubicBezTo>
                <a:cubicBezTo>
                  <a:pt x="2190" y="2817"/>
                  <a:pt x="2767" y="2379"/>
                  <a:pt x="2920" y="1732"/>
                </a:cubicBezTo>
                <a:cubicBezTo>
                  <a:pt x="3098" y="976"/>
                  <a:pt x="2630" y="217"/>
                  <a:pt x="1873" y="38"/>
                </a:cubicBezTo>
                <a:cubicBezTo>
                  <a:pt x="1765" y="12"/>
                  <a:pt x="1656" y="0"/>
                  <a:pt x="1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27"/>
          <p:cNvSpPr/>
          <p:nvPr/>
        </p:nvSpPr>
        <p:spPr>
          <a:xfrm flipH="1" rot="10800000">
            <a:off x="326723" y="4410652"/>
            <a:ext cx="495117" cy="449917"/>
          </a:xfrm>
          <a:custGeom>
            <a:rect b="b" l="l" r="r" t="t"/>
            <a:pathLst>
              <a:path extrusionOk="0" h="2817" w="3100">
                <a:moveTo>
                  <a:pt x="1549" y="0"/>
                </a:moveTo>
                <a:cubicBezTo>
                  <a:pt x="910" y="0"/>
                  <a:pt x="332" y="437"/>
                  <a:pt x="179" y="1085"/>
                </a:cubicBezTo>
                <a:cubicBezTo>
                  <a:pt x="1" y="1842"/>
                  <a:pt x="470" y="2600"/>
                  <a:pt x="1227" y="2778"/>
                </a:cubicBezTo>
                <a:cubicBezTo>
                  <a:pt x="1335" y="2804"/>
                  <a:pt x="1444" y="2816"/>
                  <a:pt x="1551" y="2816"/>
                </a:cubicBezTo>
                <a:cubicBezTo>
                  <a:pt x="2189" y="2816"/>
                  <a:pt x="2766" y="2380"/>
                  <a:pt x="2919" y="1732"/>
                </a:cubicBezTo>
                <a:cubicBezTo>
                  <a:pt x="3099" y="974"/>
                  <a:pt x="2630" y="216"/>
                  <a:pt x="1873" y="38"/>
                </a:cubicBezTo>
                <a:cubicBezTo>
                  <a:pt x="1764" y="12"/>
                  <a:pt x="1656" y="0"/>
                  <a:pt x="1549" y="0"/>
                </a:cubicBezTo>
                <a:close/>
              </a:path>
            </a:pathLst>
          </a:custGeom>
          <a:solidFill>
            <a:srgbClr val="0104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27"/>
          <p:cNvSpPr/>
          <p:nvPr/>
        </p:nvSpPr>
        <p:spPr>
          <a:xfrm flipH="1">
            <a:off x="6653097" y="3615347"/>
            <a:ext cx="5846984" cy="795307"/>
          </a:xfrm>
          <a:custGeom>
            <a:rect b="b" l="l" r="r" t="t"/>
            <a:pathLst>
              <a:path extrusionOk="0" h="7017" w="51588">
                <a:moveTo>
                  <a:pt x="40194" y="0"/>
                </a:moveTo>
                <a:cubicBezTo>
                  <a:pt x="40147" y="0"/>
                  <a:pt x="40101" y="26"/>
                  <a:pt x="40086" y="87"/>
                </a:cubicBezTo>
                <a:cubicBezTo>
                  <a:pt x="39609" y="1998"/>
                  <a:pt x="39290" y="3945"/>
                  <a:pt x="39132" y="5911"/>
                </a:cubicBezTo>
                <a:lnTo>
                  <a:pt x="39132" y="5911"/>
                </a:lnTo>
                <a:cubicBezTo>
                  <a:pt x="37627" y="5730"/>
                  <a:pt x="36112" y="5637"/>
                  <a:pt x="34595" y="5632"/>
                </a:cubicBezTo>
                <a:cubicBezTo>
                  <a:pt x="34552" y="5631"/>
                  <a:pt x="34509" y="5631"/>
                  <a:pt x="34466" y="5631"/>
                </a:cubicBezTo>
                <a:cubicBezTo>
                  <a:pt x="33733" y="5631"/>
                  <a:pt x="33000" y="5652"/>
                  <a:pt x="32268" y="5694"/>
                </a:cubicBezTo>
                <a:cubicBezTo>
                  <a:pt x="32063" y="5705"/>
                  <a:pt x="31847" y="5721"/>
                  <a:pt x="31632" y="5721"/>
                </a:cubicBezTo>
                <a:cubicBezTo>
                  <a:pt x="31203" y="5721"/>
                  <a:pt x="30776" y="5658"/>
                  <a:pt x="30444" y="5370"/>
                </a:cubicBezTo>
                <a:cubicBezTo>
                  <a:pt x="30421" y="5348"/>
                  <a:pt x="30390" y="5336"/>
                  <a:pt x="30358" y="5336"/>
                </a:cubicBezTo>
                <a:cubicBezTo>
                  <a:pt x="30338" y="5336"/>
                  <a:pt x="30317" y="5341"/>
                  <a:pt x="30298" y="5351"/>
                </a:cubicBezTo>
                <a:cubicBezTo>
                  <a:pt x="29530" y="5752"/>
                  <a:pt x="28691" y="6027"/>
                  <a:pt x="27824" y="6100"/>
                </a:cubicBezTo>
                <a:cubicBezTo>
                  <a:pt x="27667" y="6114"/>
                  <a:pt x="27509" y="6121"/>
                  <a:pt x="27352" y="6121"/>
                </a:cubicBezTo>
                <a:cubicBezTo>
                  <a:pt x="27081" y="6121"/>
                  <a:pt x="26809" y="6100"/>
                  <a:pt x="26540" y="6058"/>
                </a:cubicBezTo>
                <a:cubicBezTo>
                  <a:pt x="26145" y="5994"/>
                  <a:pt x="25771" y="5859"/>
                  <a:pt x="25384" y="5757"/>
                </a:cubicBezTo>
                <a:cubicBezTo>
                  <a:pt x="25163" y="5699"/>
                  <a:pt x="24931" y="5651"/>
                  <a:pt x="24701" y="5651"/>
                </a:cubicBezTo>
                <a:cubicBezTo>
                  <a:pt x="24569" y="5651"/>
                  <a:pt x="24439" y="5666"/>
                  <a:pt x="24311" y="5704"/>
                </a:cubicBezTo>
                <a:cubicBezTo>
                  <a:pt x="24066" y="5776"/>
                  <a:pt x="23773" y="6065"/>
                  <a:pt x="23508" y="6065"/>
                </a:cubicBezTo>
                <a:cubicBezTo>
                  <a:pt x="23423" y="6065"/>
                  <a:pt x="23340" y="6036"/>
                  <a:pt x="23263" y="5960"/>
                </a:cubicBezTo>
                <a:cubicBezTo>
                  <a:pt x="22985" y="5685"/>
                  <a:pt x="22901" y="5165"/>
                  <a:pt x="22794" y="4805"/>
                </a:cubicBezTo>
                <a:cubicBezTo>
                  <a:pt x="22665" y="4375"/>
                  <a:pt x="22548" y="3939"/>
                  <a:pt x="22445" y="3500"/>
                </a:cubicBezTo>
                <a:cubicBezTo>
                  <a:pt x="22208" y="2493"/>
                  <a:pt x="22040" y="1472"/>
                  <a:pt x="21943" y="441"/>
                </a:cubicBezTo>
                <a:cubicBezTo>
                  <a:pt x="21936" y="369"/>
                  <a:pt x="21865" y="321"/>
                  <a:pt x="21802" y="321"/>
                </a:cubicBezTo>
                <a:cubicBezTo>
                  <a:pt x="21755" y="321"/>
                  <a:pt x="21713" y="347"/>
                  <a:pt x="21705" y="409"/>
                </a:cubicBezTo>
                <a:cubicBezTo>
                  <a:pt x="21704" y="419"/>
                  <a:pt x="21702" y="430"/>
                  <a:pt x="21701" y="441"/>
                </a:cubicBezTo>
                <a:lnTo>
                  <a:pt x="21701" y="441"/>
                </a:lnTo>
                <a:lnTo>
                  <a:pt x="21700" y="441"/>
                </a:lnTo>
                <a:lnTo>
                  <a:pt x="21700" y="441"/>
                </a:lnTo>
                <a:cubicBezTo>
                  <a:pt x="21700" y="442"/>
                  <a:pt x="21700" y="443"/>
                  <a:pt x="21700" y="443"/>
                </a:cubicBezTo>
                <a:lnTo>
                  <a:pt x="21700" y="443"/>
                </a:lnTo>
                <a:cubicBezTo>
                  <a:pt x="21422" y="2412"/>
                  <a:pt x="21064" y="4367"/>
                  <a:pt x="20627" y="6308"/>
                </a:cubicBezTo>
                <a:lnTo>
                  <a:pt x="20627" y="6308"/>
                </a:lnTo>
                <a:cubicBezTo>
                  <a:pt x="20193" y="5809"/>
                  <a:pt x="19613" y="5656"/>
                  <a:pt x="18985" y="5656"/>
                </a:cubicBezTo>
                <a:cubicBezTo>
                  <a:pt x="18017" y="5656"/>
                  <a:pt x="16934" y="6019"/>
                  <a:pt x="16086" y="6040"/>
                </a:cubicBezTo>
                <a:cubicBezTo>
                  <a:pt x="16026" y="6042"/>
                  <a:pt x="15966" y="6042"/>
                  <a:pt x="15906" y="6042"/>
                </a:cubicBezTo>
                <a:cubicBezTo>
                  <a:pt x="15020" y="6042"/>
                  <a:pt x="14142" y="5892"/>
                  <a:pt x="13257" y="5882"/>
                </a:cubicBezTo>
                <a:cubicBezTo>
                  <a:pt x="13220" y="5882"/>
                  <a:pt x="13184" y="5882"/>
                  <a:pt x="13147" y="5882"/>
                </a:cubicBezTo>
                <a:cubicBezTo>
                  <a:pt x="12743" y="5882"/>
                  <a:pt x="12337" y="5916"/>
                  <a:pt x="11944" y="6009"/>
                </a:cubicBezTo>
                <a:cubicBezTo>
                  <a:pt x="11728" y="6062"/>
                  <a:pt x="11524" y="6140"/>
                  <a:pt x="11317" y="6220"/>
                </a:cubicBezTo>
                <a:cubicBezTo>
                  <a:pt x="11229" y="6253"/>
                  <a:pt x="11124" y="6294"/>
                  <a:pt x="11023" y="6294"/>
                </a:cubicBezTo>
                <a:cubicBezTo>
                  <a:pt x="10995" y="6294"/>
                  <a:pt x="10968" y="6291"/>
                  <a:pt x="10941" y="6283"/>
                </a:cubicBezTo>
                <a:cubicBezTo>
                  <a:pt x="10819" y="6250"/>
                  <a:pt x="10737" y="6144"/>
                  <a:pt x="10647" y="6064"/>
                </a:cubicBezTo>
                <a:cubicBezTo>
                  <a:pt x="10474" y="5905"/>
                  <a:pt x="10309" y="5839"/>
                  <a:pt x="10157" y="5839"/>
                </a:cubicBezTo>
                <a:cubicBezTo>
                  <a:pt x="9878" y="5839"/>
                  <a:pt x="9642" y="6062"/>
                  <a:pt x="9476" y="6349"/>
                </a:cubicBezTo>
                <a:lnTo>
                  <a:pt x="9476" y="6349"/>
                </a:lnTo>
                <a:cubicBezTo>
                  <a:pt x="9350" y="4334"/>
                  <a:pt x="9024" y="2335"/>
                  <a:pt x="8503" y="384"/>
                </a:cubicBezTo>
                <a:cubicBezTo>
                  <a:pt x="8488" y="328"/>
                  <a:pt x="8431" y="297"/>
                  <a:pt x="8377" y="297"/>
                </a:cubicBezTo>
                <a:cubicBezTo>
                  <a:pt x="8326" y="297"/>
                  <a:pt x="8278" y="324"/>
                  <a:pt x="8269" y="384"/>
                </a:cubicBezTo>
                <a:cubicBezTo>
                  <a:pt x="7971" y="2396"/>
                  <a:pt x="7391" y="4355"/>
                  <a:pt x="6547" y="6207"/>
                </a:cubicBezTo>
                <a:lnTo>
                  <a:pt x="6547" y="6207"/>
                </a:lnTo>
                <a:cubicBezTo>
                  <a:pt x="5592" y="6031"/>
                  <a:pt x="4624" y="5942"/>
                  <a:pt x="3654" y="5942"/>
                </a:cubicBezTo>
                <a:cubicBezTo>
                  <a:pt x="3490" y="5942"/>
                  <a:pt x="3326" y="5945"/>
                  <a:pt x="3163" y="5950"/>
                </a:cubicBezTo>
                <a:cubicBezTo>
                  <a:pt x="2632" y="5967"/>
                  <a:pt x="2110" y="6035"/>
                  <a:pt x="1582" y="6067"/>
                </a:cubicBezTo>
                <a:cubicBezTo>
                  <a:pt x="1496" y="6073"/>
                  <a:pt x="1406" y="6076"/>
                  <a:pt x="1316" y="6076"/>
                </a:cubicBezTo>
                <a:cubicBezTo>
                  <a:pt x="928" y="6076"/>
                  <a:pt x="522" y="6007"/>
                  <a:pt x="276" y="5683"/>
                </a:cubicBezTo>
                <a:cubicBezTo>
                  <a:pt x="249" y="5647"/>
                  <a:pt x="211" y="5632"/>
                  <a:pt x="174" y="5632"/>
                </a:cubicBezTo>
                <a:cubicBezTo>
                  <a:pt x="86" y="5632"/>
                  <a:pt x="0" y="5719"/>
                  <a:pt x="67" y="5806"/>
                </a:cubicBezTo>
                <a:lnTo>
                  <a:pt x="65" y="5806"/>
                </a:lnTo>
                <a:cubicBezTo>
                  <a:pt x="380" y="6221"/>
                  <a:pt x="854" y="6327"/>
                  <a:pt x="1354" y="6327"/>
                </a:cubicBezTo>
                <a:cubicBezTo>
                  <a:pt x="1802" y="6327"/>
                  <a:pt x="2272" y="6241"/>
                  <a:pt x="2666" y="6216"/>
                </a:cubicBezTo>
                <a:cubicBezTo>
                  <a:pt x="2996" y="6195"/>
                  <a:pt x="3327" y="6185"/>
                  <a:pt x="3658" y="6185"/>
                </a:cubicBezTo>
                <a:cubicBezTo>
                  <a:pt x="4639" y="6185"/>
                  <a:pt x="5619" y="6277"/>
                  <a:pt x="6586" y="6461"/>
                </a:cubicBezTo>
                <a:cubicBezTo>
                  <a:pt x="6594" y="6462"/>
                  <a:pt x="6604" y="6463"/>
                  <a:pt x="6613" y="6463"/>
                </a:cubicBezTo>
                <a:cubicBezTo>
                  <a:pt x="6656" y="6463"/>
                  <a:pt x="6703" y="6446"/>
                  <a:pt x="6723" y="6405"/>
                </a:cubicBezTo>
                <a:cubicBezTo>
                  <a:pt x="7516" y="4686"/>
                  <a:pt x="8085" y="2871"/>
                  <a:pt x="8412" y="1007"/>
                </a:cubicBezTo>
                <a:lnTo>
                  <a:pt x="8412" y="1007"/>
                </a:lnTo>
                <a:cubicBezTo>
                  <a:pt x="8889" y="2938"/>
                  <a:pt x="9173" y="4911"/>
                  <a:pt x="9262" y="6898"/>
                </a:cubicBezTo>
                <a:cubicBezTo>
                  <a:pt x="9265" y="6973"/>
                  <a:pt x="9329" y="7017"/>
                  <a:pt x="9391" y="7017"/>
                </a:cubicBezTo>
                <a:cubicBezTo>
                  <a:pt x="9439" y="7017"/>
                  <a:pt x="9485" y="6990"/>
                  <a:pt x="9500" y="6930"/>
                </a:cubicBezTo>
                <a:cubicBezTo>
                  <a:pt x="9573" y="6645"/>
                  <a:pt x="9736" y="6159"/>
                  <a:pt x="10064" y="6074"/>
                </a:cubicBezTo>
                <a:cubicBezTo>
                  <a:pt x="10093" y="6066"/>
                  <a:pt x="10121" y="6063"/>
                  <a:pt x="10148" y="6063"/>
                </a:cubicBezTo>
                <a:cubicBezTo>
                  <a:pt x="10421" y="6063"/>
                  <a:pt x="10593" y="6421"/>
                  <a:pt x="10845" y="6506"/>
                </a:cubicBezTo>
                <a:cubicBezTo>
                  <a:pt x="10907" y="6526"/>
                  <a:pt x="10969" y="6535"/>
                  <a:pt x="11032" y="6535"/>
                </a:cubicBezTo>
                <a:cubicBezTo>
                  <a:pt x="11319" y="6535"/>
                  <a:pt x="11614" y="6351"/>
                  <a:pt x="11880" y="6277"/>
                </a:cubicBezTo>
                <a:cubicBezTo>
                  <a:pt x="12292" y="6162"/>
                  <a:pt x="12719" y="6124"/>
                  <a:pt x="13145" y="6124"/>
                </a:cubicBezTo>
                <a:cubicBezTo>
                  <a:pt x="13152" y="6124"/>
                  <a:pt x="13159" y="6124"/>
                  <a:pt x="13166" y="6124"/>
                </a:cubicBezTo>
                <a:cubicBezTo>
                  <a:pt x="14006" y="6124"/>
                  <a:pt x="14837" y="6259"/>
                  <a:pt x="15676" y="6281"/>
                </a:cubicBezTo>
                <a:cubicBezTo>
                  <a:pt x="15722" y="6282"/>
                  <a:pt x="15768" y="6283"/>
                  <a:pt x="15814" y="6283"/>
                </a:cubicBezTo>
                <a:cubicBezTo>
                  <a:pt x="16620" y="6283"/>
                  <a:pt x="17375" y="6095"/>
                  <a:pt x="18170" y="5963"/>
                </a:cubicBezTo>
                <a:cubicBezTo>
                  <a:pt x="18399" y="5925"/>
                  <a:pt x="18644" y="5900"/>
                  <a:pt x="18889" y="5900"/>
                </a:cubicBezTo>
                <a:cubicBezTo>
                  <a:pt x="19544" y="5900"/>
                  <a:pt x="20204" y="6076"/>
                  <a:pt x="20584" y="6648"/>
                </a:cubicBezTo>
                <a:cubicBezTo>
                  <a:pt x="20609" y="6686"/>
                  <a:pt x="20652" y="6706"/>
                  <a:pt x="20694" y="6706"/>
                </a:cubicBezTo>
                <a:cubicBezTo>
                  <a:pt x="20744" y="6706"/>
                  <a:pt x="20792" y="6678"/>
                  <a:pt x="20805" y="6620"/>
                </a:cubicBezTo>
                <a:cubicBezTo>
                  <a:pt x="21202" y="4882"/>
                  <a:pt x="21536" y="3131"/>
                  <a:pt x="21806" y="1368"/>
                </a:cubicBezTo>
                <a:lnTo>
                  <a:pt x="21806" y="1368"/>
                </a:lnTo>
                <a:cubicBezTo>
                  <a:pt x="21895" y="2027"/>
                  <a:pt x="22012" y="2681"/>
                  <a:pt x="22156" y="3330"/>
                </a:cubicBezTo>
                <a:cubicBezTo>
                  <a:pt x="22266" y="3816"/>
                  <a:pt x="22392" y="4298"/>
                  <a:pt x="22533" y="4777"/>
                </a:cubicBezTo>
                <a:cubicBezTo>
                  <a:pt x="22649" y="5170"/>
                  <a:pt x="22741" y="5625"/>
                  <a:pt x="22967" y="5973"/>
                </a:cubicBezTo>
                <a:cubicBezTo>
                  <a:pt x="23099" y="6175"/>
                  <a:pt x="23293" y="6317"/>
                  <a:pt x="23520" y="6317"/>
                </a:cubicBezTo>
                <a:cubicBezTo>
                  <a:pt x="23577" y="6317"/>
                  <a:pt x="23636" y="6308"/>
                  <a:pt x="23697" y="6289"/>
                </a:cubicBezTo>
                <a:cubicBezTo>
                  <a:pt x="23862" y="6236"/>
                  <a:pt x="23995" y="6124"/>
                  <a:pt x="24144" y="6039"/>
                </a:cubicBezTo>
                <a:cubicBezTo>
                  <a:pt x="24324" y="5935"/>
                  <a:pt x="24517" y="5894"/>
                  <a:pt x="24718" y="5894"/>
                </a:cubicBezTo>
                <a:cubicBezTo>
                  <a:pt x="24772" y="5894"/>
                  <a:pt x="24825" y="5896"/>
                  <a:pt x="24880" y="5902"/>
                </a:cubicBezTo>
                <a:cubicBezTo>
                  <a:pt x="25352" y="5951"/>
                  <a:pt x="25797" y="6154"/>
                  <a:pt x="26260" y="6251"/>
                </a:cubicBezTo>
                <a:cubicBezTo>
                  <a:pt x="26616" y="6325"/>
                  <a:pt x="26978" y="6363"/>
                  <a:pt x="27342" y="6363"/>
                </a:cubicBezTo>
                <a:cubicBezTo>
                  <a:pt x="27415" y="6363"/>
                  <a:pt x="27488" y="6361"/>
                  <a:pt x="27561" y="6358"/>
                </a:cubicBezTo>
                <a:cubicBezTo>
                  <a:pt x="28533" y="6322"/>
                  <a:pt x="29480" y="6039"/>
                  <a:pt x="30344" y="5599"/>
                </a:cubicBezTo>
                <a:lnTo>
                  <a:pt x="30344" y="5599"/>
                </a:lnTo>
                <a:cubicBezTo>
                  <a:pt x="30725" y="5890"/>
                  <a:pt x="31192" y="5960"/>
                  <a:pt x="31663" y="5960"/>
                </a:cubicBezTo>
                <a:cubicBezTo>
                  <a:pt x="31741" y="5960"/>
                  <a:pt x="31819" y="5958"/>
                  <a:pt x="31897" y="5955"/>
                </a:cubicBezTo>
                <a:cubicBezTo>
                  <a:pt x="32694" y="5924"/>
                  <a:pt x="33491" y="5877"/>
                  <a:pt x="34290" y="5873"/>
                </a:cubicBezTo>
                <a:cubicBezTo>
                  <a:pt x="34342" y="5873"/>
                  <a:pt x="34394" y="5873"/>
                  <a:pt x="34445" y="5873"/>
                </a:cubicBezTo>
                <a:cubicBezTo>
                  <a:pt x="36049" y="5873"/>
                  <a:pt x="37649" y="5970"/>
                  <a:pt x="39242" y="6166"/>
                </a:cubicBezTo>
                <a:cubicBezTo>
                  <a:pt x="39246" y="6166"/>
                  <a:pt x="39250" y="6166"/>
                  <a:pt x="39253" y="6166"/>
                </a:cubicBezTo>
                <a:cubicBezTo>
                  <a:pt x="39316" y="6166"/>
                  <a:pt x="39358" y="6100"/>
                  <a:pt x="39362" y="6044"/>
                </a:cubicBezTo>
                <a:cubicBezTo>
                  <a:pt x="39496" y="4312"/>
                  <a:pt x="39757" y="2592"/>
                  <a:pt x="40142" y="898"/>
                </a:cubicBezTo>
                <a:lnTo>
                  <a:pt x="40142" y="898"/>
                </a:lnTo>
                <a:cubicBezTo>
                  <a:pt x="40298" y="2532"/>
                  <a:pt x="40648" y="4141"/>
                  <a:pt x="41185" y="5694"/>
                </a:cubicBezTo>
                <a:cubicBezTo>
                  <a:pt x="41201" y="5745"/>
                  <a:pt x="41249" y="5782"/>
                  <a:pt x="41303" y="5783"/>
                </a:cubicBezTo>
                <a:cubicBezTo>
                  <a:pt x="43109" y="5836"/>
                  <a:pt x="44916" y="5857"/>
                  <a:pt x="46722" y="5857"/>
                </a:cubicBezTo>
                <a:cubicBezTo>
                  <a:pt x="48292" y="5857"/>
                  <a:pt x="49861" y="5841"/>
                  <a:pt x="51431" y="5818"/>
                </a:cubicBezTo>
                <a:cubicBezTo>
                  <a:pt x="51585" y="5815"/>
                  <a:pt x="51587" y="5576"/>
                  <a:pt x="51433" y="5576"/>
                </a:cubicBezTo>
                <a:cubicBezTo>
                  <a:pt x="51433" y="5576"/>
                  <a:pt x="51432" y="5576"/>
                  <a:pt x="51431" y="5576"/>
                </a:cubicBezTo>
                <a:cubicBezTo>
                  <a:pt x="49855" y="5599"/>
                  <a:pt x="48279" y="5615"/>
                  <a:pt x="46703" y="5615"/>
                </a:cubicBezTo>
                <a:cubicBezTo>
                  <a:pt x="44931" y="5615"/>
                  <a:pt x="43160" y="5595"/>
                  <a:pt x="41389" y="5544"/>
                </a:cubicBezTo>
                <a:lnTo>
                  <a:pt x="41389" y="5544"/>
                </a:lnTo>
                <a:cubicBezTo>
                  <a:pt x="40791" y="3792"/>
                  <a:pt x="40432" y="1967"/>
                  <a:pt x="40324" y="119"/>
                </a:cubicBezTo>
                <a:cubicBezTo>
                  <a:pt x="40320" y="45"/>
                  <a:pt x="40255" y="0"/>
                  <a:pt x="401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27"/>
          <p:cNvSpPr/>
          <p:nvPr/>
        </p:nvSpPr>
        <p:spPr>
          <a:xfrm flipH="1">
            <a:off x="6207022" y="335510"/>
            <a:ext cx="5846984" cy="795307"/>
          </a:xfrm>
          <a:custGeom>
            <a:rect b="b" l="l" r="r" t="t"/>
            <a:pathLst>
              <a:path extrusionOk="0" h="7017" w="51588">
                <a:moveTo>
                  <a:pt x="40194" y="0"/>
                </a:moveTo>
                <a:cubicBezTo>
                  <a:pt x="40147" y="0"/>
                  <a:pt x="40101" y="26"/>
                  <a:pt x="40086" y="87"/>
                </a:cubicBezTo>
                <a:cubicBezTo>
                  <a:pt x="39609" y="1998"/>
                  <a:pt x="39290" y="3945"/>
                  <a:pt x="39132" y="5911"/>
                </a:cubicBezTo>
                <a:lnTo>
                  <a:pt x="39132" y="5911"/>
                </a:lnTo>
                <a:cubicBezTo>
                  <a:pt x="37627" y="5730"/>
                  <a:pt x="36112" y="5637"/>
                  <a:pt x="34595" y="5632"/>
                </a:cubicBezTo>
                <a:cubicBezTo>
                  <a:pt x="34552" y="5631"/>
                  <a:pt x="34509" y="5631"/>
                  <a:pt x="34466" y="5631"/>
                </a:cubicBezTo>
                <a:cubicBezTo>
                  <a:pt x="33733" y="5631"/>
                  <a:pt x="33000" y="5652"/>
                  <a:pt x="32268" y="5694"/>
                </a:cubicBezTo>
                <a:cubicBezTo>
                  <a:pt x="32063" y="5705"/>
                  <a:pt x="31847" y="5721"/>
                  <a:pt x="31632" y="5721"/>
                </a:cubicBezTo>
                <a:cubicBezTo>
                  <a:pt x="31203" y="5721"/>
                  <a:pt x="30776" y="5658"/>
                  <a:pt x="30444" y="5370"/>
                </a:cubicBezTo>
                <a:cubicBezTo>
                  <a:pt x="30421" y="5348"/>
                  <a:pt x="30390" y="5336"/>
                  <a:pt x="30358" y="5336"/>
                </a:cubicBezTo>
                <a:cubicBezTo>
                  <a:pt x="30338" y="5336"/>
                  <a:pt x="30317" y="5341"/>
                  <a:pt x="30298" y="5351"/>
                </a:cubicBezTo>
                <a:cubicBezTo>
                  <a:pt x="29530" y="5752"/>
                  <a:pt x="28691" y="6027"/>
                  <a:pt x="27824" y="6100"/>
                </a:cubicBezTo>
                <a:cubicBezTo>
                  <a:pt x="27667" y="6114"/>
                  <a:pt x="27509" y="6121"/>
                  <a:pt x="27352" y="6121"/>
                </a:cubicBezTo>
                <a:cubicBezTo>
                  <a:pt x="27081" y="6121"/>
                  <a:pt x="26809" y="6100"/>
                  <a:pt x="26540" y="6058"/>
                </a:cubicBezTo>
                <a:cubicBezTo>
                  <a:pt x="26145" y="5994"/>
                  <a:pt x="25771" y="5859"/>
                  <a:pt x="25384" y="5757"/>
                </a:cubicBezTo>
                <a:cubicBezTo>
                  <a:pt x="25163" y="5699"/>
                  <a:pt x="24931" y="5651"/>
                  <a:pt x="24701" y="5651"/>
                </a:cubicBezTo>
                <a:cubicBezTo>
                  <a:pt x="24569" y="5651"/>
                  <a:pt x="24439" y="5666"/>
                  <a:pt x="24311" y="5704"/>
                </a:cubicBezTo>
                <a:cubicBezTo>
                  <a:pt x="24066" y="5776"/>
                  <a:pt x="23773" y="6065"/>
                  <a:pt x="23508" y="6065"/>
                </a:cubicBezTo>
                <a:cubicBezTo>
                  <a:pt x="23423" y="6065"/>
                  <a:pt x="23340" y="6036"/>
                  <a:pt x="23263" y="5960"/>
                </a:cubicBezTo>
                <a:cubicBezTo>
                  <a:pt x="22985" y="5685"/>
                  <a:pt x="22901" y="5165"/>
                  <a:pt x="22794" y="4805"/>
                </a:cubicBezTo>
                <a:cubicBezTo>
                  <a:pt x="22665" y="4375"/>
                  <a:pt x="22548" y="3939"/>
                  <a:pt x="22445" y="3500"/>
                </a:cubicBezTo>
                <a:cubicBezTo>
                  <a:pt x="22208" y="2493"/>
                  <a:pt x="22040" y="1472"/>
                  <a:pt x="21943" y="441"/>
                </a:cubicBezTo>
                <a:cubicBezTo>
                  <a:pt x="21936" y="369"/>
                  <a:pt x="21865" y="321"/>
                  <a:pt x="21802" y="321"/>
                </a:cubicBezTo>
                <a:cubicBezTo>
                  <a:pt x="21755" y="321"/>
                  <a:pt x="21713" y="347"/>
                  <a:pt x="21705" y="409"/>
                </a:cubicBezTo>
                <a:cubicBezTo>
                  <a:pt x="21704" y="419"/>
                  <a:pt x="21702" y="430"/>
                  <a:pt x="21701" y="441"/>
                </a:cubicBezTo>
                <a:lnTo>
                  <a:pt x="21701" y="441"/>
                </a:lnTo>
                <a:lnTo>
                  <a:pt x="21700" y="441"/>
                </a:lnTo>
                <a:lnTo>
                  <a:pt x="21700" y="441"/>
                </a:lnTo>
                <a:cubicBezTo>
                  <a:pt x="21700" y="442"/>
                  <a:pt x="21700" y="443"/>
                  <a:pt x="21700" y="443"/>
                </a:cubicBezTo>
                <a:lnTo>
                  <a:pt x="21700" y="443"/>
                </a:lnTo>
                <a:cubicBezTo>
                  <a:pt x="21422" y="2412"/>
                  <a:pt x="21064" y="4367"/>
                  <a:pt x="20627" y="6308"/>
                </a:cubicBezTo>
                <a:lnTo>
                  <a:pt x="20627" y="6308"/>
                </a:lnTo>
                <a:cubicBezTo>
                  <a:pt x="20193" y="5809"/>
                  <a:pt x="19613" y="5656"/>
                  <a:pt x="18985" y="5656"/>
                </a:cubicBezTo>
                <a:cubicBezTo>
                  <a:pt x="18017" y="5656"/>
                  <a:pt x="16934" y="6019"/>
                  <a:pt x="16086" y="6040"/>
                </a:cubicBezTo>
                <a:cubicBezTo>
                  <a:pt x="16026" y="6042"/>
                  <a:pt x="15966" y="6042"/>
                  <a:pt x="15906" y="6042"/>
                </a:cubicBezTo>
                <a:cubicBezTo>
                  <a:pt x="15020" y="6042"/>
                  <a:pt x="14142" y="5892"/>
                  <a:pt x="13257" y="5882"/>
                </a:cubicBezTo>
                <a:cubicBezTo>
                  <a:pt x="13220" y="5882"/>
                  <a:pt x="13184" y="5882"/>
                  <a:pt x="13147" y="5882"/>
                </a:cubicBezTo>
                <a:cubicBezTo>
                  <a:pt x="12743" y="5882"/>
                  <a:pt x="12337" y="5916"/>
                  <a:pt x="11944" y="6009"/>
                </a:cubicBezTo>
                <a:cubicBezTo>
                  <a:pt x="11728" y="6062"/>
                  <a:pt x="11524" y="6140"/>
                  <a:pt x="11317" y="6220"/>
                </a:cubicBezTo>
                <a:cubicBezTo>
                  <a:pt x="11229" y="6253"/>
                  <a:pt x="11124" y="6294"/>
                  <a:pt x="11023" y="6294"/>
                </a:cubicBezTo>
                <a:cubicBezTo>
                  <a:pt x="10995" y="6294"/>
                  <a:pt x="10968" y="6291"/>
                  <a:pt x="10941" y="6283"/>
                </a:cubicBezTo>
                <a:cubicBezTo>
                  <a:pt x="10819" y="6250"/>
                  <a:pt x="10737" y="6144"/>
                  <a:pt x="10647" y="6064"/>
                </a:cubicBezTo>
                <a:cubicBezTo>
                  <a:pt x="10474" y="5905"/>
                  <a:pt x="10309" y="5839"/>
                  <a:pt x="10157" y="5839"/>
                </a:cubicBezTo>
                <a:cubicBezTo>
                  <a:pt x="9878" y="5839"/>
                  <a:pt x="9642" y="6062"/>
                  <a:pt x="9476" y="6349"/>
                </a:cubicBezTo>
                <a:lnTo>
                  <a:pt x="9476" y="6349"/>
                </a:lnTo>
                <a:cubicBezTo>
                  <a:pt x="9350" y="4334"/>
                  <a:pt x="9024" y="2335"/>
                  <a:pt x="8503" y="384"/>
                </a:cubicBezTo>
                <a:cubicBezTo>
                  <a:pt x="8488" y="328"/>
                  <a:pt x="8431" y="297"/>
                  <a:pt x="8377" y="297"/>
                </a:cubicBezTo>
                <a:cubicBezTo>
                  <a:pt x="8326" y="297"/>
                  <a:pt x="8278" y="324"/>
                  <a:pt x="8269" y="384"/>
                </a:cubicBezTo>
                <a:cubicBezTo>
                  <a:pt x="7971" y="2396"/>
                  <a:pt x="7391" y="4355"/>
                  <a:pt x="6547" y="6207"/>
                </a:cubicBezTo>
                <a:lnTo>
                  <a:pt x="6547" y="6207"/>
                </a:lnTo>
                <a:cubicBezTo>
                  <a:pt x="5592" y="6031"/>
                  <a:pt x="4624" y="5942"/>
                  <a:pt x="3654" y="5942"/>
                </a:cubicBezTo>
                <a:cubicBezTo>
                  <a:pt x="3490" y="5942"/>
                  <a:pt x="3326" y="5945"/>
                  <a:pt x="3163" y="5950"/>
                </a:cubicBezTo>
                <a:cubicBezTo>
                  <a:pt x="2632" y="5967"/>
                  <a:pt x="2110" y="6035"/>
                  <a:pt x="1582" y="6067"/>
                </a:cubicBezTo>
                <a:cubicBezTo>
                  <a:pt x="1496" y="6073"/>
                  <a:pt x="1406" y="6076"/>
                  <a:pt x="1316" y="6076"/>
                </a:cubicBezTo>
                <a:cubicBezTo>
                  <a:pt x="928" y="6076"/>
                  <a:pt x="522" y="6007"/>
                  <a:pt x="276" y="5683"/>
                </a:cubicBezTo>
                <a:cubicBezTo>
                  <a:pt x="249" y="5647"/>
                  <a:pt x="211" y="5632"/>
                  <a:pt x="174" y="5632"/>
                </a:cubicBezTo>
                <a:cubicBezTo>
                  <a:pt x="86" y="5632"/>
                  <a:pt x="0" y="5719"/>
                  <a:pt x="67" y="5806"/>
                </a:cubicBezTo>
                <a:lnTo>
                  <a:pt x="65" y="5806"/>
                </a:lnTo>
                <a:cubicBezTo>
                  <a:pt x="380" y="6221"/>
                  <a:pt x="854" y="6327"/>
                  <a:pt x="1354" y="6327"/>
                </a:cubicBezTo>
                <a:cubicBezTo>
                  <a:pt x="1802" y="6327"/>
                  <a:pt x="2272" y="6241"/>
                  <a:pt x="2666" y="6216"/>
                </a:cubicBezTo>
                <a:cubicBezTo>
                  <a:pt x="2996" y="6195"/>
                  <a:pt x="3327" y="6185"/>
                  <a:pt x="3658" y="6185"/>
                </a:cubicBezTo>
                <a:cubicBezTo>
                  <a:pt x="4639" y="6185"/>
                  <a:pt x="5619" y="6277"/>
                  <a:pt x="6586" y="6461"/>
                </a:cubicBezTo>
                <a:cubicBezTo>
                  <a:pt x="6594" y="6462"/>
                  <a:pt x="6604" y="6463"/>
                  <a:pt x="6613" y="6463"/>
                </a:cubicBezTo>
                <a:cubicBezTo>
                  <a:pt x="6656" y="6463"/>
                  <a:pt x="6703" y="6446"/>
                  <a:pt x="6723" y="6405"/>
                </a:cubicBezTo>
                <a:cubicBezTo>
                  <a:pt x="7516" y="4686"/>
                  <a:pt x="8085" y="2871"/>
                  <a:pt x="8412" y="1007"/>
                </a:cubicBezTo>
                <a:lnTo>
                  <a:pt x="8412" y="1007"/>
                </a:lnTo>
                <a:cubicBezTo>
                  <a:pt x="8889" y="2938"/>
                  <a:pt x="9173" y="4911"/>
                  <a:pt x="9262" y="6898"/>
                </a:cubicBezTo>
                <a:cubicBezTo>
                  <a:pt x="9265" y="6973"/>
                  <a:pt x="9329" y="7017"/>
                  <a:pt x="9391" y="7017"/>
                </a:cubicBezTo>
                <a:cubicBezTo>
                  <a:pt x="9439" y="7017"/>
                  <a:pt x="9485" y="6990"/>
                  <a:pt x="9500" y="6930"/>
                </a:cubicBezTo>
                <a:cubicBezTo>
                  <a:pt x="9573" y="6645"/>
                  <a:pt x="9736" y="6159"/>
                  <a:pt x="10064" y="6074"/>
                </a:cubicBezTo>
                <a:cubicBezTo>
                  <a:pt x="10093" y="6066"/>
                  <a:pt x="10121" y="6063"/>
                  <a:pt x="10148" y="6063"/>
                </a:cubicBezTo>
                <a:cubicBezTo>
                  <a:pt x="10421" y="6063"/>
                  <a:pt x="10593" y="6421"/>
                  <a:pt x="10845" y="6506"/>
                </a:cubicBezTo>
                <a:cubicBezTo>
                  <a:pt x="10907" y="6526"/>
                  <a:pt x="10969" y="6535"/>
                  <a:pt x="11032" y="6535"/>
                </a:cubicBezTo>
                <a:cubicBezTo>
                  <a:pt x="11319" y="6535"/>
                  <a:pt x="11614" y="6351"/>
                  <a:pt x="11880" y="6277"/>
                </a:cubicBezTo>
                <a:cubicBezTo>
                  <a:pt x="12292" y="6162"/>
                  <a:pt x="12719" y="6124"/>
                  <a:pt x="13145" y="6124"/>
                </a:cubicBezTo>
                <a:cubicBezTo>
                  <a:pt x="13152" y="6124"/>
                  <a:pt x="13159" y="6124"/>
                  <a:pt x="13166" y="6124"/>
                </a:cubicBezTo>
                <a:cubicBezTo>
                  <a:pt x="14006" y="6124"/>
                  <a:pt x="14837" y="6259"/>
                  <a:pt x="15676" y="6281"/>
                </a:cubicBezTo>
                <a:cubicBezTo>
                  <a:pt x="15722" y="6282"/>
                  <a:pt x="15768" y="6283"/>
                  <a:pt x="15814" y="6283"/>
                </a:cubicBezTo>
                <a:cubicBezTo>
                  <a:pt x="16620" y="6283"/>
                  <a:pt x="17375" y="6095"/>
                  <a:pt x="18170" y="5963"/>
                </a:cubicBezTo>
                <a:cubicBezTo>
                  <a:pt x="18399" y="5925"/>
                  <a:pt x="18644" y="5900"/>
                  <a:pt x="18889" y="5900"/>
                </a:cubicBezTo>
                <a:cubicBezTo>
                  <a:pt x="19544" y="5900"/>
                  <a:pt x="20204" y="6076"/>
                  <a:pt x="20584" y="6648"/>
                </a:cubicBezTo>
                <a:cubicBezTo>
                  <a:pt x="20609" y="6686"/>
                  <a:pt x="20652" y="6706"/>
                  <a:pt x="20694" y="6706"/>
                </a:cubicBezTo>
                <a:cubicBezTo>
                  <a:pt x="20744" y="6706"/>
                  <a:pt x="20792" y="6678"/>
                  <a:pt x="20805" y="6620"/>
                </a:cubicBezTo>
                <a:cubicBezTo>
                  <a:pt x="21202" y="4882"/>
                  <a:pt x="21536" y="3131"/>
                  <a:pt x="21806" y="1368"/>
                </a:cubicBezTo>
                <a:lnTo>
                  <a:pt x="21806" y="1368"/>
                </a:lnTo>
                <a:cubicBezTo>
                  <a:pt x="21895" y="2027"/>
                  <a:pt x="22012" y="2681"/>
                  <a:pt x="22156" y="3330"/>
                </a:cubicBezTo>
                <a:cubicBezTo>
                  <a:pt x="22266" y="3816"/>
                  <a:pt x="22392" y="4298"/>
                  <a:pt x="22533" y="4777"/>
                </a:cubicBezTo>
                <a:cubicBezTo>
                  <a:pt x="22649" y="5170"/>
                  <a:pt x="22741" y="5625"/>
                  <a:pt x="22967" y="5973"/>
                </a:cubicBezTo>
                <a:cubicBezTo>
                  <a:pt x="23099" y="6175"/>
                  <a:pt x="23293" y="6317"/>
                  <a:pt x="23520" y="6317"/>
                </a:cubicBezTo>
                <a:cubicBezTo>
                  <a:pt x="23577" y="6317"/>
                  <a:pt x="23636" y="6308"/>
                  <a:pt x="23697" y="6289"/>
                </a:cubicBezTo>
                <a:cubicBezTo>
                  <a:pt x="23862" y="6236"/>
                  <a:pt x="23995" y="6124"/>
                  <a:pt x="24144" y="6039"/>
                </a:cubicBezTo>
                <a:cubicBezTo>
                  <a:pt x="24324" y="5935"/>
                  <a:pt x="24517" y="5894"/>
                  <a:pt x="24718" y="5894"/>
                </a:cubicBezTo>
                <a:cubicBezTo>
                  <a:pt x="24772" y="5894"/>
                  <a:pt x="24825" y="5896"/>
                  <a:pt x="24880" y="5902"/>
                </a:cubicBezTo>
                <a:cubicBezTo>
                  <a:pt x="25352" y="5951"/>
                  <a:pt x="25797" y="6154"/>
                  <a:pt x="26260" y="6251"/>
                </a:cubicBezTo>
                <a:cubicBezTo>
                  <a:pt x="26616" y="6325"/>
                  <a:pt x="26978" y="6363"/>
                  <a:pt x="27342" y="6363"/>
                </a:cubicBezTo>
                <a:cubicBezTo>
                  <a:pt x="27415" y="6363"/>
                  <a:pt x="27488" y="6361"/>
                  <a:pt x="27561" y="6358"/>
                </a:cubicBezTo>
                <a:cubicBezTo>
                  <a:pt x="28533" y="6322"/>
                  <a:pt x="29480" y="6039"/>
                  <a:pt x="30344" y="5599"/>
                </a:cubicBezTo>
                <a:lnTo>
                  <a:pt x="30344" y="5599"/>
                </a:lnTo>
                <a:cubicBezTo>
                  <a:pt x="30725" y="5890"/>
                  <a:pt x="31192" y="5960"/>
                  <a:pt x="31663" y="5960"/>
                </a:cubicBezTo>
                <a:cubicBezTo>
                  <a:pt x="31741" y="5960"/>
                  <a:pt x="31819" y="5958"/>
                  <a:pt x="31897" y="5955"/>
                </a:cubicBezTo>
                <a:cubicBezTo>
                  <a:pt x="32694" y="5924"/>
                  <a:pt x="33491" y="5877"/>
                  <a:pt x="34290" y="5873"/>
                </a:cubicBezTo>
                <a:cubicBezTo>
                  <a:pt x="34342" y="5873"/>
                  <a:pt x="34394" y="5873"/>
                  <a:pt x="34445" y="5873"/>
                </a:cubicBezTo>
                <a:cubicBezTo>
                  <a:pt x="36049" y="5873"/>
                  <a:pt x="37649" y="5970"/>
                  <a:pt x="39242" y="6166"/>
                </a:cubicBezTo>
                <a:cubicBezTo>
                  <a:pt x="39246" y="6166"/>
                  <a:pt x="39250" y="6166"/>
                  <a:pt x="39253" y="6166"/>
                </a:cubicBezTo>
                <a:cubicBezTo>
                  <a:pt x="39316" y="6166"/>
                  <a:pt x="39358" y="6100"/>
                  <a:pt x="39362" y="6044"/>
                </a:cubicBezTo>
                <a:cubicBezTo>
                  <a:pt x="39496" y="4312"/>
                  <a:pt x="39757" y="2592"/>
                  <a:pt x="40142" y="898"/>
                </a:cubicBezTo>
                <a:lnTo>
                  <a:pt x="40142" y="898"/>
                </a:lnTo>
                <a:cubicBezTo>
                  <a:pt x="40298" y="2532"/>
                  <a:pt x="40648" y="4141"/>
                  <a:pt x="41185" y="5694"/>
                </a:cubicBezTo>
                <a:cubicBezTo>
                  <a:pt x="41201" y="5745"/>
                  <a:pt x="41249" y="5782"/>
                  <a:pt x="41303" y="5783"/>
                </a:cubicBezTo>
                <a:cubicBezTo>
                  <a:pt x="43109" y="5836"/>
                  <a:pt x="44916" y="5857"/>
                  <a:pt x="46722" y="5857"/>
                </a:cubicBezTo>
                <a:cubicBezTo>
                  <a:pt x="48292" y="5857"/>
                  <a:pt x="49861" y="5841"/>
                  <a:pt x="51431" y="5818"/>
                </a:cubicBezTo>
                <a:cubicBezTo>
                  <a:pt x="51585" y="5815"/>
                  <a:pt x="51587" y="5576"/>
                  <a:pt x="51433" y="5576"/>
                </a:cubicBezTo>
                <a:cubicBezTo>
                  <a:pt x="51433" y="5576"/>
                  <a:pt x="51432" y="5576"/>
                  <a:pt x="51431" y="5576"/>
                </a:cubicBezTo>
                <a:cubicBezTo>
                  <a:pt x="49855" y="5599"/>
                  <a:pt x="48279" y="5615"/>
                  <a:pt x="46703" y="5615"/>
                </a:cubicBezTo>
                <a:cubicBezTo>
                  <a:pt x="44931" y="5615"/>
                  <a:pt x="43160" y="5595"/>
                  <a:pt x="41389" y="5544"/>
                </a:cubicBezTo>
                <a:lnTo>
                  <a:pt x="41389" y="5544"/>
                </a:lnTo>
                <a:cubicBezTo>
                  <a:pt x="40791" y="3792"/>
                  <a:pt x="40432" y="1967"/>
                  <a:pt x="40324" y="119"/>
                </a:cubicBezTo>
                <a:cubicBezTo>
                  <a:pt x="40320" y="45"/>
                  <a:pt x="40255" y="0"/>
                  <a:pt x="401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8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28"/>
          <p:cNvSpPr txBox="1"/>
          <p:nvPr>
            <p:ph type="title"/>
          </p:nvPr>
        </p:nvSpPr>
        <p:spPr>
          <a:xfrm>
            <a:off x="732300" y="445025"/>
            <a:ext cx="767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9" name="Google Shape;669;p28"/>
          <p:cNvSpPr txBox="1"/>
          <p:nvPr>
            <p:ph idx="1" type="subTitle"/>
          </p:nvPr>
        </p:nvSpPr>
        <p:spPr>
          <a:xfrm>
            <a:off x="1054350" y="1731225"/>
            <a:ext cx="4765200" cy="16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2000"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0" name="Google Shape;670;p28"/>
          <p:cNvSpPr/>
          <p:nvPr/>
        </p:nvSpPr>
        <p:spPr>
          <a:xfrm flipH="1" rot="10800000">
            <a:off x="7736493" y="-2800772"/>
            <a:ext cx="3549666" cy="3549666"/>
          </a:xfrm>
          <a:custGeom>
            <a:rect b="b" l="l" r="r" t="t"/>
            <a:pathLst>
              <a:path extrusionOk="0" h="22225" w="22225">
                <a:moveTo>
                  <a:pt x="11113" y="1"/>
                </a:moveTo>
                <a:cubicBezTo>
                  <a:pt x="8166" y="1"/>
                  <a:pt x="5339" y="1171"/>
                  <a:pt x="3255" y="3255"/>
                </a:cubicBezTo>
                <a:cubicBezTo>
                  <a:pt x="1171" y="5339"/>
                  <a:pt x="1" y="8166"/>
                  <a:pt x="1" y="11113"/>
                </a:cubicBezTo>
                <a:cubicBezTo>
                  <a:pt x="1" y="14060"/>
                  <a:pt x="1171" y="16885"/>
                  <a:pt x="3255" y="18970"/>
                </a:cubicBezTo>
                <a:cubicBezTo>
                  <a:pt x="5339" y="21053"/>
                  <a:pt x="8166" y="22225"/>
                  <a:pt x="11113" y="22225"/>
                </a:cubicBezTo>
                <a:cubicBezTo>
                  <a:pt x="14060" y="22225"/>
                  <a:pt x="16887" y="21053"/>
                  <a:pt x="18970" y="18970"/>
                </a:cubicBezTo>
                <a:cubicBezTo>
                  <a:pt x="21054" y="16885"/>
                  <a:pt x="22225" y="14060"/>
                  <a:pt x="22225" y="11113"/>
                </a:cubicBezTo>
                <a:cubicBezTo>
                  <a:pt x="22225" y="8166"/>
                  <a:pt x="21054" y="5339"/>
                  <a:pt x="18970" y="3255"/>
                </a:cubicBezTo>
                <a:cubicBezTo>
                  <a:pt x="16887" y="1171"/>
                  <a:pt x="14060" y="1"/>
                  <a:pt x="1111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28"/>
          <p:cNvSpPr/>
          <p:nvPr/>
        </p:nvSpPr>
        <p:spPr>
          <a:xfrm flipH="1" rot="10800000">
            <a:off x="-620390" y="-1463650"/>
            <a:ext cx="1649377" cy="1649377"/>
          </a:xfrm>
          <a:custGeom>
            <a:rect b="b" l="l" r="r" t="t"/>
            <a:pathLst>
              <a:path extrusionOk="0" h="10327" w="10327">
                <a:moveTo>
                  <a:pt x="5164" y="1"/>
                </a:moveTo>
                <a:cubicBezTo>
                  <a:pt x="2312" y="1"/>
                  <a:pt x="1" y="2312"/>
                  <a:pt x="1" y="5164"/>
                </a:cubicBezTo>
                <a:cubicBezTo>
                  <a:pt x="1" y="8016"/>
                  <a:pt x="2312" y="10327"/>
                  <a:pt x="5164" y="10327"/>
                </a:cubicBezTo>
                <a:cubicBezTo>
                  <a:pt x="8016" y="10327"/>
                  <a:pt x="10327" y="8016"/>
                  <a:pt x="10327" y="5164"/>
                </a:cubicBezTo>
                <a:cubicBezTo>
                  <a:pt x="10327" y="2312"/>
                  <a:pt x="8016" y="1"/>
                  <a:pt x="51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28"/>
          <p:cNvSpPr/>
          <p:nvPr/>
        </p:nvSpPr>
        <p:spPr>
          <a:xfrm flipH="1" rot="10800000">
            <a:off x="-431940" y="-1412644"/>
            <a:ext cx="1166399" cy="1166558"/>
          </a:xfrm>
          <a:custGeom>
            <a:rect b="b" l="l" r="r" t="t"/>
            <a:pathLst>
              <a:path extrusionOk="0" h="7304" w="7303">
                <a:moveTo>
                  <a:pt x="3652" y="1"/>
                </a:moveTo>
                <a:cubicBezTo>
                  <a:pt x="1635" y="1"/>
                  <a:pt x="0" y="1635"/>
                  <a:pt x="0" y="3652"/>
                </a:cubicBezTo>
                <a:cubicBezTo>
                  <a:pt x="0" y="5669"/>
                  <a:pt x="1635" y="7303"/>
                  <a:pt x="3652" y="7303"/>
                </a:cubicBezTo>
                <a:cubicBezTo>
                  <a:pt x="5668" y="7303"/>
                  <a:pt x="7303" y="5669"/>
                  <a:pt x="7303" y="3652"/>
                </a:cubicBezTo>
                <a:cubicBezTo>
                  <a:pt x="7303" y="1635"/>
                  <a:pt x="5668" y="1"/>
                  <a:pt x="365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28"/>
          <p:cNvSpPr/>
          <p:nvPr/>
        </p:nvSpPr>
        <p:spPr>
          <a:xfrm flipH="1" rot="10800000">
            <a:off x="7861212" y="4631749"/>
            <a:ext cx="1435039" cy="1368119"/>
          </a:xfrm>
          <a:custGeom>
            <a:rect b="b" l="l" r="r" t="t"/>
            <a:pathLst>
              <a:path extrusionOk="0" h="8566" w="8985">
                <a:moveTo>
                  <a:pt x="4702" y="1"/>
                </a:moveTo>
                <a:cubicBezTo>
                  <a:pt x="3606" y="1"/>
                  <a:pt x="2510" y="419"/>
                  <a:pt x="1674" y="1256"/>
                </a:cubicBezTo>
                <a:cubicBezTo>
                  <a:pt x="1" y="2928"/>
                  <a:pt x="1" y="5639"/>
                  <a:pt x="1674" y="7311"/>
                </a:cubicBezTo>
                <a:cubicBezTo>
                  <a:pt x="2477" y="8114"/>
                  <a:pt x="3566" y="8566"/>
                  <a:pt x="4701" y="8566"/>
                </a:cubicBezTo>
                <a:cubicBezTo>
                  <a:pt x="5838" y="8566"/>
                  <a:pt x="6927" y="8114"/>
                  <a:pt x="7730" y="7311"/>
                </a:cubicBezTo>
                <a:cubicBezTo>
                  <a:pt x="8533" y="6508"/>
                  <a:pt x="8984" y="5419"/>
                  <a:pt x="8984" y="4283"/>
                </a:cubicBezTo>
                <a:cubicBezTo>
                  <a:pt x="8984" y="3147"/>
                  <a:pt x="8533" y="2059"/>
                  <a:pt x="7730" y="1256"/>
                </a:cubicBezTo>
                <a:cubicBezTo>
                  <a:pt x="6894" y="419"/>
                  <a:pt x="5798" y="1"/>
                  <a:pt x="470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28"/>
          <p:cNvSpPr/>
          <p:nvPr/>
        </p:nvSpPr>
        <p:spPr>
          <a:xfrm flipH="1" rot="10800000">
            <a:off x="8046637" y="4631761"/>
            <a:ext cx="465889" cy="465889"/>
          </a:xfrm>
          <a:custGeom>
            <a:rect b="b" l="l" r="r" t="t"/>
            <a:pathLst>
              <a:path extrusionOk="0" h="2917" w="2917">
                <a:moveTo>
                  <a:pt x="1457" y="0"/>
                </a:moveTo>
                <a:cubicBezTo>
                  <a:pt x="652" y="0"/>
                  <a:pt x="0" y="653"/>
                  <a:pt x="0" y="1458"/>
                </a:cubicBezTo>
                <a:cubicBezTo>
                  <a:pt x="0" y="2263"/>
                  <a:pt x="652" y="2916"/>
                  <a:pt x="1457" y="2916"/>
                </a:cubicBezTo>
                <a:cubicBezTo>
                  <a:pt x="2263" y="2916"/>
                  <a:pt x="2916" y="2263"/>
                  <a:pt x="2916" y="1458"/>
                </a:cubicBezTo>
                <a:cubicBezTo>
                  <a:pt x="2916" y="653"/>
                  <a:pt x="2263" y="0"/>
                  <a:pt x="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28"/>
          <p:cNvSpPr/>
          <p:nvPr/>
        </p:nvSpPr>
        <p:spPr>
          <a:xfrm flipH="1" rot="10800000">
            <a:off x="210993" y="4621274"/>
            <a:ext cx="454549" cy="413502"/>
          </a:xfrm>
          <a:custGeom>
            <a:rect b="b" l="l" r="r" t="t"/>
            <a:pathLst>
              <a:path extrusionOk="0" h="2589" w="2846">
                <a:moveTo>
                  <a:pt x="1422" y="1"/>
                </a:moveTo>
                <a:cubicBezTo>
                  <a:pt x="835" y="1"/>
                  <a:pt x="304" y="402"/>
                  <a:pt x="163" y="998"/>
                </a:cubicBezTo>
                <a:cubicBezTo>
                  <a:pt x="0" y="1694"/>
                  <a:pt x="431" y="2389"/>
                  <a:pt x="1125" y="2554"/>
                </a:cubicBezTo>
                <a:cubicBezTo>
                  <a:pt x="1225" y="2577"/>
                  <a:pt x="1326" y="2589"/>
                  <a:pt x="1424" y="2589"/>
                </a:cubicBezTo>
                <a:cubicBezTo>
                  <a:pt x="2011" y="2589"/>
                  <a:pt x="2542" y="2187"/>
                  <a:pt x="2681" y="1593"/>
                </a:cubicBezTo>
                <a:cubicBezTo>
                  <a:pt x="2845" y="897"/>
                  <a:pt x="2415" y="200"/>
                  <a:pt x="1720" y="36"/>
                </a:cubicBezTo>
                <a:cubicBezTo>
                  <a:pt x="1620" y="12"/>
                  <a:pt x="1520" y="1"/>
                  <a:pt x="14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28"/>
          <p:cNvSpPr/>
          <p:nvPr/>
        </p:nvSpPr>
        <p:spPr>
          <a:xfrm flipH="1" rot="10800000">
            <a:off x="8861181" y="592520"/>
            <a:ext cx="295792" cy="268960"/>
          </a:xfrm>
          <a:custGeom>
            <a:rect b="b" l="l" r="r" t="t"/>
            <a:pathLst>
              <a:path extrusionOk="0" h="1684" w="1852">
                <a:moveTo>
                  <a:pt x="925" y="1"/>
                </a:moveTo>
                <a:cubicBezTo>
                  <a:pt x="544" y="1"/>
                  <a:pt x="199" y="261"/>
                  <a:pt x="107" y="649"/>
                </a:cubicBezTo>
                <a:cubicBezTo>
                  <a:pt x="1" y="1101"/>
                  <a:pt x="280" y="1554"/>
                  <a:pt x="732" y="1660"/>
                </a:cubicBezTo>
                <a:cubicBezTo>
                  <a:pt x="798" y="1676"/>
                  <a:pt x="863" y="1683"/>
                  <a:pt x="927" y="1683"/>
                </a:cubicBezTo>
                <a:cubicBezTo>
                  <a:pt x="1307" y="1683"/>
                  <a:pt x="1653" y="1422"/>
                  <a:pt x="1744" y="1035"/>
                </a:cubicBezTo>
                <a:cubicBezTo>
                  <a:pt x="1851" y="583"/>
                  <a:pt x="1570" y="131"/>
                  <a:pt x="1118" y="23"/>
                </a:cubicBezTo>
                <a:cubicBezTo>
                  <a:pt x="1053" y="8"/>
                  <a:pt x="989" y="1"/>
                  <a:pt x="92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28"/>
          <p:cNvSpPr/>
          <p:nvPr/>
        </p:nvSpPr>
        <p:spPr>
          <a:xfrm flipH="1" rot="10800000">
            <a:off x="8426127" y="347594"/>
            <a:ext cx="305215" cy="268960"/>
          </a:xfrm>
          <a:custGeom>
            <a:rect b="b" l="l" r="r" t="t"/>
            <a:pathLst>
              <a:path extrusionOk="0" h="1684" w="1911">
                <a:moveTo>
                  <a:pt x="956" y="1"/>
                </a:moveTo>
                <a:cubicBezTo>
                  <a:pt x="848" y="1"/>
                  <a:pt x="739" y="22"/>
                  <a:pt x="634" y="66"/>
                </a:cubicBezTo>
                <a:cubicBezTo>
                  <a:pt x="204" y="243"/>
                  <a:pt x="0" y="734"/>
                  <a:pt x="179" y="1163"/>
                </a:cubicBezTo>
                <a:cubicBezTo>
                  <a:pt x="312" y="1487"/>
                  <a:pt x="625" y="1683"/>
                  <a:pt x="956" y="1683"/>
                </a:cubicBezTo>
                <a:cubicBezTo>
                  <a:pt x="1063" y="1683"/>
                  <a:pt x="1172" y="1662"/>
                  <a:pt x="1278" y="1619"/>
                </a:cubicBezTo>
                <a:cubicBezTo>
                  <a:pt x="1706" y="1441"/>
                  <a:pt x="1910" y="949"/>
                  <a:pt x="1733" y="521"/>
                </a:cubicBezTo>
                <a:cubicBezTo>
                  <a:pt x="1598" y="197"/>
                  <a:pt x="1285" y="1"/>
                  <a:pt x="9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28"/>
          <p:cNvSpPr/>
          <p:nvPr/>
        </p:nvSpPr>
        <p:spPr>
          <a:xfrm flipH="1" rot="10800000">
            <a:off x="570364" y="4329160"/>
            <a:ext cx="193894" cy="176645"/>
          </a:xfrm>
          <a:custGeom>
            <a:rect b="b" l="l" r="r" t="t"/>
            <a:pathLst>
              <a:path extrusionOk="0" h="1106" w="1214">
                <a:moveTo>
                  <a:pt x="607" y="0"/>
                </a:moveTo>
                <a:cubicBezTo>
                  <a:pt x="465" y="0"/>
                  <a:pt x="324" y="54"/>
                  <a:pt x="216" y="162"/>
                </a:cubicBezTo>
                <a:cubicBezTo>
                  <a:pt x="0" y="377"/>
                  <a:pt x="0" y="727"/>
                  <a:pt x="216" y="943"/>
                </a:cubicBezTo>
                <a:cubicBezTo>
                  <a:pt x="324" y="1051"/>
                  <a:pt x="465" y="1105"/>
                  <a:pt x="607" y="1105"/>
                </a:cubicBezTo>
                <a:cubicBezTo>
                  <a:pt x="748" y="1105"/>
                  <a:pt x="889" y="1051"/>
                  <a:pt x="997" y="943"/>
                </a:cubicBezTo>
                <a:cubicBezTo>
                  <a:pt x="1213" y="727"/>
                  <a:pt x="1213" y="377"/>
                  <a:pt x="997" y="162"/>
                </a:cubicBezTo>
                <a:cubicBezTo>
                  <a:pt x="889" y="54"/>
                  <a:pt x="748" y="0"/>
                  <a:pt x="60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28"/>
          <p:cNvSpPr/>
          <p:nvPr/>
        </p:nvSpPr>
        <p:spPr>
          <a:xfrm flipH="1" rot="10800000">
            <a:off x="-172475" y="4160286"/>
            <a:ext cx="324860" cy="324860"/>
          </a:xfrm>
          <a:custGeom>
            <a:rect b="b" l="l" r="r" t="t"/>
            <a:pathLst>
              <a:path extrusionOk="0" h="2034" w="2034">
                <a:moveTo>
                  <a:pt x="1017" y="1"/>
                </a:moveTo>
                <a:cubicBezTo>
                  <a:pt x="456" y="1"/>
                  <a:pt x="1" y="456"/>
                  <a:pt x="1" y="1017"/>
                </a:cubicBezTo>
                <a:cubicBezTo>
                  <a:pt x="1" y="1579"/>
                  <a:pt x="456" y="2034"/>
                  <a:pt x="1017" y="2034"/>
                </a:cubicBezTo>
                <a:cubicBezTo>
                  <a:pt x="1579" y="2034"/>
                  <a:pt x="2034" y="1579"/>
                  <a:pt x="2034" y="1017"/>
                </a:cubicBezTo>
                <a:cubicBezTo>
                  <a:pt x="2034" y="456"/>
                  <a:pt x="1579" y="1"/>
                  <a:pt x="10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28"/>
          <p:cNvSpPr/>
          <p:nvPr/>
        </p:nvSpPr>
        <p:spPr>
          <a:xfrm flipH="1" rot="10800000">
            <a:off x="8808099" y="4398425"/>
            <a:ext cx="588869" cy="588709"/>
          </a:xfrm>
          <a:custGeom>
            <a:rect b="b" l="l" r="r" t="t"/>
            <a:pathLst>
              <a:path extrusionOk="0" h="3686" w="3687">
                <a:moveTo>
                  <a:pt x="1844" y="0"/>
                </a:moveTo>
                <a:cubicBezTo>
                  <a:pt x="826" y="0"/>
                  <a:pt x="1" y="825"/>
                  <a:pt x="1" y="1843"/>
                </a:cubicBezTo>
                <a:cubicBezTo>
                  <a:pt x="1" y="2861"/>
                  <a:pt x="826" y="3686"/>
                  <a:pt x="1844" y="3686"/>
                </a:cubicBezTo>
                <a:cubicBezTo>
                  <a:pt x="2861" y="3686"/>
                  <a:pt x="3686" y="2861"/>
                  <a:pt x="3686" y="1843"/>
                </a:cubicBezTo>
                <a:cubicBezTo>
                  <a:pt x="3686" y="825"/>
                  <a:pt x="2861" y="0"/>
                  <a:pt x="18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28"/>
          <p:cNvSpPr/>
          <p:nvPr/>
        </p:nvSpPr>
        <p:spPr>
          <a:xfrm flipH="1" rot="10800000">
            <a:off x="8495602" y="4247007"/>
            <a:ext cx="166263" cy="151410"/>
          </a:xfrm>
          <a:custGeom>
            <a:rect b="b" l="l" r="r" t="t"/>
            <a:pathLst>
              <a:path extrusionOk="0" h="948" w="1041">
                <a:moveTo>
                  <a:pt x="521" y="0"/>
                </a:moveTo>
                <a:cubicBezTo>
                  <a:pt x="399" y="0"/>
                  <a:pt x="278" y="47"/>
                  <a:pt x="186" y="139"/>
                </a:cubicBezTo>
                <a:cubicBezTo>
                  <a:pt x="1" y="324"/>
                  <a:pt x="1" y="624"/>
                  <a:pt x="186" y="809"/>
                </a:cubicBezTo>
                <a:cubicBezTo>
                  <a:pt x="278" y="901"/>
                  <a:pt x="399" y="948"/>
                  <a:pt x="521" y="948"/>
                </a:cubicBezTo>
                <a:cubicBezTo>
                  <a:pt x="642" y="948"/>
                  <a:pt x="763" y="901"/>
                  <a:pt x="856" y="809"/>
                </a:cubicBezTo>
                <a:cubicBezTo>
                  <a:pt x="1041" y="624"/>
                  <a:pt x="1041" y="324"/>
                  <a:pt x="856" y="139"/>
                </a:cubicBezTo>
                <a:cubicBezTo>
                  <a:pt x="763" y="47"/>
                  <a:pt x="642" y="0"/>
                  <a:pt x="5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28"/>
          <p:cNvSpPr/>
          <p:nvPr/>
        </p:nvSpPr>
        <p:spPr>
          <a:xfrm flipH="1" rot="10800000">
            <a:off x="826520" y="153363"/>
            <a:ext cx="179839" cy="151570"/>
          </a:xfrm>
          <a:custGeom>
            <a:rect b="b" l="l" r="r" t="t"/>
            <a:pathLst>
              <a:path extrusionOk="0" h="949" w="1126">
                <a:moveTo>
                  <a:pt x="598" y="0"/>
                </a:moveTo>
                <a:cubicBezTo>
                  <a:pt x="246" y="0"/>
                  <a:pt x="0" y="397"/>
                  <a:pt x="200" y="723"/>
                </a:cubicBezTo>
                <a:cubicBezTo>
                  <a:pt x="286" y="864"/>
                  <a:pt x="439" y="949"/>
                  <a:pt x="602" y="949"/>
                </a:cubicBezTo>
                <a:cubicBezTo>
                  <a:pt x="627" y="949"/>
                  <a:pt x="653" y="947"/>
                  <a:pt x="678" y="943"/>
                </a:cubicBezTo>
                <a:cubicBezTo>
                  <a:pt x="867" y="913"/>
                  <a:pt x="1020" y="772"/>
                  <a:pt x="1065" y="586"/>
                </a:cubicBezTo>
                <a:cubicBezTo>
                  <a:pt x="1126" y="331"/>
                  <a:pt x="969" y="75"/>
                  <a:pt x="715" y="14"/>
                </a:cubicBezTo>
                <a:cubicBezTo>
                  <a:pt x="675" y="5"/>
                  <a:pt x="636" y="0"/>
                  <a:pt x="5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28"/>
          <p:cNvSpPr/>
          <p:nvPr/>
        </p:nvSpPr>
        <p:spPr>
          <a:xfrm flipH="1" rot="10800000">
            <a:off x="114300" y="709578"/>
            <a:ext cx="179999" cy="151889"/>
          </a:xfrm>
          <a:custGeom>
            <a:rect b="b" l="l" r="r" t="t"/>
            <a:pathLst>
              <a:path extrusionOk="0" h="951" w="1127">
                <a:moveTo>
                  <a:pt x="600" y="1"/>
                </a:moveTo>
                <a:cubicBezTo>
                  <a:pt x="247" y="1"/>
                  <a:pt x="0" y="398"/>
                  <a:pt x="201" y="723"/>
                </a:cubicBezTo>
                <a:cubicBezTo>
                  <a:pt x="288" y="866"/>
                  <a:pt x="442" y="950"/>
                  <a:pt x="605" y="950"/>
                </a:cubicBezTo>
                <a:cubicBezTo>
                  <a:pt x="630" y="950"/>
                  <a:pt x="654" y="948"/>
                  <a:pt x="679" y="944"/>
                </a:cubicBezTo>
                <a:cubicBezTo>
                  <a:pt x="869" y="915"/>
                  <a:pt x="1022" y="772"/>
                  <a:pt x="1066" y="586"/>
                </a:cubicBezTo>
                <a:cubicBezTo>
                  <a:pt x="1126" y="331"/>
                  <a:pt x="970" y="75"/>
                  <a:pt x="715" y="14"/>
                </a:cubicBezTo>
                <a:cubicBezTo>
                  <a:pt x="676" y="5"/>
                  <a:pt x="638" y="1"/>
                  <a:pt x="60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28"/>
          <p:cNvSpPr/>
          <p:nvPr/>
        </p:nvSpPr>
        <p:spPr>
          <a:xfrm flipH="1" rot="10800000">
            <a:off x="294291" y="63142"/>
            <a:ext cx="207310" cy="191658"/>
          </a:xfrm>
          <a:custGeom>
            <a:rect b="b" l="l" r="r" t="t"/>
            <a:pathLst>
              <a:path extrusionOk="0" h="1200" w="1298">
                <a:moveTo>
                  <a:pt x="639" y="1"/>
                </a:moveTo>
                <a:cubicBezTo>
                  <a:pt x="449" y="1"/>
                  <a:pt x="267" y="90"/>
                  <a:pt x="153" y="248"/>
                </a:cubicBezTo>
                <a:cubicBezTo>
                  <a:pt x="11" y="444"/>
                  <a:pt x="0" y="707"/>
                  <a:pt x="127" y="913"/>
                </a:cubicBezTo>
                <a:cubicBezTo>
                  <a:pt x="237" y="1093"/>
                  <a:pt x="432" y="1200"/>
                  <a:pt x="639" y="1200"/>
                </a:cubicBezTo>
                <a:cubicBezTo>
                  <a:pt x="670" y="1200"/>
                  <a:pt x="701" y="1197"/>
                  <a:pt x="732" y="1192"/>
                </a:cubicBezTo>
                <a:cubicBezTo>
                  <a:pt x="971" y="1154"/>
                  <a:pt x="1164" y="975"/>
                  <a:pt x="1221" y="740"/>
                </a:cubicBezTo>
                <a:cubicBezTo>
                  <a:pt x="1297" y="418"/>
                  <a:pt x="1099" y="95"/>
                  <a:pt x="777" y="17"/>
                </a:cubicBezTo>
                <a:cubicBezTo>
                  <a:pt x="731" y="6"/>
                  <a:pt x="685" y="1"/>
                  <a:pt x="63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28"/>
          <p:cNvSpPr/>
          <p:nvPr/>
        </p:nvSpPr>
        <p:spPr>
          <a:xfrm flipH="1" rot="10800000">
            <a:off x="7772164" y="-296542"/>
            <a:ext cx="494957" cy="449917"/>
          </a:xfrm>
          <a:custGeom>
            <a:rect b="b" l="l" r="r" t="t"/>
            <a:pathLst>
              <a:path extrusionOk="0" h="2817" w="3099">
                <a:moveTo>
                  <a:pt x="1548" y="0"/>
                </a:moveTo>
                <a:cubicBezTo>
                  <a:pt x="910" y="0"/>
                  <a:pt x="332" y="437"/>
                  <a:pt x="179" y="1086"/>
                </a:cubicBezTo>
                <a:cubicBezTo>
                  <a:pt x="1" y="1842"/>
                  <a:pt x="469" y="2600"/>
                  <a:pt x="1226" y="2778"/>
                </a:cubicBezTo>
                <a:cubicBezTo>
                  <a:pt x="1335" y="2804"/>
                  <a:pt x="1444" y="2817"/>
                  <a:pt x="1552" y="2817"/>
                </a:cubicBezTo>
                <a:cubicBezTo>
                  <a:pt x="2190" y="2817"/>
                  <a:pt x="2767" y="2379"/>
                  <a:pt x="2920" y="1732"/>
                </a:cubicBezTo>
                <a:cubicBezTo>
                  <a:pt x="3098" y="976"/>
                  <a:pt x="2630" y="217"/>
                  <a:pt x="1873" y="38"/>
                </a:cubicBezTo>
                <a:cubicBezTo>
                  <a:pt x="1765" y="12"/>
                  <a:pt x="1656" y="0"/>
                  <a:pt x="15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28"/>
          <p:cNvSpPr/>
          <p:nvPr/>
        </p:nvSpPr>
        <p:spPr>
          <a:xfrm flipH="1" rot="10800000">
            <a:off x="8854978" y="3710365"/>
            <a:ext cx="495116" cy="449917"/>
          </a:xfrm>
          <a:custGeom>
            <a:rect b="b" l="l" r="r" t="t"/>
            <a:pathLst>
              <a:path extrusionOk="0" h="2817" w="3100">
                <a:moveTo>
                  <a:pt x="1549" y="0"/>
                </a:moveTo>
                <a:cubicBezTo>
                  <a:pt x="910" y="0"/>
                  <a:pt x="332" y="437"/>
                  <a:pt x="179" y="1085"/>
                </a:cubicBezTo>
                <a:cubicBezTo>
                  <a:pt x="1" y="1842"/>
                  <a:pt x="470" y="2600"/>
                  <a:pt x="1227" y="2778"/>
                </a:cubicBezTo>
                <a:cubicBezTo>
                  <a:pt x="1335" y="2804"/>
                  <a:pt x="1444" y="2816"/>
                  <a:pt x="1551" y="2816"/>
                </a:cubicBezTo>
                <a:cubicBezTo>
                  <a:pt x="2189" y="2816"/>
                  <a:pt x="2766" y="2380"/>
                  <a:pt x="2919" y="1732"/>
                </a:cubicBezTo>
                <a:cubicBezTo>
                  <a:pt x="3099" y="974"/>
                  <a:pt x="2630" y="216"/>
                  <a:pt x="1873" y="38"/>
                </a:cubicBezTo>
                <a:cubicBezTo>
                  <a:pt x="1764" y="12"/>
                  <a:pt x="1656" y="0"/>
                  <a:pt x="15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28"/>
          <p:cNvSpPr/>
          <p:nvPr/>
        </p:nvSpPr>
        <p:spPr>
          <a:xfrm flipH="1" rot="1799986">
            <a:off x="-4391772" y="-1104887"/>
            <a:ext cx="6269639" cy="691908"/>
          </a:xfrm>
          <a:custGeom>
            <a:rect b="b" l="l" r="r" t="t"/>
            <a:pathLst>
              <a:path extrusionOk="0" h="5751" w="52112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28"/>
          <p:cNvSpPr/>
          <p:nvPr/>
        </p:nvSpPr>
        <p:spPr>
          <a:xfrm flipH="1" rot="1799986">
            <a:off x="4580778" y="-321787"/>
            <a:ext cx="6269639" cy="691908"/>
          </a:xfrm>
          <a:custGeom>
            <a:rect b="b" l="l" r="r" t="t"/>
            <a:pathLst>
              <a:path extrusionOk="0" h="5751" w="52112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28"/>
          <p:cNvSpPr/>
          <p:nvPr/>
        </p:nvSpPr>
        <p:spPr>
          <a:xfrm flipH="1" rot="1799986">
            <a:off x="-3091447" y="3857488"/>
            <a:ext cx="6269639" cy="691908"/>
          </a:xfrm>
          <a:custGeom>
            <a:rect b="b" l="l" r="r" t="t"/>
            <a:pathLst>
              <a:path extrusionOk="0" h="5751" w="52112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28"/>
          <p:cNvSpPr/>
          <p:nvPr/>
        </p:nvSpPr>
        <p:spPr>
          <a:xfrm rot="-1799986">
            <a:off x="5144753" y="4447788"/>
            <a:ext cx="6269639" cy="691908"/>
          </a:xfrm>
          <a:custGeom>
            <a:rect b="b" l="l" r="r" t="t"/>
            <a:pathLst>
              <a:path extrusionOk="0" h="5751" w="52112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5"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9"/>
          <p:cNvSpPr txBox="1"/>
          <p:nvPr>
            <p:ph type="ctrTitle"/>
          </p:nvPr>
        </p:nvSpPr>
        <p:spPr>
          <a:xfrm>
            <a:off x="2653700" y="538000"/>
            <a:ext cx="3852300" cy="10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93" name="Google Shape;693;p29"/>
          <p:cNvSpPr txBox="1"/>
          <p:nvPr>
            <p:ph idx="1" type="subTitle"/>
          </p:nvPr>
        </p:nvSpPr>
        <p:spPr>
          <a:xfrm>
            <a:off x="2641400" y="1697725"/>
            <a:ext cx="3864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94" name="Google Shape;694;p29"/>
          <p:cNvSpPr txBox="1"/>
          <p:nvPr/>
        </p:nvSpPr>
        <p:spPr>
          <a:xfrm>
            <a:off x="2638000" y="3250348"/>
            <a:ext cx="3852300" cy="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52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95" name="Google Shape;695;p29"/>
          <p:cNvSpPr/>
          <p:nvPr/>
        </p:nvSpPr>
        <p:spPr>
          <a:xfrm flipH="1">
            <a:off x="4893376" y="-284737"/>
            <a:ext cx="442899" cy="443149"/>
          </a:xfrm>
          <a:custGeom>
            <a:rect b="b" l="l" r="r" t="t"/>
            <a:pathLst>
              <a:path extrusionOk="0" h="1834" w="1833">
                <a:moveTo>
                  <a:pt x="916" y="1"/>
                </a:moveTo>
                <a:cubicBezTo>
                  <a:pt x="410" y="1"/>
                  <a:pt x="1" y="412"/>
                  <a:pt x="1" y="918"/>
                </a:cubicBezTo>
                <a:cubicBezTo>
                  <a:pt x="1" y="1423"/>
                  <a:pt x="410" y="1833"/>
                  <a:pt x="916" y="1833"/>
                </a:cubicBezTo>
                <a:cubicBezTo>
                  <a:pt x="1423" y="1833"/>
                  <a:pt x="1833" y="1423"/>
                  <a:pt x="1833" y="918"/>
                </a:cubicBezTo>
                <a:cubicBezTo>
                  <a:pt x="1833" y="412"/>
                  <a:pt x="1423" y="1"/>
                  <a:pt x="91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29"/>
          <p:cNvSpPr/>
          <p:nvPr/>
        </p:nvSpPr>
        <p:spPr>
          <a:xfrm flipH="1">
            <a:off x="1929337" y="-250668"/>
            <a:ext cx="600438" cy="600692"/>
          </a:xfrm>
          <a:custGeom>
            <a:rect b="b" l="l" r="r" t="t"/>
            <a:pathLst>
              <a:path extrusionOk="0" h="2486" w="2485">
                <a:moveTo>
                  <a:pt x="1242" y="1"/>
                </a:moveTo>
                <a:cubicBezTo>
                  <a:pt x="557" y="1"/>
                  <a:pt x="1" y="557"/>
                  <a:pt x="1" y="1242"/>
                </a:cubicBezTo>
                <a:cubicBezTo>
                  <a:pt x="1" y="1929"/>
                  <a:pt x="557" y="2485"/>
                  <a:pt x="1242" y="2485"/>
                </a:cubicBezTo>
                <a:cubicBezTo>
                  <a:pt x="1929" y="2485"/>
                  <a:pt x="2485" y="1929"/>
                  <a:pt x="2485" y="1242"/>
                </a:cubicBezTo>
                <a:cubicBezTo>
                  <a:pt x="2485" y="557"/>
                  <a:pt x="1929" y="1"/>
                  <a:pt x="1242" y="1"/>
                </a:cubicBezTo>
                <a:close/>
              </a:path>
            </a:pathLst>
          </a:custGeom>
          <a:solidFill>
            <a:srgbClr val="0104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29"/>
          <p:cNvSpPr/>
          <p:nvPr/>
        </p:nvSpPr>
        <p:spPr>
          <a:xfrm flipH="1">
            <a:off x="2872889" y="79637"/>
            <a:ext cx="345282" cy="345289"/>
          </a:xfrm>
          <a:custGeom>
            <a:rect b="b" l="l" r="r" t="t"/>
            <a:pathLst>
              <a:path extrusionOk="0" h="1429" w="1429">
                <a:moveTo>
                  <a:pt x="715" y="1"/>
                </a:moveTo>
                <a:cubicBezTo>
                  <a:pt x="320" y="1"/>
                  <a:pt x="1" y="320"/>
                  <a:pt x="1" y="715"/>
                </a:cubicBezTo>
                <a:cubicBezTo>
                  <a:pt x="1" y="1109"/>
                  <a:pt x="320" y="1428"/>
                  <a:pt x="715" y="1428"/>
                </a:cubicBezTo>
                <a:cubicBezTo>
                  <a:pt x="1108" y="1428"/>
                  <a:pt x="1429" y="1109"/>
                  <a:pt x="1429" y="715"/>
                </a:cubicBezTo>
                <a:cubicBezTo>
                  <a:pt x="1429" y="320"/>
                  <a:pt x="1108" y="1"/>
                  <a:pt x="71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29"/>
          <p:cNvSpPr/>
          <p:nvPr/>
        </p:nvSpPr>
        <p:spPr>
          <a:xfrm flipH="1">
            <a:off x="6744964" y="-290671"/>
            <a:ext cx="748796" cy="680672"/>
          </a:xfrm>
          <a:custGeom>
            <a:rect b="b" l="l" r="r" t="t"/>
            <a:pathLst>
              <a:path extrusionOk="0" h="2817" w="3099">
                <a:moveTo>
                  <a:pt x="1548" y="0"/>
                </a:moveTo>
                <a:cubicBezTo>
                  <a:pt x="910" y="0"/>
                  <a:pt x="332" y="437"/>
                  <a:pt x="179" y="1086"/>
                </a:cubicBezTo>
                <a:cubicBezTo>
                  <a:pt x="1" y="1842"/>
                  <a:pt x="469" y="2600"/>
                  <a:pt x="1226" y="2778"/>
                </a:cubicBezTo>
                <a:cubicBezTo>
                  <a:pt x="1335" y="2804"/>
                  <a:pt x="1444" y="2817"/>
                  <a:pt x="1552" y="2817"/>
                </a:cubicBezTo>
                <a:cubicBezTo>
                  <a:pt x="2190" y="2817"/>
                  <a:pt x="2767" y="2379"/>
                  <a:pt x="2920" y="1732"/>
                </a:cubicBezTo>
                <a:cubicBezTo>
                  <a:pt x="3098" y="976"/>
                  <a:pt x="2630" y="217"/>
                  <a:pt x="1873" y="38"/>
                </a:cubicBezTo>
                <a:cubicBezTo>
                  <a:pt x="1765" y="12"/>
                  <a:pt x="1656" y="0"/>
                  <a:pt x="1548" y="0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29"/>
          <p:cNvSpPr/>
          <p:nvPr/>
        </p:nvSpPr>
        <p:spPr>
          <a:xfrm flipH="1">
            <a:off x="-2019548" y="-2226216"/>
            <a:ext cx="3649504" cy="3649821"/>
          </a:xfrm>
          <a:custGeom>
            <a:rect b="b" l="l" r="r" t="t"/>
            <a:pathLst>
              <a:path extrusionOk="0" h="15105" w="15104">
                <a:moveTo>
                  <a:pt x="7552" y="0"/>
                </a:moveTo>
                <a:cubicBezTo>
                  <a:pt x="5550" y="0"/>
                  <a:pt x="3628" y="797"/>
                  <a:pt x="2212" y="2213"/>
                </a:cubicBezTo>
                <a:cubicBezTo>
                  <a:pt x="796" y="3629"/>
                  <a:pt x="1" y="5549"/>
                  <a:pt x="1" y="7552"/>
                </a:cubicBezTo>
                <a:cubicBezTo>
                  <a:pt x="1" y="9555"/>
                  <a:pt x="796" y="11476"/>
                  <a:pt x="2212" y="12892"/>
                </a:cubicBezTo>
                <a:cubicBezTo>
                  <a:pt x="3628" y="14308"/>
                  <a:pt x="5550" y="15104"/>
                  <a:pt x="7552" y="15104"/>
                </a:cubicBezTo>
                <a:cubicBezTo>
                  <a:pt x="9555" y="15104"/>
                  <a:pt x="11475" y="14308"/>
                  <a:pt x="12892" y="12892"/>
                </a:cubicBezTo>
                <a:cubicBezTo>
                  <a:pt x="14308" y="11476"/>
                  <a:pt x="15104" y="9555"/>
                  <a:pt x="15104" y="7552"/>
                </a:cubicBezTo>
                <a:cubicBezTo>
                  <a:pt x="15104" y="5549"/>
                  <a:pt x="14308" y="3629"/>
                  <a:pt x="12892" y="2213"/>
                </a:cubicBezTo>
                <a:cubicBezTo>
                  <a:pt x="11475" y="797"/>
                  <a:pt x="9555" y="0"/>
                  <a:pt x="7552" y="0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29"/>
          <p:cNvSpPr/>
          <p:nvPr/>
        </p:nvSpPr>
        <p:spPr>
          <a:xfrm flipH="1">
            <a:off x="-1485320" y="-1691735"/>
            <a:ext cx="2580797" cy="2580608"/>
          </a:xfrm>
          <a:custGeom>
            <a:rect b="b" l="l" r="r" t="t"/>
            <a:pathLst>
              <a:path extrusionOk="0" h="10680" w="10681">
                <a:moveTo>
                  <a:pt x="5340" y="1"/>
                </a:moveTo>
                <a:cubicBezTo>
                  <a:pt x="2391" y="1"/>
                  <a:pt x="0" y="2391"/>
                  <a:pt x="0" y="5340"/>
                </a:cubicBezTo>
                <a:cubicBezTo>
                  <a:pt x="0" y="8290"/>
                  <a:pt x="2391" y="10680"/>
                  <a:pt x="5340" y="10680"/>
                </a:cubicBezTo>
                <a:cubicBezTo>
                  <a:pt x="8289" y="10680"/>
                  <a:pt x="10680" y="8290"/>
                  <a:pt x="10680" y="5340"/>
                </a:cubicBezTo>
                <a:cubicBezTo>
                  <a:pt x="10680" y="2391"/>
                  <a:pt x="8289" y="1"/>
                  <a:pt x="534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29"/>
          <p:cNvSpPr/>
          <p:nvPr/>
        </p:nvSpPr>
        <p:spPr>
          <a:xfrm flipH="1">
            <a:off x="8190662" y="-769590"/>
            <a:ext cx="1798415" cy="1638493"/>
          </a:xfrm>
          <a:custGeom>
            <a:rect b="b" l="l" r="r" t="t"/>
            <a:pathLst>
              <a:path extrusionOk="0" h="6781" w="7443">
                <a:moveTo>
                  <a:pt x="3721" y="1"/>
                </a:moveTo>
                <a:cubicBezTo>
                  <a:pt x="2854" y="1"/>
                  <a:pt x="1986" y="332"/>
                  <a:pt x="1325" y="993"/>
                </a:cubicBezTo>
                <a:cubicBezTo>
                  <a:pt x="1" y="2317"/>
                  <a:pt x="1" y="4464"/>
                  <a:pt x="1325" y="5788"/>
                </a:cubicBezTo>
                <a:cubicBezTo>
                  <a:pt x="1986" y="6449"/>
                  <a:pt x="2854" y="6780"/>
                  <a:pt x="3721" y="6780"/>
                </a:cubicBezTo>
                <a:cubicBezTo>
                  <a:pt x="4589" y="6780"/>
                  <a:pt x="5457" y="6449"/>
                  <a:pt x="6119" y="5788"/>
                </a:cubicBezTo>
                <a:cubicBezTo>
                  <a:pt x="7443" y="4464"/>
                  <a:pt x="7443" y="2317"/>
                  <a:pt x="6119" y="993"/>
                </a:cubicBezTo>
                <a:cubicBezTo>
                  <a:pt x="5457" y="332"/>
                  <a:pt x="4589" y="1"/>
                  <a:pt x="3721" y="1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29"/>
          <p:cNvSpPr/>
          <p:nvPr/>
        </p:nvSpPr>
        <p:spPr>
          <a:xfrm flipH="1">
            <a:off x="8736729" y="-274495"/>
            <a:ext cx="709894" cy="645394"/>
          </a:xfrm>
          <a:custGeom>
            <a:rect b="b" l="l" r="r" t="t"/>
            <a:pathLst>
              <a:path extrusionOk="0" h="2671" w="2938">
                <a:moveTo>
                  <a:pt x="1468" y="1"/>
                </a:moveTo>
                <a:cubicBezTo>
                  <a:pt x="863" y="1"/>
                  <a:pt x="315" y="415"/>
                  <a:pt x="170" y="1030"/>
                </a:cubicBezTo>
                <a:cubicBezTo>
                  <a:pt x="1" y="1746"/>
                  <a:pt x="446" y="2465"/>
                  <a:pt x="1163" y="2635"/>
                </a:cubicBezTo>
                <a:cubicBezTo>
                  <a:pt x="1266" y="2659"/>
                  <a:pt x="1370" y="2671"/>
                  <a:pt x="1472" y="2671"/>
                </a:cubicBezTo>
                <a:cubicBezTo>
                  <a:pt x="2076" y="2671"/>
                  <a:pt x="2624" y="2257"/>
                  <a:pt x="2769" y="1643"/>
                </a:cubicBezTo>
                <a:cubicBezTo>
                  <a:pt x="2937" y="925"/>
                  <a:pt x="2494" y="206"/>
                  <a:pt x="1776" y="37"/>
                </a:cubicBezTo>
                <a:cubicBezTo>
                  <a:pt x="1673" y="12"/>
                  <a:pt x="1570" y="1"/>
                  <a:pt x="146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03" name="Google Shape;703;p29"/>
          <p:cNvSpPr/>
          <p:nvPr/>
        </p:nvSpPr>
        <p:spPr>
          <a:xfrm flipH="1">
            <a:off x="7668025" y="4247295"/>
            <a:ext cx="437341" cy="406663"/>
          </a:xfrm>
          <a:custGeom>
            <a:rect b="b" l="l" r="r" t="t"/>
            <a:pathLst>
              <a:path extrusionOk="0" h="1683" w="1810">
                <a:moveTo>
                  <a:pt x="906" y="0"/>
                </a:moveTo>
                <a:cubicBezTo>
                  <a:pt x="501" y="0"/>
                  <a:pt x="142" y="294"/>
                  <a:pt x="76" y="707"/>
                </a:cubicBezTo>
                <a:cubicBezTo>
                  <a:pt x="1" y="1166"/>
                  <a:pt x="312" y="1598"/>
                  <a:pt x="771" y="1671"/>
                </a:cubicBezTo>
                <a:cubicBezTo>
                  <a:pt x="817" y="1679"/>
                  <a:pt x="863" y="1683"/>
                  <a:pt x="908" y="1683"/>
                </a:cubicBezTo>
                <a:cubicBezTo>
                  <a:pt x="1312" y="1683"/>
                  <a:pt x="1669" y="1389"/>
                  <a:pt x="1736" y="977"/>
                </a:cubicBezTo>
                <a:cubicBezTo>
                  <a:pt x="1810" y="518"/>
                  <a:pt x="1499" y="86"/>
                  <a:pt x="1040" y="11"/>
                </a:cubicBezTo>
                <a:cubicBezTo>
                  <a:pt x="995" y="4"/>
                  <a:pt x="950" y="0"/>
                  <a:pt x="906" y="0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29"/>
          <p:cNvSpPr/>
          <p:nvPr/>
        </p:nvSpPr>
        <p:spPr>
          <a:xfrm flipH="1">
            <a:off x="9483132" y="3486824"/>
            <a:ext cx="447490" cy="406905"/>
          </a:xfrm>
          <a:custGeom>
            <a:rect b="b" l="l" r="r" t="t"/>
            <a:pathLst>
              <a:path extrusionOk="0" h="1684" w="1852">
                <a:moveTo>
                  <a:pt x="925" y="1"/>
                </a:moveTo>
                <a:cubicBezTo>
                  <a:pt x="544" y="1"/>
                  <a:pt x="199" y="261"/>
                  <a:pt x="107" y="649"/>
                </a:cubicBezTo>
                <a:cubicBezTo>
                  <a:pt x="1" y="1101"/>
                  <a:pt x="280" y="1554"/>
                  <a:pt x="732" y="1660"/>
                </a:cubicBezTo>
                <a:cubicBezTo>
                  <a:pt x="798" y="1676"/>
                  <a:pt x="863" y="1683"/>
                  <a:pt x="927" y="1683"/>
                </a:cubicBezTo>
                <a:cubicBezTo>
                  <a:pt x="1307" y="1683"/>
                  <a:pt x="1653" y="1422"/>
                  <a:pt x="1744" y="1035"/>
                </a:cubicBezTo>
                <a:cubicBezTo>
                  <a:pt x="1851" y="583"/>
                  <a:pt x="1570" y="131"/>
                  <a:pt x="1118" y="23"/>
                </a:cubicBezTo>
                <a:cubicBezTo>
                  <a:pt x="1053" y="8"/>
                  <a:pt x="989" y="1"/>
                  <a:pt x="9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29"/>
          <p:cNvSpPr/>
          <p:nvPr/>
        </p:nvSpPr>
        <p:spPr>
          <a:xfrm flipH="1">
            <a:off x="7400802" y="4777769"/>
            <a:ext cx="213355" cy="182914"/>
          </a:xfrm>
          <a:custGeom>
            <a:rect b="b" l="l" r="r" t="t"/>
            <a:pathLst>
              <a:path extrusionOk="0" h="757" w="883">
                <a:moveTo>
                  <a:pt x="505" y="1"/>
                </a:moveTo>
                <a:cubicBezTo>
                  <a:pt x="169" y="1"/>
                  <a:pt x="1" y="407"/>
                  <a:pt x="239" y="645"/>
                </a:cubicBezTo>
                <a:cubicBezTo>
                  <a:pt x="316" y="722"/>
                  <a:pt x="410" y="756"/>
                  <a:pt x="503" y="756"/>
                </a:cubicBezTo>
                <a:cubicBezTo>
                  <a:pt x="697" y="756"/>
                  <a:pt x="883" y="606"/>
                  <a:pt x="883" y="378"/>
                </a:cubicBezTo>
                <a:cubicBezTo>
                  <a:pt x="883" y="169"/>
                  <a:pt x="715" y="1"/>
                  <a:pt x="5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29"/>
          <p:cNvSpPr/>
          <p:nvPr/>
        </p:nvSpPr>
        <p:spPr>
          <a:xfrm flipH="1">
            <a:off x="8902468" y="260133"/>
            <a:ext cx="1962720" cy="1788304"/>
          </a:xfrm>
          <a:custGeom>
            <a:rect b="b" l="l" r="r" t="t"/>
            <a:pathLst>
              <a:path extrusionOk="0" h="7401" w="8123">
                <a:moveTo>
                  <a:pt x="4061" y="1"/>
                </a:moveTo>
                <a:cubicBezTo>
                  <a:pt x="3115" y="1"/>
                  <a:pt x="2168" y="362"/>
                  <a:pt x="1446" y="1085"/>
                </a:cubicBezTo>
                <a:cubicBezTo>
                  <a:pt x="0" y="2529"/>
                  <a:pt x="0" y="4871"/>
                  <a:pt x="1446" y="6317"/>
                </a:cubicBezTo>
                <a:cubicBezTo>
                  <a:pt x="2168" y="7039"/>
                  <a:pt x="3115" y="7400"/>
                  <a:pt x="4061" y="7400"/>
                </a:cubicBezTo>
                <a:cubicBezTo>
                  <a:pt x="5008" y="7400"/>
                  <a:pt x="5955" y="7039"/>
                  <a:pt x="6678" y="6317"/>
                </a:cubicBezTo>
                <a:cubicBezTo>
                  <a:pt x="8122" y="4871"/>
                  <a:pt x="8122" y="2529"/>
                  <a:pt x="6678" y="1085"/>
                </a:cubicBezTo>
                <a:cubicBezTo>
                  <a:pt x="5955" y="362"/>
                  <a:pt x="5008" y="1"/>
                  <a:pt x="40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29"/>
          <p:cNvSpPr/>
          <p:nvPr/>
        </p:nvSpPr>
        <p:spPr>
          <a:xfrm flipH="1">
            <a:off x="1557262" y="5014234"/>
            <a:ext cx="491465" cy="491475"/>
          </a:xfrm>
          <a:custGeom>
            <a:rect b="b" l="l" r="r" t="t"/>
            <a:pathLst>
              <a:path extrusionOk="0" h="2034" w="2034">
                <a:moveTo>
                  <a:pt x="1017" y="1"/>
                </a:moveTo>
                <a:cubicBezTo>
                  <a:pt x="456" y="1"/>
                  <a:pt x="1" y="456"/>
                  <a:pt x="1" y="1017"/>
                </a:cubicBezTo>
                <a:cubicBezTo>
                  <a:pt x="1" y="1578"/>
                  <a:pt x="456" y="2034"/>
                  <a:pt x="1017" y="2034"/>
                </a:cubicBezTo>
                <a:cubicBezTo>
                  <a:pt x="1578" y="2034"/>
                  <a:pt x="2033" y="1578"/>
                  <a:pt x="2033" y="1017"/>
                </a:cubicBezTo>
                <a:cubicBezTo>
                  <a:pt x="2033" y="456"/>
                  <a:pt x="1578" y="1"/>
                  <a:pt x="101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29"/>
          <p:cNvSpPr/>
          <p:nvPr/>
        </p:nvSpPr>
        <p:spPr>
          <a:xfrm flipH="1">
            <a:off x="-152513" y="4541375"/>
            <a:ext cx="1305500" cy="1305527"/>
          </a:xfrm>
          <a:custGeom>
            <a:rect b="b" l="l" r="r" t="t"/>
            <a:pathLst>
              <a:path extrusionOk="0" h="5403" w="5403">
                <a:moveTo>
                  <a:pt x="2701" y="1"/>
                </a:moveTo>
                <a:cubicBezTo>
                  <a:pt x="1210" y="1"/>
                  <a:pt x="1" y="1210"/>
                  <a:pt x="1" y="2701"/>
                </a:cubicBezTo>
                <a:cubicBezTo>
                  <a:pt x="1" y="4193"/>
                  <a:pt x="1210" y="5402"/>
                  <a:pt x="2701" y="5402"/>
                </a:cubicBezTo>
                <a:cubicBezTo>
                  <a:pt x="4193" y="5402"/>
                  <a:pt x="5402" y="4193"/>
                  <a:pt x="5402" y="2701"/>
                </a:cubicBezTo>
                <a:cubicBezTo>
                  <a:pt x="5402" y="1210"/>
                  <a:pt x="4193" y="1"/>
                  <a:pt x="2701" y="1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29"/>
          <p:cNvSpPr/>
          <p:nvPr/>
        </p:nvSpPr>
        <p:spPr>
          <a:xfrm flipH="1">
            <a:off x="109879" y="1005803"/>
            <a:ext cx="1043095" cy="1042633"/>
          </a:xfrm>
          <a:custGeom>
            <a:rect b="b" l="l" r="r" t="t"/>
            <a:pathLst>
              <a:path extrusionOk="0" h="4315" w="4317">
                <a:moveTo>
                  <a:pt x="2159" y="0"/>
                </a:moveTo>
                <a:cubicBezTo>
                  <a:pt x="967" y="0"/>
                  <a:pt x="1" y="966"/>
                  <a:pt x="1" y="2157"/>
                </a:cubicBezTo>
                <a:cubicBezTo>
                  <a:pt x="1" y="3348"/>
                  <a:pt x="967" y="4314"/>
                  <a:pt x="2159" y="4314"/>
                </a:cubicBezTo>
                <a:cubicBezTo>
                  <a:pt x="3350" y="4314"/>
                  <a:pt x="4316" y="3348"/>
                  <a:pt x="4316" y="2157"/>
                </a:cubicBezTo>
                <a:cubicBezTo>
                  <a:pt x="4316" y="966"/>
                  <a:pt x="3350" y="0"/>
                  <a:pt x="215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29"/>
          <p:cNvSpPr/>
          <p:nvPr/>
        </p:nvSpPr>
        <p:spPr>
          <a:xfrm flipH="1">
            <a:off x="6338561" y="4853680"/>
            <a:ext cx="772717" cy="680913"/>
          </a:xfrm>
          <a:custGeom>
            <a:rect b="b" l="l" r="r" t="t"/>
            <a:pathLst>
              <a:path extrusionOk="0" h="2818" w="3198">
                <a:moveTo>
                  <a:pt x="1598" y="1"/>
                </a:moveTo>
                <a:cubicBezTo>
                  <a:pt x="1419" y="1"/>
                  <a:pt x="1236" y="35"/>
                  <a:pt x="1060" y="108"/>
                </a:cubicBezTo>
                <a:cubicBezTo>
                  <a:pt x="342" y="406"/>
                  <a:pt x="1" y="1229"/>
                  <a:pt x="298" y="1948"/>
                </a:cubicBezTo>
                <a:cubicBezTo>
                  <a:pt x="523" y="2490"/>
                  <a:pt x="1047" y="2817"/>
                  <a:pt x="1600" y="2817"/>
                </a:cubicBezTo>
                <a:cubicBezTo>
                  <a:pt x="1779" y="2817"/>
                  <a:pt x="1961" y="2783"/>
                  <a:pt x="2137" y="2710"/>
                </a:cubicBezTo>
                <a:cubicBezTo>
                  <a:pt x="2856" y="2413"/>
                  <a:pt x="3198" y="1589"/>
                  <a:pt x="2900" y="870"/>
                </a:cubicBezTo>
                <a:cubicBezTo>
                  <a:pt x="2676" y="328"/>
                  <a:pt x="2151" y="1"/>
                  <a:pt x="1598" y="1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29"/>
          <p:cNvSpPr/>
          <p:nvPr/>
        </p:nvSpPr>
        <p:spPr>
          <a:xfrm flipH="1">
            <a:off x="236135" y="3161119"/>
            <a:ext cx="749037" cy="680672"/>
          </a:xfrm>
          <a:custGeom>
            <a:rect b="b" l="l" r="r" t="t"/>
            <a:pathLst>
              <a:path extrusionOk="0" h="2817" w="3100">
                <a:moveTo>
                  <a:pt x="1549" y="0"/>
                </a:moveTo>
                <a:cubicBezTo>
                  <a:pt x="910" y="0"/>
                  <a:pt x="332" y="437"/>
                  <a:pt x="179" y="1085"/>
                </a:cubicBezTo>
                <a:cubicBezTo>
                  <a:pt x="1" y="1842"/>
                  <a:pt x="470" y="2600"/>
                  <a:pt x="1227" y="2778"/>
                </a:cubicBezTo>
                <a:cubicBezTo>
                  <a:pt x="1335" y="2804"/>
                  <a:pt x="1444" y="2816"/>
                  <a:pt x="1551" y="2816"/>
                </a:cubicBezTo>
                <a:cubicBezTo>
                  <a:pt x="2189" y="2816"/>
                  <a:pt x="2766" y="2380"/>
                  <a:pt x="2919" y="1732"/>
                </a:cubicBezTo>
                <a:cubicBezTo>
                  <a:pt x="3099" y="974"/>
                  <a:pt x="2630" y="216"/>
                  <a:pt x="1873" y="38"/>
                </a:cubicBezTo>
                <a:cubicBezTo>
                  <a:pt x="1764" y="12"/>
                  <a:pt x="1656" y="0"/>
                  <a:pt x="1549" y="0"/>
                </a:cubicBezTo>
                <a:close/>
              </a:path>
            </a:pathLst>
          </a:custGeom>
          <a:solidFill>
            <a:srgbClr val="0104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29"/>
          <p:cNvSpPr/>
          <p:nvPr/>
        </p:nvSpPr>
        <p:spPr>
          <a:xfrm flipH="1">
            <a:off x="6981900" y="260127"/>
            <a:ext cx="5518357" cy="680924"/>
          </a:xfrm>
          <a:custGeom>
            <a:rect b="b" l="l" r="r" t="t"/>
            <a:pathLst>
              <a:path extrusionOk="0" h="6417" w="52006">
                <a:moveTo>
                  <a:pt x="42454" y="0"/>
                </a:moveTo>
                <a:cubicBezTo>
                  <a:pt x="42391" y="0"/>
                  <a:pt x="42321" y="45"/>
                  <a:pt x="42319" y="120"/>
                </a:cubicBezTo>
                <a:cubicBezTo>
                  <a:pt x="42277" y="1651"/>
                  <a:pt x="42138" y="3177"/>
                  <a:pt x="41904" y="4690"/>
                </a:cubicBezTo>
                <a:cubicBezTo>
                  <a:pt x="41880" y="4844"/>
                  <a:pt x="41860" y="5002"/>
                  <a:pt x="41827" y="5154"/>
                </a:cubicBezTo>
                <a:cubicBezTo>
                  <a:pt x="41780" y="5374"/>
                  <a:pt x="41690" y="5467"/>
                  <a:pt x="41454" y="5494"/>
                </a:cubicBezTo>
                <a:cubicBezTo>
                  <a:pt x="41353" y="5505"/>
                  <a:pt x="41249" y="5510"/>
                  <a:pt x="41144" y="5510"/>
                </a:cubicBezTo>
                <a:cubicBezTo>
                  <a:pt x="40842" y="5510"/>
                  <a:pt x="40528" y="5475"/>
                  <a:pt x="40236" y="5468"/>
                </a:cubicBezTo>
                <a:cubicBezTo>
                  <a:pt x="39562" y="5455"/>
                  <a:pt x="38885" y="5461"/>
                  <a:pt x="38211" y="5421"/>
                </a:cubicBezTo>
                <a:cubicBezTo>
                  <a:pt x="37272" y="5364"/>
                  <a:pt x="35982" y="5155"/>
                  <a:pt x="35616" y="4138"/>
                </a:cubicBezTo>
                <a:cubicBezTo>
                  <a:pt x="35480" y="3758"/>
                  <a:pt x="35449" y="3192"/>
                  <a:pt x="34969" y="3077"/>
                </a:cubicBezTo>
                <a:cubicBezTo>
                  <a:pt x="34920" y="3065"/>
                  <a:pt x="34872" y="3060"/>
                  <a:pt x="34826" y="3060"/>
                </a:cubicBezTo>
                <a:cubicBezTo>
                  <a:pt x="34420" y="3060"/>
                  <a:pt x="34115" y="3486"/>
                  <a:pt x="33900" y="3785"/>
                </a:cubicBezTo>
                <a:cubicBezTo>
                  <a:pt x="33107" y="4883"/>
                  <a:pt x="31914" y="5624"/>
                  <a:pt x="30580" y="5847"/>
                </a:cubicBezTo>
                <a:lnTo>
                  <a:pt x="30580" y="5847"/>
                </a:lnTo>
                <a:cubicBezTo>
                  <a:pt x="30238" y="4003"/>
                  <a:pt x="30018" y="2139"/>
                  <a:pt x="29920" y="267"/>
                </a:cubicBezTo>
                <a:cubicBezTo>
                  <a:pt x="29916" y="194"/>
                  <a:pt x="29845" y="148"/>
                  <a:pt x="29782" y="148"/>
                </a:cubicBezTo>
                <a:cubicBezTo>
                  <a:pt x="29734" y="148"/>
                  <a:pt x="29690" y="174"/>
                  <a:pt x="29681" y="235"/>
                </a:cubicBezTo>
                <a:cubicBezTo>
                  <a:pt x="29447" y="1836"/>
                  <a:pt x="29218" y="3436"/>
                  <a:pt x="28980" y="5035"/>
                </a:cubicBezTo>
                <a:cubicBezTo>
                  <a:pt x="28945" y="5263"/>
                  <a:pt x="28949" y="5470"/>
                  <a:pt x="28664" y="5505"/>
                </a:cubicBezTo>
                <a:cubicBezTo>
                  <a:pt x="28629" y="5509"/>
                  <a:pt x="28594" y="5510"/>
                  <a:pt x="28558" y="5510"/>
                </a:cubicBezTo>
                <a:cubicBezTo>
                  <a:pt x="28430" y="5510"/>
                  <a:pt x="28293" y="5491"/>
                  <a:pt x="28172" y="5487"/>
                </a:cubicBezTo>
                <a:lnTo>
                  <a:pt x="26895" y="5435"/>
                </a:lnTo>
                <a:cubicBezTo>
                  <a:pt x="26173" y="5405"/>
                  <a:pt x="25432" y="5418"/>
                  <a:pt x="24716" y="5316"/>
                </a:cubicBezTo>
                <a:cubicBezTo>
                  <a:pt x="24122" y="5229"/>
                  <a:pt x="23557" y="5016"/>
                  <a:pt x="23222" y="4492"/>
                </a:cubicBezTo>
                <a:cubicBezTo>
                  <a:pt x="22970" y="4100"/>
                  <a:pt x="22818" y="3609"/>
                  <a:pt x="22456" y="3298"/>
                </a:cubicBezTo>
                <a:cubicBezTo>
                  <a:pt x="22284" y="3150"/>
                  <a:pt x="22083" y="3079"/>
                  <a:pt x="21880" y="3079"/>
                </a:cubicBezTo>
                <a:cubicBezTo>
                  <a:pt x="21671" y="3079"/>
                  <a:pt x="21461" y="3154"/>
                  <a:pt x="21281" y="3296"/>
                </a:cubicBezTo>
                <a:cubicBezTo>
                  <a:pt x="20822" y="3654"/>
                  <a:pt x="20691" y="4226"/>
                  <a:pt x="20426" y="4716"/>
                </a:cubicBezTo>
                <a:cubicBezTo>
                  <a:pt x="20258" y="5027"/>
                  <a:pt x="20027" y="5267"/>
                  <a:pt x="19679" y="5361"/>
                </a:cubicBezTo>
                <a:cubicBezTo>
                  <a:pt x="19392" y="5437"/>
                  <a:pt x="19090" y="5431"/>
                  <a:pt x="18797" y="5435"/>
                </a:cubicBezTo>
                <a:cubicBezTo>
                  <a:pt x="18366" y="5440"/>
                  <a:pt x="17925" y="5461"/>
                  <a:pt x="17596" y="5728"/>
                </a:cubicBezTo>
                <a:lnTo>
                  <a:pt x="17596" y="5728"/>
                </a:lnTo>
                <a:cubicBezTo>
                  <a:pt x="17258" y="4031"/>
                  <a:pt x="17058" y="2308"/>
                  <a:pt x="17001" y="578"/>
                </a:cubicBezTo>
                <a:cubicBezTo>
                  <a:pt x="16998" y="504"/>
                  <a:pt x="16929" y="459"/>
                  <a:pt x="16866" y="459"/>
                </a:cubicBezTo>
                <a:cubicBezTo>
                  <a:pt x="16817" y="459"/>
                  <a:pt x="16773" y="485"/>
                  <a:pt x="16763" y="545"/>
                </a:cubicBezTo>
                <a:lnTo>
                  <a:pt x="16757" y="578"/>
                </a:lnTo>
                <a:lnTo>
                  <a:pt x="16757" y="578"/>
                </a:lnTo>
                <a:lnTo>
                  <a:pt x="16756" y="578"/>
                </a:lnTo>
                <a:lnTo>
                  <a:pt x="16756" y="578"/>
                </a:lnTo>
                <a:cubicBezTo>
                  <a:pt x="16756" y="579"/>
                  <a:pt x="16756" y="581"/>
                  <a:pt x="16756" y="582"/>
                </a:cubicBezTo>
                <a:lnTo>
                  <a:pt x="16756" y="582"/>
                </a:lnTo>
                <a:lnTo>
                  <a:pt x="16331" y="3057"/>
                </a:lnTo>
                <a:lnTo>
                  <a:pt x="16141" y="4162"/>
                </a:lnTo>
                <a:lnTo>
                  <a:pt x="16037" y="4765"/>
                </a:lnTo>
                <a:cubicBezTo>
                  <a:pt x="16004" y="4963"/>
                  <a:pt x="15994" y="5190"/>
                  <a:pt x="15921" y="5378"/>
                </a:cubicBezTo>
                <a:cubicBezTo>
                  <a:pt x="15854" y="5550"/>
                  <a:pt x="15724" y="5605"/>
                  <a:pt x="15575" y="5605"/>
                </a:cubicBezTo>
                <a:cubicBezTo>
                  <a:pt x="15377" y="5605"/>
                  <a:pt x="15145" y="5509"/>
                  <a:pt x="14979" y="5465"/>
                </a:cubicBezTo>
                <a:cubicBezTo>
                  <a:pt x="14624" y="5370"/>
                  <a:pt x="14255" y="5339"/>
                  <a:pt x="13888" y="5339"/>
                </a:cubicBezTo>
                <a:cubicBezTo>
                  <a:pt x="13866" y="5339"/>
                  <a:pt x="13843" y="5339"/>
                  <a:pt x="13821" y="5339"/>
                </a:cubicBezTo>
                <a:cubicBezTo>
                  <a:pt x="13302" y="5343"/>
                  <a:pt x="12776" y="5411"/>
                  <a:pt x="12254" y="5411"/>
                </a:cubicBezTo>
                <a:cubicBezTo>
                  <a:pt x="12040" y="5411"/>
                  <a:pt x="11827" y="5399"/>
                  <a:pt x="11616" y="5368"/>
                </a:cubicBezTo>
                <a:cubicBezTo>
                  <a:pt x="11061" y="5285"/>
                  <a:pt x="10475" y="5069"/>
                  <a:pt x="10091" y="4643"/>
                </a:cubicBezTo>
                <a:cubicBezTo>
                  <a:pt x="9897" y="4427"/>
                  <a:pt x="9787" y="4173"/>
                  <a:pt x="9743" y="3888"/>
                </a:cubicBezTo>
                <a:cubicBezTo>
                  <a:pt x="9707" y="3654"/>
                  <a:pt x="9705" y="3394"/>
                  <a:pt x="9578" y="3185"/>
                </a:cubicBezTo>
                <a:cubicBezTo>
                  <a:pt x="9464" y="2998"/>
                  <a:pt x="9299" y="2929"/>
                  <a:pt x="9120" y="2929"/>
                </a:cubicBezTo>
                <a:cubicBezTo>
                  <a:pt x="8862" y="2929"/>
                  <a:pt x="8574" y="3073"/>
                  <a:pt x="8373" y="3214"/>
                </a:cubicBezTo>
                <a:cubicBezTo>
                  <a:pt x="7958" y="3505"/>
                  <a:pt x="7656" y="3918"/>
                  <a:pt x="7338" y="4305"/>
                </a:cubicBezTo>
                <a:cubicBezTo>
                  <a:pt x="6905" y="4830"/>
                  <a:pt x="6468" y="5230"/>
                  <a:pt x="5767" y="5318"/>
                </a:cubicBezTo>
                <a:cubicBezTo>
                  <a:pt x="5358" y="5369"/>
                  <a:pt x="4797" y="5459"/>
                  <a:pt x="4526" y="5787"/>
                </a:cubicBezTo>
                <a:lnTo>
                  <a:pt x="4526" y="5787"/>
                </a:lnTo>
                <a:cubicBezTo>
                  <a:pt x="4284" y="4322"/>
                  <a:pt x="4115" y="2847"/>
                  <a:pt x="4017" y="1366"/>
                </a:cubicBezTo>
                <a:lnTo>
                  <a:pt x="4017" y="1366"/>
                </a:lnTo>
                <a:cubicBezTo>
                  <a:pt x="4013" y="1145"/>
                  <a:pt x="4000" y="925"/>
                  <a:pt x="3979" y="705"/>
                </a:cubicBezTo>
                <a:lnTo>
                  <a:pt x="3979" y="705"/>
                </a:lnTo>
                <a:cubicBezTo>
                  <a:pt x="3978" y="695"/>
                  <a:pt x="3978" y="685"/>
                  <a:pt x="3977" y="675"/>
                </a:cubicBezTo>
                <a:lnTo>
                  <a:pt x="3976" y="675"/>
                </a:lnTo>
                <a:cubicBezTo>
                  <a:pt x="3968" y="599"/>
                  <a:pt x="3905" y="560"/>
                  <a:pt x="3845" y="560"/>
                </a:cubicBezTo>
                <a:cubicBezTo>
                  <a:pt x="3786" y="560"/>
                  <a:pt x="3730" y="598"/>
                  <a:pt x="3734" y="676"/>
                </a:cubicBezTo>
                <a:cubicBezTo>
                  <a:pt x="3747" y="925"/>
                  <a:pt x="3761" y="1173"/>
                  <a:pt x="3778" y="1421"/>
                </a:cubicBezTo>
                <a:lnTo>
                  <a:pt x="3778" y="1421"/>
                </a:lnTo>
                <a:cubicBezTo>
                  <a:pt x="3786" y="1975"/>
                  <a:pt x="3742" y="2529"/>
                  <a:pt x="3645" y="3076"/>
                </a:cubicBezTo>
                <a:cubicBezTo>
                  <a:pt x="3513" y="3816"/>
                  <a:pt x="3310" y="4663"/>
                  <a:pt x="2910" y="5307"/>
                </a:cubicBezTo>
                <a:cubicBezTo>
                  <a:pt x="2725" y="5605"/>
                  <a:pt x="2489" y="5702"/>
                  <a:pt x="2225" y="5702"/>
                </a:cubicBezTo>
                <a:cubicBezTo>
                  <a:pt x="1744" y="5702"/>
                  <a:pt x="1174" y="5382"/>
                  <a:pt x="661" y="5382"/>
                </a:cubicBezTo>
                <a:cubicBezTo>
                  <a:pt x="462" y="5382"/>
                  <a:pt x="271" y="5430"/>
                  <a:pt x="98" y="5565"/>
                </a:cubicBezTo>
                <a:cubicBezTo>
                  <a:pt x="0" y="5641"/>
                  <a:pt x="89" y="5765"/>
                  <a:pt x="191" y="5765"/>
                </a:cubicBezTo>
                <a:cubicBezTo>
                  <a:pt x="217" y="5765"/>
                  <a:pt x="245" y="5757"/>
                  <a:pt x="270" y="5737"/>
                </a:cubicBezTo>
                <a:lnTo>
                  <a:pt x="268" y="5737"/>
                </a:lnTo>
                <a:cubicBezTo>
                  <a:pt x="398" y="5636"/>
                  <a:pt x="547" y="5599"/>
                  <a:pt x="705" y="5599"/>
                </a:cubicBezTo>
                <a:cubicBezTo>
                  <a:pt x="1098" y="5599"/>
                  <a:pt x="1547" y="5831"/>
                  <a:pt x="1886" y="5904"/>
                </a:cubicBezTo>
                <a:cubicBezTo>
                  <a:pt x="1999" y="5928"/>
                  <a:pt x="2108" y="5940"/>
                  <a:pt x="2212" y="5940"/>
                </a:cubicBezTo>
                <a:cubicBezTo>
                  <a:pt x="2611" y="5940"/>
                  <a:pt x="2940" y="5761"/>
                  <a:pt x="3159" y="5360"/>
                </a:cubicBezTo>
                <a:cubicBezTo>
                  <a:pt x="3526" y="4685"/>
                  <a:pt x="3742" y="3893"/>
                  <a:pt x="3878" y="3141"/>
                </a:cubicBezTo>
                <a:cubicBezTo>
                  <a:pt x="3888" y="3083"/>
                  <a:pt x="3898" y="3024"/>
                  <a:pt x="3907" y="2966"/>
                </a:cubicBezTo>
                <a:lnTo>
                  <a:pt x="3907" y="2966"/>
                </a:lnTo>
                <a:cubicBezTo>
                  <a:pt x="4021" y="4092"/>
                  <a:pt x="4176" y="5214"/>
                  <a:pt x="4372" y="6330"/>
                </a:cubicBezTo>
                <a:cubicBezTo>
                  <a:pt x="4382" y="6389"/>
                  <a:pt x="4431" y="6416"/>
                  <a:pt x="4482" y="6416"/>
                </a:cubicBezTo>
                <a:cubicBezTo>
                  <a:pt x="4546" y="6416"/>
                  <a:pt x="4613" y="6373"/>
                  <a:pt x="4610" y="6297"/>
                </a:cubicBezTo>
                <a:cubicBezTo>
                  <a:pt x="4571" y="5468"/>
                  <a:pt x="5855" y="5629"/>
                  <a:pt x="6362" y="5431"/>
                </a:cubicBezTo>
                <a:cubicBezTo>
                  <a:pt x="6817" y="5255"/>
                  <a:pt x="7161" y="4894"/>
                  <a:pt x="7467" y="4526"/>
                </a:cubicBezTo>
                <a:cubicBezTo>
                  <a:pt x="7798" y="4129"/>
                  <a:pt x="8106" y="3679"/>
                  <a:pt x="8546" y="3390"/>
                </a:cubicBezTo>
                <a:cubicBezTo>
                  <a:pt x="8695" y="3292"/>
                  <a:pt x="8913" y="3174"/>
                  <a:pt x="9099" y="3174"/>
                </a:cubicBezTo>
                <a:cubicBezTo>
                  <a:pt x="9226" y="3174"/>
                  <a:pt x="9339" y="3229"/>
                  <a:pt x="9405" y="3384"/>
                </a:cubicBezTo>
                <a:cubicBezTo>
                  <a:pt x="9505" y="3622"/>
                  <a:pt x="9481" y="3899"/>
                  <a:pt x="9547" y="4146"/>
                </a:cubicBezTo>
                <a:cubicBezTo>
                  <a:pt x="9821" y="5180"/>
                  <a:pt x="11034" y="5608"/>
                  <a:pt x="11995" y="5644"/>
                </a:cubicBezTo>
                <a:cubicBezTo>
                  <a:pt x="12071" y="5647"/>
                  <a:pt x="12147" y="5649"/>
                  <a:pt x="12223" y="5649"/>
                </a:cubicBezTo>
                <a:cubicBezTo>
                  <a:pt x="12773" y="5649"/>
                  <a:pt x="13322" y="5581"/>
                  <a:pt x="13871" y="5581"/>
                </a:cubicBezTo>
                <a:cubicBezTo>
                  <a:pt x="14012" y="5581"/>
                  <a:pt x="14153" y="5585"/>
                  <a:pt x="14294" y="5596"/>
                </a:cubicBezTo>
                <a:cubicBezTo>
                  <a:pt x="14646" y="5624"/>
                  <a:pt x="14960" y="5734"/>
                  <a:pt x="15300" y="5809"/>
                </a:cubicBezTo>
                <a:cubicBezTo>
                  <a:pt x="15394" y="5830"/>
                  <a:pt x="15493" y="5845"/>
                  <a:pt x="15590" y="5845"/>
                </a:cubicBezTo>
                <a:cubicBezTo>
                  <a:pt x="15749" y="5845"/>
                  <a:pt x="15903" y="5804"/>
                  <a:pt x="16020" y="5679"/>
                </a:cubicBezTo>
                <a:cubicBezTo>
                  <a:pt x="16238" y="5450"/>
                  <a:pt x="16238" y="5021"/>
                  <a:pt x="16288" y="4729"/>
                </a:cubicBezTo>
                <a:lnTo>
                  <a:pt x="16529" y="3323"/>
                </a:lnTo>
                <a:lnTo>
                  <a:pt x="16812" y="1675"/>
                </a:lnTo>
                <a:lnTo>
                  <a:pt x="16812" y="1675"/>
                </a:lnTo>
                <a:cubicBezTo>
                  <a:pt x="16912" y="3130"/>
                  <a:pt x="17110" y="4577"/>
                  <a:pt x="17405" y="6006"/>
                </a:cubicBezTo>
                <a:cubicBezTo>
                  <a:pt x="17418" y="6066"/>
                  <a:pt x="17462" y="6091"/>
                  <a:pt x="17510" y="6091"/>
                </a:cubicBezTo>
                <a:cubicBezTo>
                  <a:pt x="17554" y="6091"/>
                  <a:pt x="17599" y="6070"/>
                  <a:pt x="17626" y="6035"/>
                </a:cubicBezTo>
                <a:cubicBezTo>
                  <a:pt x="17881" y="5699"/>
                  <a:pt x="18325" y="5673"/>
                  <a:pt x="18739" y="5673"/>
                </a:cubicBezTo>
                <a:cubicBezTo>
                  <a:pt x="18815" y="5673"/>
                  <a:pt x="18890" y="5674"/>
                  <a:pt x="18962" y="5674"/>
                </a:cubicBezTo>
                <a:cubicBezTo>
                  <a:pt x="19020" y="5674"/>
                  <a:pt x="19076" y="5673"/>
                  <a:pt x="19130" y="5671"/>
                </a:cubicBezTo>
                <a:cubicBezTo>
                  <a:pt x="19628" y="5653"/>
                  <a:pt x="20108" y="5552"/>
                  <a:pt x="20435" y="5144"/>
                </a:cubicBezTo>
                <a:cubicBezTo>
                  <a:pt x="20805" y="4681"/>
                  <a:pt x="20883" y="4049"/>
                  <a:pt x="21293" y="3611"/>
                </a:cubicBezTo>
                <a:cubicBezTo>
                  <a:pt x="21450" y="3445"/>
                  <a:pt x="21658" y="3316"/>
                  <a:pt x="21882" y="3316"/>
                </a:cubicBezTo>
                <a:cubicBezTo>
                  <a:pt x="21947" y="3316"/>
                  <a:pt x="22012" y="3327"/>
                  <a:pt x="22079" y="3350"/>
                </a:cubicBezTo>
                <a:cubicBezTo>
                  <a:pt x="22345" y="3443"/>
                  <a:pt x="22507" y="3706"/>
                  <a:pt x="22639" y="3939"/>
                </a:cubicBezTo>
                <a:cubicBezTo>
                  <a:pt x="22877" y="4360"/>
                  <a:pt x="23062" y="4811"/>
                  <a:pt x="23461" y="5110"/>
                </a:cubicBezTo>
                <a:cubicBezTo>
                  <a:pt x="23919" y="5452"/>
                  <a:pt x="24507" y="5550"/>
                  <a:pt x="25062" y="5595"/>
                </a:cubicBezTo>
                <a:cubicBezTo>
                  <a:pt x="25790" y="5653"/>
                  <a:pt x="26522" y="5661"/>
                  <a:pt x="27251" y="5691"/>
                </a:cubicBezTo>
                <a:lnTo>
                  <a:pt x="28427" y="5739"/>
                </a:lnTo>
                <a:cubicBezTo>
                  <a:pt x="28484" y="5741"/>
                  <a:pt x="28542" y="5743"/>
                  <a:pt x="28599" y="5743"/>
                </a:cubicBezTo>
                <a:cubicBezTo>
                  <a:pt x="28811" y="5743"/>
                  <a:pt x="29009" y="5708"/>
                  <a:pt x="29121" y="5487"/>
                </a:cubicBezTo>
                <a:cubicBezTo>
                  <a:pt x="29280" y="5172"/>
                  <a:pt x="29269" y="4725"/>
                  <a:pt x="29318" y="4383"/>
                </a:cubicBezTo>
                <a:lnTo>
                  <a:pt x="29512" y="3057"/>
                </a:lnTo>
                <a:lnTo>
                  <a:pt x="29753" y="1409"/>
                </a:lnTo>
                <a:lnTo>
                  <a:pt x="29753" y="1409"/>
                </a:lnTo>
                <a:cubicBezTo>
                  <a:pt x="29875" y="2954"/>
                  <a:pt x="30079" y="4491"/>
                  <a:pt x="30365" y="6015"/>
                </a:cubicBezTo>
                <a:cubicBezTo>
                  <a:pt x="30377" y="6076"/>
                  <a:pt x="30435" y="6101"/>
                  <a:pt x="30489" y="6101"/>
                </a:cubicBezTo>
                <a:cubicBezTo>
                  <a:pt x="30498" y="6101"/>
                  <a:pt x="30506" y="6101"/>
                  <a:pt x="30514" y="6099"/>
                </a:cubicBezTo>
                <a:cubicBezTo>
                  <a:pt x="31726" y="5930"/>
                  <a:pt x="32865" y="5334"/>
                  <a:pt x="33690" y="4430"/>
                </a:cubicBezTo>
                <a:cubicBezTo>
                  <a:pt x="33875" y="4227"/>
                  <a:pt x="34031" y="4006"/>
                  <a:pt x="34196" y="3787"/>
                </a:cubicBezTo>
                <a:cubicBezTo>
                  <a:pt x="34335" y="3602"/>
                  <a:pt x="34583" y="3302"/>
                  <a:pt x="34838" y="3302"/>
                </a:cubicBezTo>
                <a:cubicBezTo>
                  <a:pt x="34915" y="3302"/>
                  <a:pt x="34994" y="3330"/>
                  <a:pt x="35070" y="3398"/>
                </a:cubicBezTo>
                <a:cubicBezTo>
                  <a:pt x="35256" y="3566"/>
                  <a:pt x="35283" y="3884"/>
                  <a:pt x="35352" y="4109"/>
                </a:cubicBezTo>
                <a:cubicBezTo>
                  <a:pt x="35418" y="4330"/>
                  <a:pt x="35525" y="4536"/>
                  <a:pt x="35669" y="4716"/>
                </a:cubicBezTo>
                <a:cubicBezTo>
                  <a:pt x="36291" y="5480"/>
                  <a:pt x="37427" y="5627"/>
                  <a:pt x="38347" y="5670"/>
                </a:cubicBezTo>
                <a:cubicBezTo>
                  <a:pt x="39094" y="5704"/>
                  <a:pt x="39844" y="5704"/>
                  <a:pt x="40592" y="5718"/>
                </a:cubicBezTo>
                <a:cubicBezTo>
                  <a:pt x="40815" y="5723"/>
                  <a:pt x="41069" y="5756"/>
                  <a:pt x="41311" y="5756"/>
                </a:cubicBezTo>
                <a:cubicBezTo>
                  <a:pt x="41433" y="5756"/>
                  <a:pt x="41552" y="5748"/>
                  <a:pt x="41662" y="5723"/>
                </a:cubicBezTo>
                <a:cubicBezTo>
                  <a:pt x="41908" y="5668"/>
                  <a:pt x="42013" y="5446"/>
                  <a:pt x="42061" y="5219"/>
                </a:cubicBezTo>
                <a:cubicBezTo>
                  <a:pt x="42234" y="4405"/>
                  <a:pt x="42314" y="3555"/>
                  <a:pt x="42397" y="2728"/>
                </a:cubicBezTo>
                <a:cubicBezTo>
                  <a:pt x="42442" y="2267"/>
                  <a:pt x="42479" y="1806"/>
                  <a:pt x="42507" y="1345"/>
                </a:cubicBezTo>
                <a:lnTo>
                  <a:pt x="42507" y="1345"/>
                </a:lnTo>
                <a:cubicBezTo>
                  <a:pt x="42753" y="2930"/>
                  <a:pt x="42998" y="4516"/>
                  <a:pt x="43243" y="6101"/>
                </a:cubicBezTo>
                <a:cubicBezTo>
                  <a:pt x="43252" y="6157"/>
                  <a:pt x="43308" y="6188"/>
                  <a:pt x="43362" y="6188"/>
                </a:cubicBezTo>
                <a:cubicBezTo>
                  <a:pt x="43404" y="6188"/>
                  <a:pt x="43446" y="6169"/>
                  <a:pt x="43465" y="6129"/>
                </a:cubicBezTo>
                <a:cubicBezTo>
                  <a:pt x="43691" y="5642"/>
                  <a:pt x="44324" y="5690"/>
                  <a:pt x="44779" y="5649"/>
                </a:cubicBezTo>
                <a:cubicBezTo>
                  <a:pt x="45229" y="5612"/>
                  <a:pt x="45647" y="5521"/>
                  <a:pt x="45984" y="5203"/>
                </a:cubicBezTo>
                <a:cubicBezTo>
                  <a:pt x="46298" y="4907"/>
                  <a:pt x="46504" y="4514"/>
                  <a:pt x="46733" y="4153"/>
                </a:cubicBezTo>
                <a:cubicBezTo>
                  <a:pt x="46952" y="3808"/>
                  <a:pt x="47213" y="3437"/>
                  <a:pt x="47639" y="3389"/>
                </a:cubicBezTo>
                <a:lnTo>
                  <a:pt x="47639" y="3389"/>
                </a:lnTo>
                <a:cubicBezTo>
                  <a:pt x="48138" y="4753"/>
                  <a:pt x="49536" y="5669"/>
                  <a:pt x="50964" y="5669"/>
                </a:cubicBezTo>
                <a:cubicBezTo>
                  <a:pt x="51267" y="5669"/>
                  <a:pt x="51571" y="5628"/>
                  <a:pt x="51868" y="5541"/>
                </a:cubicBezTo>
                <a:cubicBezTo>
                  <a:pt x="52005" y="5501"/>
                  <a:pt x="51964" y="5301"/>
                  <a:pt x="51840" y="5301"/>
                </a:cubicBezTo>
                <a:cubicBezTo>
                  <a:pt x="51828" y="5301"/>
                  <a:pt x="51816" y="5303"/>
                  <a:pt x="51803" y="5307"/>
                </a:cubicBezTo>
                <a:cubicBezTo>
                  <a:pt x="51528" y="5387"/>
                  <a:pt x="51245" y="5425"/>
                  <a:pt x="50963" y="5425"/>
                </a:cubicBezTo>
                <a:cubicBezTo>
                  <a:pt x="49609" y="5425"/>
                  <a:pt x="48275" y="4544"/>
                  <a:pt x="47841" y="3231"/>
                </a:cubicBezTo>
                <a:cubicBezTo>
                  <a:pt x="47826" y="3180"/>
                  <a:pt x="47778" y="3143"/>
                  <a:pt x="47723" y="3142"/>
                </a:cubicBezTo>
                <a:cubicBezTo>
                  <a:pt x="46737" y="3152"/>
                  <a:pt x="46453" y="4355"/>
                  <a:pt x="45891" y="4954"/>
                </a:cubicBezTo>
                <a:cubicBezTo>
                  <a:pt x="45493" y="5377"/>
                  <a:pt x="44966" y="5390"/>
                  <a:pt x="44423" y="5433"/>
                </a:cubicBezTo>
                <a:cubicBezTo>
                  <a:pt x="44067" y="5463"/>
                  <a:pt x="43685" y="5516"/>
                  <a:pt x="43433" y="5757"/>
                </a:cubicBezTo>
                <a:lnTo>
                  <a:pt x="43433" y="5757"/>
                </a:lnTo>
                <a:cubicBezTo>
                  <a:pt x="43143" y="3878"/>
                  <a:pt x="42853" y="1999"/>
                  <a:pt x="42562" y="121"/>
                </a:cubicBezTo>
                <a:lnTo>
                  <a:pt x="42562" y="121"/>
                </a:lnTo>
                <a:cubicBezTo>
                  <a:pt x="42562" y="121"/>
                  <a:pt x="42562" y="120"/>
                  <a:pt x="42562" y="120"/>
                </a:cubicBezTo>
                <a:lnTo>
                  <a:pt x="42562" y="120"/>
                </a:lnTo>
                <a:lnTo>
                  <a:pt x="42562" y="120"/>
                </a:lnTo>
                <a:lnTo>
                  <a:pt x="42562" y="120"/>
                </a:lnTo>
                <a:cubicBezTo>
                  <a:pt x="42561" y="109"/>
                  <a:pt x="42559" y="98"/>
                  <a:pt x="42557" y="88"/>
                </a:cubicBezTo>
                <a:cubicBezTo>
                  <a:pt x="42548" y="27"/>
                  <a:pt x="42503" y="0"/>
                  <a:pt x="424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29"/>
          <p:cNvSpPr/>
          <p:nvPr/>
        </p:nvSpPr>
        <p:spPr>
          <a:xfrm flipH="1">
            <a:off x="-2612325" y="4247302"/>
            <a:ext cx="5518357" cy="680924"/>
          </a:xfrm>
          <a:custGeom>
            <a:rect b="b" l="l" r="r" t="t"/>
            <a:pathLst>
              <a:path extrusionOk="0" h="6417" w="52006">
                <a:moveTo>
                  <a:pt x="42454" y="0"/>
                </a:moveTo>
                <a:cubicBezTo>
                  <a:pt x="42391" y="0"/>
                  <a:pt x="42321" y="45"/>
                  <a:pt x="42319" y="120"/>
                </a:cubicBezTo>
                <a:cubicBezTo>
                  <a:pt x="42277" y="1651"/>
                  <a:pt x="42138" y="3177"/>
                  <a:pt x="41904" y="4690"/>
                </a:cubicBezTo>
                <a:cubicBezTo>
                  <a:pt x="41880" y="4844"/>
                  <a:pt x="41860" y="5002"/>
                  <a:pt x="41827" y="5154"/>
                </a:cubicBezTo>
                <a:cubicBezTo>
                  <a:pt x="41780" y="5374"/>
                  <a:pt x="41690" y="5467"/>
                  <a:pt x="41454" y="5494"/>
                </a:cubicBezTo>
                <a:cubicBezTo>
                  <a:pt x="41353" y="5505"/>
                  <a:pt x="41249" y="5510"/>
                  <a:pt x="41144" y="5510"/>
                </a:cubicBezTo>
                <a:cubicBezTo>
                  <a:pt x="40842" y="5510"/>
                  <a:pt x="40528" y="5475"/>
                  <a:pt x="40236" y="5468"/>
                </a:cubicBezTo>
                <a:cubicBezTo>
                  <a:pt x="39562" y="5455"/>
                  <a:pt x="38885" y="5461"/>
                  <a:pt x="38211" y="5421"/>
                </a:cubicBezTo>
                <a:cubicBezTo>
                  <a:pt x="37272" y="5364"/>
                  <a:pt x="35982" y="5155"/>
                  <a:pt x="35616" y="4138"/>
                </a:cubicBezTo>
                <a:cubicBezTo>
                  <a:pt x="35480" y="3758"/>
                  <a:pt x="35449" y="3192"/>
                  <a:pt x="34969" y="3077"/>
                </a:cubicBezTo>
                <a:cubicBezTo>
                  <a:pt x="34920" y="3065"/>
                  <a:pt x="34872" y="3060"/>
                  <a:pt x="34826" y="3060"/>
                </a:cubicBezTo>
                <a:cubicBezTo>
                  <a:pt x="34420" y="3060"/>
                  <a:pt x="34115" y="3486"/>
                  <a:pt x="33900" y="3785"/>
                </a:cubicBezTo>
                <a:cubicBezTo>
                  <a:pt x="33107" y="4883"/>
                  <a:pt x="31914" y="5624"/>
                  <a:pt x="30580" y="5847"/>
                </a:cubicBezTo>
                <a:lnTo>
                  <a:pt x="30580" y="5847"/>
                </a:lnTo>
                <a:cubicBezTo>
                  <a:pt x="30238" y="4003"/>
                  <a:pt x="30018" y="2139"/>
                  <a:pt x="29920" y="267"/>
                </a:cubicBezTo>
                <a:cubicBezTo>
                  <a:pt x="29916" y="194"/>
                  <a:pt x="29845" y="148"/>
                  <a:pt x="29782" y="148"/>
                </a:cubicBezTo>
                <a:cubicBezTo>
                  <a:pt x="29734" y="148"/>
                  <a:pt x="29690" y="174"/>
                  <a:pt x="29681" y="235"/>
                </a:cubicBezTo>
                <a:cubicBezTo>
                  <a:pt x="29447" y="1836"/>
                  <a:pt x="29218" y="3436"/>
                  <a:pt x="28980" y="5035"/>
                </a:cubicBezTo>
                <a:cubicBezTo>
                  <a:pt x="28945" y="5263"/>
                  <a:pt x="28949" y="5470"/>
                  <a:pt x="28664" y="5505"/>
                </a:cubicBezTo>
                <a:cubicBezTo>
                  <a:pt x="28629" y="5509"/>
                  <a:pt x="28594" y="5510"/>
                  <a:pt x="28558" y="5510"/>
                </a:cubicBezTo>
                <a:cubicBezTo>
                  <a:pt x="28430" y="5510"/>
                  <a:pt x="28293" y="5491"/>
                  <a:pt x="28172" y="5487"/>
                </a:cubicBezTo>
                <a:lnTo>
                  <a:pt x="26895" y="5435"/>
                </a:lnTo>
                <a:cubicBezTo>
                  <a:pt x="26173" y="5405"/>
                  <a:pt x="25432" y="5418"/>
                  <a:pt x="24716" y="5316"/>
                </a:cubicBezTo>
                <a:cubicBezTo>
                  <a:pt x="24122" y="5229"/>
                  <a:pt x="23557" y="5016"/>
                  <a:pt x="23222" y="4492"/>
                </a:cubicBezTo>
                <a:cubicBezTo>
                  <a:pt x="22970" y="4100"/>
                  <a:pt x="22818" y="3609"/>
                  <a:pt x="22456" y="3298"/>
                </a:cubicBezTo>
                <a:cubicBezTo>
                  <a:pt x="22284" y="3150"/>
                  <a:pt x="22083" y="3079"/>
                  <a:pt x="21880" y="3079"/>
                </a:cubicBezTo>
                <a:cubicBezTo>
                  <a:pt x="21671" y="3079"/>
                  <a:pt x="21461" y="3154"/>
                  <a:pt x="21281" y="3296"/>
                </a:cubicBezTo>
                <a:cubicBezTo>
                  <a:pt x="20822" y="3654"/>
                  <a:pt x="20691" y="4226"/>
                  <a:pt x="20426" y="4716"/>
                </a:cubicBezTo>
                <a:cubicBezTo>
                  <a:pt x="20258" y="5027"/>
                  <a:pt x="20027" y="5267"/>
                  <a:pt x="19679" y="5361"/>
                </a:cubicBezTo>
                <a:cubicBezTo>
                  <a:pt x="19392" y="5437"/>
                  <a:pt x="19090" y="5431"/>
                  <a:pt x="18797" y="5435"/>
                </a:cubicBezTo>
                <a:cubicBezTo>
                  <a:pt x="18366" y="5440"/>
                  <a:pt x="17925" y="5461"/>
                  <a:pt x="17596" y="5728"/>
                </a:cubicBezTo>
                <a:lnTo>
                  <a:pt x="17596" y="5728"/>
                </a:lnTo>
                <a:cubicBezTo>
                  <a:pt x="17258" y="4031"/>
                  <a:pt x="17058" y="2308"/>
                  <a:pt x="17001" y="578"/>
                </a:cubicBezTo>
                <a:cubicBezTo>
                  <a:pt x="16998" y="504"/>
                  <a:pt x="16929" y="459"/>
                  <a:pt x="16866" y="459"/>
                </a:cubicBezTo>
                <a:cubicBezTo>
                  <a:pt x="16817" y="459"/>
                  <a:pt x="16773" y="485"/>
                  <a:pt x="16763" y="545"/>
                </a:cubicBezTo>
                <a:lnTo>
                  <a:pt x="16757" y="578"/>
                </a:lnTo>
                <a:lnTo>
                  <a:pt x="16757" y="578"/>
                </a:lnTo>
                <a:lnTo>
                  <a:pt x="16756" y="578"/>
                </a:lnTo>
                <a:lnTo>
                  <a:pt x="16756" y="578"/>
                </a:lnTo>
                <a:cubicBezTo>
                  <a:pt x="16756" y="579"/>
                  <a:pt x="16756" y="581"/>
                  <a:pt x="16756" y="582"/>
                </a:cubicBezTo>
                <a:lnTo>
                  <a:pt x="16756" y="582"/>
                </a:lnTo>
                <a:lnTo>
                  <a:pt x="16331" y="3057"/>
                </a:lnTo>
                <a:lnTo>
                  <a:pt x="16141" y="4162"/>
                </a:lnTo>
                <a:lnTo>
                  <a:pt x="16037" y="4765"/>
                </a:lnTo>
                <a:cubicBezTo>
                  <a:pt x="16004" y="4963"/>
                  <a:pt x="15994" y="5190"/>
                  <a:pt x="15921" y="5378"/>
                </a:cubicBezTo>
                <a:cubicBezTo>
                  <a:pt x="15854" y="5550"/>
                  <a:pt x="15724" y="5605"/>
                  <a:pt x="15575" y="5605"/>
                </a:cubicBezTo>
                <a:cubicBezTo>
                  <a:pt x="15377" y="5605"/>
                  <a:pt x="15145" y="5509"/>
                  <a:pt x="14979" y="5465"/>
                </a:cubicBezTo>
                <a:cubicBezTo>
                  <a:pt x="14624" y="5370"/>
                  <a:pt x="14255" y="5339"/>
                  <a:pt x="13888" y="5339"/>
                </a:cubicBezTo>
                <a:cubicBezTo>
                  <a:pt x="13866" y="5339"/>
                  <a:pt x="13843" y="5339"/>
                  <a:pt x="13821" y="5339"/>
                </a:cubicBezTo>
                <a:cubicBezTo>
                  <a:pt x="13302" y="5343"/>
                  <a:pt x="12776" y="5411"/>
                  <a:pt x="12254" y="5411"/>
                </a:cubicBezTo>
                <a:cubicBezTo>
                  <a:pt x="12040" y="5411"/>
                  <a:pt x="11827" y="5399"/>
                  <a:pt x="11616" y="5368"/>
                </a:cubicBezTo>
                <a:cubicBezTo>
                  <a:pt x="11061" y="5285"/>
                  <a:pt x="10475" y="5069"/>
                  <a:pt x="10091" y="4643"/>
                </a:cubicBezTo>
                <a:cubicBezTo>
                  <a:pt x="9897" y="4427"/>
                  <a:pt x="9787" y="4173"/>
                  <a:pt x="9743" y="3888"/>
                </a:cubicBezTo>
                <a:cubicBezTo>
                  <a:pt x="9707" y="3654"/>
                  <a:pt x="9705" y="3394"/>
                  <a:pt x="9578" y="3185"/>
                </a:cubicBezTo>
                <a:cubicBezTo>
                  <a:pt x="9464" y="2998"/>
                  <a:pt x="9299" y="2929"/>
                  <a:pt x="9120" y="2929"/>
                </a:cubicBezTo>
                <a:cubicBezTo>
                  <a:pt x="8862" y="2929"/>
                  <a:pt x="8574" y="3073"/>
                  <a:pt x="8373" y="3214"/>
                </a:cubicBezTo>
                <a:cubicBezTo>
                  <a:pt x="7958" y="3505"/>
                  <a:pt x="7656" y="3918"/>
                  <a:pt x="7338" y="4305"/>
                </a:cubicBezTo>
                <a:cubicBezTo>
                  <a:pt x="6905" y="4830"/>
                  <a:pt x="6468" y="5230"/>
                  <a:pt x="5767" y="5318"/>
                </a:cubicBezTo>
                <a:cubicBezTo>
                  <a:pt x="5358" y="5369"/>
                  <a:pt x="4797" y="5459"/>
                  <a:pt x="4526" y="5787"/>
                </a:cubicBezTo>
                <a:lnTo>
                  <a:pt x="4526" y="5787"/>
                </a:lnTo>
                <a:cubicBezTo>
                  <a:pt x="4284" y="4322"/>
                  <a:pt x="4115" y="2847"/>
                  <a:pt x="4017" y="1366"/>
                </a:cubicBezTo>
                <a:lnTo>
                  <a:pt x="4017" y="1366"/>
                </a:lnTo>
                <a:cubicBezTo>
                  <a:pt x="4013" y="1145"/>
                  <a:pt x="4000" y="925"/>
                  <a:pt x="3979" y="705"/>
                </a:cubicBezTo>
                <a:lnTo>
                  <a:pt x="3979" y="705"/>
                </a:lnTo>
                <a:cubicBezTo>
                  <a:pt x="3978" y="695"/>
                  <a:pt x="3978" y="685"/>
                  <a:pt x="3977" y="675"/>
                </a:cubicBezTo>
                <a:lnTo>
                  <a:pt x="3976" y="675"/>
                </a:lnTo>
                <a:cubicBezTo>
                  <a:pt x="3968" y="599"/>
                  <a:pt x="3905" y="560"/>
                  <a:pt x="3845" y="560"/>
                </a:cubicBezTo>
                <a:cubicBezTo>
                  <a:pt x="3786" y="560"/>
                  <a:pt x="3730" y="598"/>
                  <a:pt x="3734" y="676"/>
                </a:cubicBezTo>
                <a:cubicBezTo>
                  <a:pt x="3747" y="925"/>
                  <a:pt x="3761" y="1173"/>
                  <a:pt x="3778" y="1421"/>
                </a:cubicBezTo>
                <a:lnTo>
                  <a:pt x="3778" y="1421"/>
                </a:lnTo>
                <a:cubicBezTo>
                  <a:pt x="3786" y="1975"/>
                  <a:pt x="3742" y="2529"/>
                  <a:pt x="3645" y="3076"/>
                </a:cubicBezTo>
                <a:cubicBezTo>
                  <a:pt x="3513" y="3816"/>
                  <a:pt x="3310" y="4663"/>
                  <a:pt x="2910" y="5307"/>
                </a:cubicBezTo>
                <a:cubicBezTo>
                  <a:pt x="2725" y="5605"/>
                  <a:pt x="2489" y="5702"/>
                  <a:pt x="2225" y="5702"/>
                </a:cubicBezTo>
                <a:cubicBezTo>
                  <a:pt x="1744" y="5702"/>
                  <a:pt x="1174" y="5382"/>
                  <a:pt x="661" y="5382"/>
                </a:cubicBezTo>
                <a:cubicBezTo>
                  <a:pt x="462" y="5382"/>
                  <a:pt x="271" y="5430"/>
                  <a:pt x="98" y="5565"/>
                </a:cubicBezTo>
                <a:cubicBezTo>
                  <a:pt x="0" y="5641"/>
                  <a:pt x="89" y="5765"/>
                  <a:pt x="191" y="5765"/>
                </a:cubicBezTo>
                <a:cubicBezTo>
                  <a:pt x="217" y="5765"/>
                  <a:pt x="245" y="5757"/>
                  <a:pt x="270" y="5737"/>
                </a:cubicBezTo>
                <a:lnTo>
                  <a:pt x="268" y="5737"/>
                </a:lnTo>
                <a:cubicBezTo>
                  <a:pt x="398" y="5636"/>
                  <a:pt x="547" y="5599"/>
                  <a:pt x="705" y="5599"/>
                </a:cubicBezTo>
                <a:cubicBezTo>
                  <a:pt x="1098" y="5599"/>
                  <a:pt x="1547" y="5831"/>
                  <a:pt x="1886" y="5904"/>
                </a:cubicBezTo>
                <a:cubicBezTo>
                  <a:pt x="1999" y="5928"/>
                  <a:pt x="2108" y="5940"/>
                  <a:pt x="2212" y="5940"/>
                </a:cubicBezTo>
                <a:cubicBezTo>
                  <a:pt x="2611" y="5940"/>
                  <a:pt x="2940" y="5761"/>
                  <a:pt x="3159" y="5360"/>
                </a:cubicBezTo>
                <a:cubicBezTo>
                  <a:pt x="3526" y="4685"/>
                  <a:pt x="3742" y="3893"/>
                  <a:pt x="3878" y="3141"/>
                </a:cubicBezTo>
                <a:cubicBezTo>
                  <a:pt x="3888" y="3083"/>
                  <a:pt x="3898" y="3024"/>
                  <a:pt x="3907" y="2966"/>
                </a:cubicBezTo>
                <a:lnTo>
                  <a:pt x="3907" y="2966"/>
                </a:lnTo>
                <a:cubicBezTo>
                  <a:pt x="4021" y="4092"/>
                  <a:pt x="4176" y="5214"/>
                  <a:pt x="4372" y="6330"/>
                </a:cubicBezTo>
                <a:cubicBezTo>
                  <a:pt x="4382" y="6389"/>
                  <a:pt x="4431" y="6416"/>
                  <a:pt x="4482" y="6416"/>
                </a:cubicBezTo>
                <a:cubicBezTo>
                  <a:pt x="4546" y="6416"/>
                  <a:pt x="4613" y="6373"/>
                  <a:pt x="4610" y="6297"/>
                </a:cubicBezTo>
                <a:cubicBezTo>
                  <a:pt x="4571" y="5468"/>
                  <a:pt x="5855" y="5629"/>
                  <a:pt x="6362" y="5431"/>
                </a:cubicBezTo>
                <a:cubicBezTo>
                  <a:pt x="6817" y="5255"/>
                  <a:pt x="7161" y="4894"/>
                  <a:pt x="7467" y="4526"/>
                </a:cubicBezTo>
                <a:cubicBezTo>
                  <a:pt x="7798" y="4129"/>
                  <a:pt x="8106" y="3679"/>
                  <a:pt x="8546" y="3390"/>
                </a:cubicBezTo>
                <a:cubicBezTo>
                  <a:pt x="8695" y="3292"/>
                  <a:pt x="8913" y="3174"/>
                  <a:pt x="9099" y="3174"/>
                </a:cubicBezTo>
                <a:cubicBezTo>
                  <a:pt x="9226" y="3174"/>
                  <a:pt x="9339" y="3229"/>
                  <a:pt x="9405" y="3384"/>
                </a:cubicBezTo>
                <a:cubicBezTo>
                  <a:pt x="9505" y="3622"/>
                  <a:pt x="9481" y="3899"/>
                  <a:pt x="9547" y="4146"/>
                </a:cubicBezTo>
                <a:cubicBezTo>
                  <a:pt x="9821" y="5180"/>
                  <a:pt x="11034" y="5608"/>
                  <a:pt x="11995" y="5644"/>
                </a:cubicBezTo>
                <a:cubicBezTo>
                  <a:pt x="12071" y="5647"/>
                  <a:pt x="12147" y="5649"/>
                  <a:pt x="12223" y="5649"/>
                </a:cubicBezTo>
                <a:cubicBezTo>
                  <a:pt x="12773" y="5649"/>
                  <a:pt x="13322" y="5581"/>
                  <a:pt x="13871" y="5581"/>
                </a:cubicBezTo>
                <a:cubicBezTo>
                  <a:pt x="14012" y="5581"/>
                  <a:pt x="14153" y="5585"/>
                  <a:pt x="14294" y="5596"/>
                </a:cubicBezTo>
                <a:cubicBezTo>
                  <a:pt x="14646" y="5624"/>
                  <a:pt x="14960" y="5734"/>
                  <a:pt x="15300" y="5809"/>
                </a:cubicBezTo>
                <a:cubicBezTo>
                  <a:pt x="15394" y="5830"/>
                  <a:pt x="15493" y="5845"/>
                  <a:pt x="15590" y="5845"/>
                </a:cubicBezTo>
                <a:cubicBezTo>
                  <a:pt x="15749" y="5845"/>
                  <a:pt x="15903" y="5804"/>
                  <a:pt x="16020" y="5679"/>
                </a:cubicBezTo>
                <a:cubicBezTo>
                  <a:pt x="16238" y="5450"/>
                  <a:pt x="16238" y="5021"/>
                  <a:pt x="16288" y="4729"/>
                </a:cubicBezTo>
                <a:lnTo>
                  <a:pt x="16529" y="3323"/>
                </a:lnTo>
                <a:lnTo>
                  <a:pt x="16812" y="1675"/>
                </a:lnTo>
                <a:lnTo>
                  <a:pt x="16812" y="1675"/>
                </a:lnTo>
                <a:cubicBezTo>
                  <a:pt x="16912" y="3130"/>
                  <a:pt x="17110" y="4577"/>
                  <a:pt x="17405" y="6006"/>
                </a:cubicBezTo>
                <a:cubicBezTo>
                  <a:pt x="17418" y="6066"/>
                  <a:pt x="17462" y="6091"/>
                  <a:pt x="17510" y="6091"/>
                </a:cubicBezTo>
                <a:cubicBezTo>
                  <a:pt x="17554" y="6091"/>
                  <a:pt x="17599" y="6070"/>
                  <a:pt x="17626" y="6035"/>
                </a:cubicBezTo>
                <a:cubicBezTo>
                  <a:pt x="17881" y="5699"/>
                  <a:pt x="18325" y="5673"/>
                  <a:pt x="18739" y="5673"/>
                </a:cubicBezTo>
                <a:cubicBezTo>
                  <a:pt x="18815" y="5673"/>
                  <a:pt x="18890" y="5674"/>
                  <a:pt x="18962" y="5674"/>
                </a:cubicBezTo>
                <a:cubicBezTo>
                  <a:pt x="19020" y="5674"/>
                  <a:pt x="19076" y="5673"/>
                  <a:pt x="19130" y="5671"/>
                </a:cubicBezTo>
                <a:cubicBezTo>
                  <a:pt x="19628" y="5653"/>
                  <a:pt x="20108" y="5552"/>
                  <a:pt x="20435" y="5144"/>
                </a:cubicBezTo>
                <a:cubicBezTo>
                  <a:pt x="20805" y="4681"/>
                  <a:pt x="20883" y="4049"/>
                  <a:pt x="21293" y="3611"/>
                </a:cubicBezTo>
                <a:cubicBezTo>
                  <a:pt x="21450" y="3445"/>
                  <a:pt x="21658" y="3316"/>
                  <a:pt x="21882" y="3316"/>
                </a:cubicBezTo>
                <a:cubicBezTo>
                  <a:pt x="21947" y="3316"/>
                  <a:pt x="22012" y="3327"/>
                  <a:pt x="22079" y="3350"/>
                </a:cubicBezTo>
                <a:cubicBezTo>
                  <a:pt x="22345" y="3443"/>
                  <a:pt x="22507" y="3706"/>
                  <a:pt x="22639" y="3939"/>
                </a:cubicBezTo>
                <a:cubicBezTo>
                  <a:pt x="22877" y="4360"/>
                  <a:pt x="23062" y="4811"/>
                  <a:pt x="23461" y="5110"/>
                </a:cubicBezTo>
                <a:cubicBezTo>
                  <a:pt x="23919" y="5452"/>
                  <a:pt x="24507" y="5550"/>
                  <a:pt x="25062" y="5595"/>
                </a:cubicBezTo>
                <a:cubicBezTo>
                  <a:pt x="25790" y="5653"/>
                  <a:pt x="26522" y="5661"/>
                  <a:pt x="27251" y="5691"/>
                </a:cubicBezTo>
                <a:lnTo>
                  <a:pt x="28427" y="5739"/>
                </a:lnTo>
                <a:cubicBezTo>
                  <a:pt x="28484" y="5741"/>
                  <a:pt x="28542" y="5743"/>
                  <a:pt x="28599" y="5743"/>
                </a:cubicBezTo>
                <a:cubicBezTo>
                  <a:pt x="28811" y="5743"/>
                  <a:pt x="29009" y="5708"/>
                  <a:pt x="29121" y="5487"/>
                </a:cubicBezTo>
                <a:cubicBezTo>
                  <a:pt x="29280" y="5172"/>
                  <a:pt x="29269" y="4725"/>
                  <a:pt x="29318" y="4383"/>
                </a:cubicBezTo>
                <a:lnTo>
                  <a:pt x="29512" y="3057"/>
                </a:lnTo>
                <a:lnTo>
                  <a:pt x="29753" y="1409"/>
                </a:lnTo>
                <a:lnTo>
                  <a:pt x="29753" y="1409"/>
                </a:lnTo>
                <a:cubicBezTo>
                  <a:pt x="29875" y="2954"/>
                  <a:pt x="30079" y="4491"/>
                  <a:pt x="30365" y="6015"/>
                </a:cubicBezTo>
                <a:cubicBezTo>
                  <a:pt x="30377" y="6076"/>
                  <a:pt x="30435" y="6101"/>
                  <a:pt x="30489" y="6101"/>
                </a:cubicBezTo>
                <a:cubicBezTo>
                  <a:pt x="30498" y="6101"/>
                  <a:pt x="30506" y="6101"/>
                  <a:pt x="30514" y="6099"/>
                </a:cubicBezTo>
                <a:cubicBezTo>
                  <a:pt x="31726" y="5930"/>
                  <a:pt x="32865" y="5334"/>
                  <a:pt x="33690" y="4430"/>
                </a:cubicBezTo>
                <a:cubicBezTo>
                  <a:pt x="33875" y="4227"/>
                  <a:pt x="34031" y="4006"/>
                  <a:pt x="34196" y="3787"/>
                </a:cubicBezTo>
                <a:cubicBezTo>
                  <a:pt x="34335" y="3602"/>
                  <a:pt x="34583" y="3302"/>
                  <a:pt x="34838" y="3302"/>
                </a:cubicBezTo>
                <a:cubicBezTo>
                  <a:pt x="34915" y="3302"/>
                  <a:pt x="34994" y="3330"/>
                  <a:pt x="35070" y="3398"/>
                </a:cubicBezTo>
                <a:cubicBezTo>
                  <a:pt x="35256" y="3566"/>
                  <a:pt x="35283" y="3884"/>
                  <a:pt x="35352" y="4109"/>
                </a:cubicBezTo>
                <a:cubicBezTo>
                  <a:pt x="35418" y="4330"/>
                  <a:pt x="35525" y="4536"/>
                  <a:pt x="35669" y="4716"/>
                </a:cubicBezTo>
                <a:cubicBezTo>
                  <a:pt x="36291" y="5480"/>
                  <a:pt x="37427" y="5627"/>
                  <a:pt x="38347" y="5670"/>
                </a:cubicBezTo>
                <a:cubicBezTo>
                  <a:pt x="39094" y="5704"/>
                  <a:pt x="39844" y="5704"/>
                  <a:pt x="40592" y="5718"/>
                </a:cubicBezTo>
                <a:cubicBezTo>
                  <a:pt x="40815" y="5723"/>
                  <a:pt x="41069" y="5756"/>
                  <a:pt x="41311" y="5756"/>
                </a:cubicBezTo>
                <a:cubicBezTo>
                  <a:pt x="41433" y="5756"/>
                  <a:pt x="41552" y="5748"/>
                  <a:pt x="41662" y="5723"/>
                </a:cubicBezTo>
                <a:cubicBezTo>
                  <a:pt x="41908" y="5668"/>
                  <a:pt x="42013" y="5446"/>
                  <a:pt x="42061" y="5219"/>
                </a:cubicBezTo>
                <a:cubicBezTo>
                  <a:pt x="42234" y="4405"/>
                  <a:pt x="42314" y="3555"/>
                  <a:pt x="42397" y="2728"/>
                </a:cubicBezTo>
                <a:cubicBezTo>
                  <a:pt x="42442" y="2267"/>
                  <a:pt x="42479" y="1806"/>
                  <a:pt x="42507" y="1345"/>
                </a:cubicBezTo>
                <a:lnTo>
                  <a:pt x="42507" y="1345"/>
                </a:lnTo>
                <a:cubicBezTo>
                  <a:pt x="42753" y="2930"/>
                  <a:pt x="42998" y="4516"/>
                  <a:pt x="43243" y="6101"/>
                </a:cubicBezTo>
                <a:cubicBezTo>
                  <a:pt x="43252" y="6157"/>
                  <a:pt x="43308" y="6188"/>
                  <a:pt x="43362" y="6188"/>
                </a:cubicBezTo>
                <a:cubicBezTo>
                  <a:pt x="43404" y="6188"/>
                  <a:pt x="43446" y="6169"/>
                  <a:pt x="43465" y="6129"/>
                </a:cubicBezTo>
                <a:cubicBezTo>
                  <a:pt x="43691" y="5642"/>
                  <a:pt x="44324" y="5690"/>
                  <a:pt x="44779" y="5649"/>
                </a:cubicBezTo>
                <a:cubicBezTo>
                  <a:pt x="45229" y="5612"/>
                  <a:pt x="45647" y="5521"/>
                  <a:pt x="45984" y="5203"/>
                </a:cubicBezTo>
                <a:cubicBezTo>
                  <a:pt x="46298" y="4907"/>
                  <a:pt x="46504" y="4514"/>
                  <a:pt x="46733" y="4153"/>
                </a:cubicBezTo>
                <a:cubicBezTo>
                  <a:pt x="46952" y="3808"/>
                  <a:pt x="47213" y="3437"/>
                  <a:pt x="47639" y="3389"/>
                </a:cubicBezTo>
                <a:lnTo>
                  <a:pt x="47639" y="3389"/>
                </a:lnTo>
                <a:cubicBezTo>
                  <a:pt x="48138" y="4753"/>
                  <a:pt x="49536" y="5669"/>
                  <a:pt x="50964" y="5669"/>
                </a:cubicBezTo>
                <a:cubicBezTo>
                  <a:pt x="51267" y="5669"/>
                  <a:pt x="51571" y="5628"/>
                  <a:pt x="51868" y="5541"/>
                </a:cubicBezTo>
                <a:cubicBezTo>
                  <a:pt x="52005" y="5501"/>
                  <a:pt x="51964" y="5301"/>
                  <a:pt x="51840" y="5301"/>
                </a:cubicBezTo>
                <a:cubicBezTo>
                  <a:pt x="51828" y="5301"/>
                  <a:pt x="51816" y="5303"/>
                  <a:pt x="51803" y="5307"/>
                </a:cubicBezTo>
                <a:cubicBezTo>
                  <a:pt x="51528" y="5387"/>
                  <a:pt x="51245" y="5425"/>
                  <a:pt x="50963" y="5425"/>
                </a:cubicBezTo>
                <a:cubicBezTo>
                  <a:pt x="49609" y="5425"/>
                  <a:pt x="48275" y="4544"/>
                  <a:pt x="47841" y="3231"/>
                </a:cubicBezTo>
                <a:cubicBezTo>
                  <a:pt x="47826" y="3180"/>
                  <a:pt x="47778" y="3143"/>
                  <a:pt x="47723" y="3142"/>
                </a:cubicBezTo>
                <a:cubicBezTo>
                  <a:pt x="46737" y="3152"/>
                  <a:pt x="46453" y="4355"/>
                  <a:pt x="45891" y="4954"/>
                </a:cubicBezTo>
                <a:cubicBezTo>
                  <a:pt x="45493" y="5377"/>
                  <a:pt x="44966" y="5390"/>
                  <a:pt x="44423" y="5433"/>
                </a:cubicBezTo>
                <a:cubicBezTo>
                  <a:pt x="44067" y="5463"/>
                  <a:pt x="43685" y="5516"/>
                  <a:pt x="43433" y="5757"/>
                </a:cubicBezTo>
                <a:lnTo>
                  <a:pt x="43433" y="5757"/>
                </a:lnTo>
                <a:cubicBezTo>
                  <a:pt x="43143" y="3878"/>
                  <a:pt x="42853" y="1999"/>
                  <a:pt x="42562" y="121"/>
                </a:cubicBezTo>
                <a:lnTo>
                  <a:pt x="42562" y="121"/>
                </a:lnTo>
                <a:cubicBezTo>
                  <a:pt x="42562" y="121"/>
                  <a:pt x="42562" y="120"/>
                  <a:pt x="42562" y="120"/>
                </a:cubicBezTo>
                <a:lnTo>
                  <a:pt x="42562" y="120"/>
                </a:lnTo>
                <a:lnTo>
                  <a:pt x="42562" y="120"/>
                </a:lnTo>
                <a:lnTo>
                  <a:pt x="42562" y="120"/>
                </a:lnTo>
                <a:cubicBezTo>
                  <a:pt x="42561" y="109"/>
                  <a:pt x="42559" y="98"/>
                  <a:pt x="42557" y="88"/>
                </a:cubicBezTo>
                <a:cubicBezTo>
                  <a:pt x="42548" y="27"/>
                  <a:pt x="42503" y="0"/>
                  <a:pt x="424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29"/>
          <p:cNvSpPr/>
          <p:nvPr/>
        </p:nvSpPr>
        <p:spPr>
          <a:xfrm flipH="1">
            <a:off x="8123402" y="4190684"/>
            <a:ext cx="3649504" cy="3649821"/>
          </a:xfrm>
          <a:custGeom>
            <a:rect b="b" l="l" r="r" t="t"/>
            <a:pathLst>
              <a:path extrusionOk="0" h="15105" w="15104">
                <a:moveTo>
                  <a:pt x="7552" y="0"/>
                </a:moveTo>
                <a:cubicBezTo>
                  <a:pt x="5550" y="0"/>
                  <a:pt x="3628" y="797"/>
                  <a:pt x="2212" y="2213"/>
                </a:cubicBezTo>
                <a:cubicBezTo>
                  <a:pt x="796" y="3629"/>
                  <a:pt x="1" y="5549"/>
                  <a:pt x="1" y="7552"/>
                </a:cubicBezTo>
                <a:cubicBezTo>
                  <a:pt x="1" y="9555"/>
                  <a:pt x="796" y="11476"/>
                  <a:pt x="2212" y="12892"/>
                </a:cubicBezTo>
                <a:cubicBezTo>
                  <a:pt x="3628" y="14308"/>
                  <a:pt x="5550" y="15104"/>
                  <a:pt x="7552" y="15104"/>
                </a:cubicBezTo>
                <a:cubicBezTo>
                  <a:pt x="9555" y="15104"/>
                  <a:pt x="11475" y="14308"/>
                  <a:pt x="12892" y="12892"/>
                </a:cubicBezTo>
                <a:cubicBezTo>
                  <a:pt x="14308" y="11476"/>
                  <a:pt x="15104" y="9555"/>
                  <a:pt x="15104" y="7552"/>
                </a:cubicBezTo>
                <a:cubicBezTo>
                  <a:pt x="15104" y="5549"/>
                  <a:pt x="14308" y="3629"/>
                  <a:pt x="12892" y="2213"/>
                </a:cubicBezTo>
                <a:cubicBezTo>
                  <a:pt x="11475" y="797"/>
                  <a:pt x="9555" y="0"/>
                  <a:pt x="7552" y="0"/>
                </a:cubicBezTo>
                <a:close/>
              </a:path>
            </a:pathLst>
          </a:custGeom>
          <a:solidFill>
            <a:srgbClr val="0104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2"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0"/>
          <p:cNvSpPr/>
          <p:nvPr/>
        </p:nvSpPr>
        <p:spPr>
          <a:xfrm flipH="1">
            <a:off x="-2721555" y="-2102391"/>
            <a:ext cx="3649504" cy="3649821"/>
          </a:xfrm>
          <a:custGeom>
            <a:rect b="b" l="l" r="r" t="t"/>
            <a:pathLst>
              <a:path extrusionOk="0" h="15105" w="15104">
                <a:moveTo>
                  <a:pt x="7552" y="0"/>
                </a:moveTo>
                <a:cubicBezTo>
                  <a:pt x="5550" y="0"/>
                  <a:pt x="3628" y="797"/>
                  <a:pt x="2212" y="2213"/>
                </a:cubicBezTo>
                <a:cubicBezTo>
                  <a:pt x="796" y="3629"/>
                  <a:pt x="1" y="5549"/>
                  <a:pt x="1" y="7552"/>
                </a:cubicBezTo>
                <a:cubicBezTo>
                  <a:pt x="1" y="9555"/>
                  <a:pt x="796" y="11476"/>
                  <a:pt x="2212" y="12892"/>
                </a:cubicBezTo>
                <a:cubicBezTo>
                  <a:pt x="3628" y="14308"/>
                  <a:pt x="5550" y="15104"/>
                  <a:pt x="7552" y="15104"/>
                </a:cubicBezTo>
                <a:cubicBezTo>
                  <a:pt x="9555" y="15104"/>
                  <a:pt x="11475" y="14308"/>
                  <a:pt x="12892" y="12892"/>
                </a:cubicBezTo>
                <a:cubicBezTo>
                  <a:pt x="14308" y="11476"/>
                  <a:pt x="15104" y="9555"/>
                  <a:pt x="15104" y="7552"/>
                </a:cubicBezTo>
                <a:cubicBezTo>
                  <a:pt x="15104" y="5549"/>
                  <a:pt x="14308" y="3629"/>
                  <a:pt x="12892" y="2213"/>
                </a:cubicBezTo>
                <a:cubicBezTo>
                  <a:pt x="11475" y="797"/>
                  <a:pt x="9555" y="0"/>
                  <a:pt x="75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0"/>
          <p:cNvSpPr/>
          <p:nvPr/>
        </p:nvSpPr>
        <p:spPr>
          <a:xfrm flipH="1">
            <a:off x="-2187327" y="-1567910"/>
            <a:ext cx="2580797" cy="2580608"/>
          </a:xfrm>
          <a:custGeom>
            <a:rect b="b" l="l" r="r" t="t"/>
            <a:pathLst>
              <a:path extrusionOk="0" h="10680" w="10681">
                <a:moveTo>
                  <a:pt x="5340" y="1"/>
                </a:moveTo>
                <a:cubicBezTo>
                  <a:pt x="2391" y="1"/>
                  <a:pt x="0" y="2391"/>
                  <a:pt x="0" y="5340"/>
                </a:cubicBezTo>
                <a:cubicBezTo>
                  <a:pt x="0" y="8290"/>
                  <a:pt x="2391" y="10680"/>
                  <a:pt x="5340" y="10680"/>
                </a:cubicBezTo>
                <a:cubicBezTo>
                  <a:pt x="8289" y="10680"/>
                  <a:pt x="10680" y="8290"/>
                  <a:pt x="10680" y="5340"/>
                </a:cubicBezTo>
                <a:cubicBezTo>
                  <a:pt x="10680" y="2391"/>
                  <a:pt x="8289" y="1"/>
                  <a:pt x="53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0"/>
          <p:cNvSpPr/>
          <p:nvPr/>
        </p:nvSpPr>
        <p:spPr>
          <a:xfrm flipH="1">
            <a:off x="-279823" y="3843106"/>
            <a:ext cx="485425" cy="425027"/>
          </a:xfrm>
          <a:custGeom>
            <a:rect b="b" l="l" r="r" t="t"/>
            <a:pathLst>
              <a:path extrusionOk="0" h="1759" w="2009">
                <a:moveTo>
                  <a:pt x="1006" y="0"/>
                </a:moveTo>
                <a:cubicBezTo>
                  <a:pt x="702" y="0"/>
                  <a:pt x="407" y="157"/>
                  <a:pt x="244" y="439"/>
                </a:cubicBezTo>
                <a:cubicBezTo>
                  <a:pt x="1" y="859"/>
                  <a:pt x="144" y="1397"/>
                  <a:pt x="564" y="1640"/>
                </a:cubicBezTo>
                <a:cubicBezTo>
                  <a:pt x="703" y="1721"/>
                  <a:pt x="854" y="1759"/>
                  <a:pt x="1004" y="1759"/>
                </a:cubicBezTo>
                <a:cubicBezTo>
                  <a:pt x="1307" y="1759"/>
                  <a:pt x="1603" y="1602"/>
                  <a:pt x="1766" y="1321"/>
                </a:cubicBezTo>
                <a:cubicBezTo>
                  <a:pt x="2009" y="901"/>
                  <a:pt x="1865" y="363"/>
                  <a:pt x="1445" y="118"/>
                </a:cubicBezTo>
                <a:cubicBezTo>
                  <a:pt x="1306" y="38"/>
                  <a:pt x="1155" y="0"/>
                  <a:pt x="100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0"/>
          <p:cNvSpPr/>
          <p:nvPr/>
        </p:nvSpPr>
        <p:spPr>
          <a:xfrm flipH="1">
            <a:off x="7488655" y="-645765"/>
            <a:ext cx="1798415" cy="1638493"/>
          </a:xfrm>
          <a:custGeom>
            <a:rect b="b" l="l" r="r" t="t"/>
            <a:pathLst>
              <a:path extrusionOk="0" h="6781" w="7443">
                <a:moveTo>
                  <a:pt x="3721" y="1"/>
                </a:moveTo>
                <a:cubicBezTo>
                  <a:pt x="2854" y="1"/>
                  <a:pt x="1986" y="332"/>
                  <a:pt x="1325" y="993"/>
                </a:cubicBezTo>
                <a:cubicBezTo>
                  <a:pt x="1" y="2317"/>
                  <a:pt x="1" y="4464"/>
                  <a:pt x="1325" y="5788"/>
                </a:cubicBezTo>
                <a:cubicBezTo>
                  <a:pt x="1986" y="6449"/>
                  <a:pt x="2854" y="6780"/>
                  <a:pt x="3721" y="6780"/>
                </a:cubicBezTo>
                <a:cubicBezTo>
                  <a:pt x="4589" y="6780"/>
                  <a:pt x="5457" y="6449"/>
                  <a:pt x="6119" y="5788"/>
                </a:cubicBezTo>
                <a:cubicBezTo>
                  <a:pt x="7443" y="4464"/>
                  <a:pt x="7443" y="2317"/>
                  <a:pt x="6119" y="993"/>
                </a:cubicBezTo>
                <a:cubicBezTo>
                  <a:pt x="5457" y="332"/>
                  <a:pt x="4589" y="1"/>
                  <a:pt x="37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30"/>
          <p:cNvSpPr/>
          <p:nvPr/>
        </p:nvSpPr>
        <p:spPr>
          <a:xfrm flipH="1">
            <a:off x="8034723" y="-150670"/>
            <a:ext cx="709894" cy="645394"/>
          </a:xfrm>
          <a:custGeom>
            <a:rect b="b" l="l" r="r" t="t"/>
            <a:pathLst>
              <a:path extrusionOk="0" h="2671" w="2938">
                <a:moveTo>
                  <a:pt x="1468" y="1"/>
                </a:moveTo>
                <a:cubicBezTo>
                  <a:pt x="863" y="1"/>
                  <a:pt x="315" y="415"/>
                  <a:pt x="170" y="1030"/>
                </a:cubicBezTo>
                <a:cubicBezTo>
                  <a:pt x="1" y="1746"/>
                  <a:pt x="446" y="2465"/>
                  <a:pt x="1163" y="2635"/>
                </a:cubicBezTo>
                <a:cubicBezTo>
                  <a:pt x="1266" y="2659"/>
                  <a:pt x="1370" y="2671"/>
                  <a:pt x="1472" y="2671"/>
                </a:cubicBezTo>
                <a:cubicBezTo>
                  <a:pt x="2076" y="2671"/>
                  <a:pt x="2624" y="2257"/>
                  <a:pt x="2769" y="1643"/>
                </a:cubicBezTo>
                <a:cubicBezTo>
                  <a:pt x="2937" y="925"/>
                  <a:pt x="2494" y="206"/>
                  <a:pt x="1776" y="37"/>
                </a:cubicBezTo>
                <a:cubicBezTo>
                  <a:pt x="1673" y="12"/>
                  <a:pt x="1570" y="1"/>
                  <a:pt x="146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30"/>
          <p:cNvSpPr/>
          <p:nvPr/>
        </p:nvSpPr>
        <p:spPr>
          <a:xfrm flipH="1">
            <a:off x="8599420" y="3907134"/>
            <a:ext cx="687665" cy="625580"/>
          </a:xfrm>
          <a:custGeom>
            <a:rect b="b" l="l" r="r" t="t"/>
            <a:pathLst>
              <a:path extrusionOk="0" h="2589" w="2846">
                <a:moveTo>
                  <a:pt x="1422" y="1"/>
                </a:moveTo>
                <a:cubicBezTo>
                  <a:pt x="835" y="1"/>
                  <a:pt x="304" y="402"/>
                  <a:pt x="163" y="998"/>
                </a:cubicBezTo>
                <a:cubicBezTo>
                  <a:pt x="0" y="1694"/>
                  <a:pt x="431" y="2389"/>
                  <a:pt x="1125" y="2554"/>
                </a:cubicBezTo>
                <a:cubicBezTo>
                  <a:pt x="1225" y="2577"/>
                  <a:pt x="1326" y="2589"/>
                  <a:pt x="1424" y="2589"/>
                </a:cubicBezTo>
                <a:cubicBezTo>
                  <a:pt x="2011" y="2589"/>
                  <a:pt x="2542" y="2187"/>
                  <a:pt x="2681" y="1593"/>
                </a:cubicBezTo>
                <a:cubicBezTo>
                  <a:pt x="2845" y="897"/>
                  <a:pt x="2415" y="200"/>
                  <a:pt x="1720" y="36"/>
                </a:cubicBezTo>
                <a:cubicBezTo>
                  <a:pt x="1620" y="12"/>
                  <a:pt x="1520" y="1"/>
                  <a:pt x="142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30"/>
          <p:cNvSpPr/>
          <p:nvPr/>
        </p:nvSpPr>
        <p:spPr>
          <a:xfrm flipH="1">
            <a:off x="7316868" y="4913895"/>
            <a:ext cx="437341" cy="406663"/>
          </a:xfrm>
          <a:custGeom>
            <a:rect b="b" l="l" r="r" t="t"/>
            <a:pathLst>
              <a:path extrusionOk="0" h="1683" w="1810">
                <a:moveTo>
                  <a:pt x="906" y="0"/>
                </a:moveTo>
                <a:cubicBezTo>
                  <a:pt x="501" y="0"/>
                  <a:pt x="142" y="294"/>
                  <a:pt x="76" y="707"/>
                </a:cubicBezTo>
                <a:cubicBezTo>
                  <a:pt x="1" y="1166"/>
                  <a:pt x="312" y="1598"/>
                  <a:pt x="771" y="1671"/>
                </a:cubicBezTo>
                <a:cubicBezTo>
                  <a:pt x="817" y="1679"/>
                  <a:pt x="863" y="1683"/>
                  <a:pt x="908" y="1683"/>
                </a:cubicBezTo>
                <a:cubicBezTo>
                  <a:pt x="1312" y="1683"/>
                  <a:pt x="1669" y="1389"/>
                  <a:pt x="1736" y="977"/>
                </a:cubicBezTo>
                <a:cubicBezTo>
                  <a:pt x="1810" y="518"/>
                  <a:pt x="1499" y="86"/>
                  <a:pt x="1040" y="11"/>
                </a:cubicBezTo>
                <a:cubicBezTo>
                  <a:pt x="995" y="4"/>
                  <a:pt x="950" y="0"/>
                  <a:pt x="9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30"/>
          <p:cNvSpPr/>
          <p:nvPr/>
        </p:nvSpPr>
        <p:spPr>
          <a:xfrm flipH="1">
            <a:off x="8839575" y="3039924"/>
            <a:ext cx="447490" cy="406905"/>
          </a:xfrm>
          <a:custGeom>
            <a:rect b="b" l="l" r="r" t="t"/>
            <a:pathLst>
              <a:path extrusionOk="0" h="1684" w="1852">
                <a:moveTo>
                  <a:pt x="925" y="1"/>
                </a:moveTo>
                <a:cubicBezTo>
                  <a:pt x="544" y="1"/>
                  <a:pt x="199" y="261"/>
                  <a:pt x="107" y="649"/>
                </a:cubicBezTo>
                <a:cubicBezTo>
                  <a:pt x="1" y="1101"/>
                  <a:pt x="280" y="1554"/>
                  <a:pt x="732" y="1660"/>
                </a:cubicBezTo>
                <a:cubicBezTo>
                  <a:pt x="798" y="1676"/>
                  <a:pt x="863" y="1683"/>
                  <a:pt x="927" y="1683"/>
                </a:cubicBezTo>
                <a:cubicBezTo>
                  <a:pt x="1307" y="1683"/>
                  <a:pt x="1653" y="1422"/>
                  <a:pt x="1744" y="1035"/>
                </a:cubicBezTo>
                <a:cubicBezTo>
                  <a:pt x="1851" y="583"/>
                  <a:pt x="1570" y="131"/>
                  <a:pt x="1118" y="23"/>
                </a:cubicBezTo>
                <a:cubicBezTo>
                  <a:pt x="1053" y="8"/>
                  <a:pt x="989" y="1"/>
                  <a:pt x="92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30"/>
          <p:cNvSpPr/>
          <p:nvPr/>
        </p:nvSpPr>
        <p:spPr>
          <a:xfrm flipH="1">
            <a:off x="8034713" y="3446834"/>
            <a:ext cx="461745" cy="406905"/>
          </a:xfrm>
          <a:custGeom>
            <a:rect b="b" l="l" r="r" t="t"/>
            <a:pathLst>
              <a:path extrusionOk="0" h="1684" w="1911">
                <a:moveTo>
                  <a:pt x="956" y="1"/>
                </a:moveTo>
                <a:cubicBezTo>
                  <a:pt x="848" y="1"/>
                  <a:pt x="739" y="22"/>
                  <a:pt x="634" y="66"/>
                </a:cubicBezTo>
                <a:cubicBezTo>
                  <a:pt x="204" y="243"/>
                  <a:pt x="0" y="734"/>
                  <a:pt x="179" y="1163"/>
                </a:cubicBezTo>
                <a:cubicBezTo>
                  <a:pt x="312" y="1487"/>
                  <a:pt x="625" y="1683"/>
                  <a:pt x="956" y="1683"/>
                </a:cubicBezTo>
                <a:cubicBezTo>
                  <a:pt x="1063" y="1683"/>
                  <a:pt x="1172" y="1662"/>
                  <a:pt x="1278" y="1619"/>
                </a:cubicBezTo>
                <a:cubicBezTo>
                  <a:pt x="1706" y="1441"/>
                  <a:pt x="1910" y="949"/>
                  <a:pt x="1733" y="521"/>
                </a:cubicBezTo>
                <a:cubicBezTo>
                  <a:pt x="1598" y="197"/>
                  <a:pt x="1285" y="1"/>
                  <a:pt x="95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0"/>
          <p:cNvSpPr/>
          <p:nvPr/>
        </p:nvSpPr>
        <p:spPr>
          <a:xfrm flipH="1">
            <a:off x="7848606" y="4253881"/>
            <a:ext cx="293333" cy="267243"/>
          </a:xfrm>
          <a:custGeom>
            <a:rect b="b" l="l" r="r" t="t"/>
            <a:pathLst>
              <a:path extrusionOk="0" h="1106" w="1214">
                <a:moveTo>
                  <a:pt x="607" y="0"/>
                </a:moveTo>
                <a:cubicBezTo>
                  <a:pt x="465" y="0"/>
                  <a:pt x="324" y="54"/>
                  <a:pt x="216" y="162"/>
                </a:cubicBezTo>
                <a:cubicBezTo>
                  <a:pt x="0" y="377"/>
                  <a:pt x="0" y="727"/>
                  <a:pt x="216" y="943"/>
                </a:cubicBezTo>
                <a:cubicBezTo>
                  <a:pt x="324" y="1051"/>
                  <a:pt x="465" y="1105"/>
                  <a:pt x="607" y="1105"/>
                </a:cubicBezTo>
                <a:cubicBezTo>
                  <a:pt x="748" y="1105"/>
                  <a:pt x="889" y="1051"/>
                  <a:pt x="997" y="943"/>
                </a:cubicBezTo>
                <a:cubicBezTo>
                  <a:pt x="1213" y="727"/>
                  <a:pt x="1213" y="377"/>
                  <a:pt x="997" y="162"/>
                </a:cubicBezTo>
                <a:cubicBezTo>
                  <a:pt x="889" y="54"/>
                  <a:pt x="748" y="0"/>
                  <a:pt x="6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30"/>
          <p:cNvSpPr/>
          <p:nvPr/>
        </p:nvSpPr>
        <p:spPr>
          <a:xfrm flipH="1">
            <a:off x="6734620" y="4665194"/>
            <a:ext cx="213355" cy="182914"/>
          </a:xfrm>
          <a:custGeom>
            <a:rect b="b" l="l" r="r" t="t"/>
            <a:pathLst>
              <a:path extrusionOk="0" h="757" w="883">
                <a:moveTo>
                  <a:pt x="505" y="1"/>
                </a:moveTo>
                <a:cubicBezTo>
                  <a:pt x="169" y="1"/>
                  <a:pt x="1" y="407"/>
                  <a:pt x="239" y="645"/>
                </a:cubicBezTo>
                <a:cubicBezTo>
                  <a:pt x="316" y="722"/>
                  <a:pt x="410" y="756"/>
                  <a:pt x="503" y="756"/>
                </a:cubicBezTo>
                <a:cubicBezTo>
                  <a:pt x="697" y="756"/>
                  <a:pt x="883" y="606"/>
                  <a:pt x="883" y="378"/>
                </a:cubicBezTo>
                <a:cubicBezTo>
                  <a:pt x="883" y="169"/>
                  <a:pt x="715" y="1"/>
                  <a:pt x="5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30"/>
          <p:cNvSpPr/>
          <p:nvPr/>
        </p:nvSpPr>
        <p:spPr>
          <a:xfrm flipH="1">
            <a:off x="3324439" y="284637"/>
            <a:ext cx="213838" cy="182914"/>
          </a:xfrm>
          <a:custGeom>
            <a:rect b="b" l="l" r="r" t="t"/>
            <a:pathLst>
              <a:path extrusionOk="0" h="757" w="885">
                <a:moveTo>
                  <a:pt x="506" y="1"/>
                </a:moveTo>
                <a:cubicBezTo>
                  <a:pt x="170" y="1"/>
                  <a:pt x="1" y="407"/>
                  <a:pt x="239" y="645"/>
                </a:cubicBezTo>
                <a:cubicBezTo>
                  <a:pt x="316" y="722"/>
                  <a:pt x="410" y="756"/>
                  <a:pt x="503" y="756"/>
                </a:cubicBezTo>
                <a:cubicBezTo>
                  <a:pt x="697" y="756"/>
                  <a:pt x="883" y="606"/>
                  <a:pt x="884" y="378"/>
                </a:cubicBezTo>
                <a:cubicBezTo>
                  <a:pt x="884" y="169"/>
                  <a:pt x="715" y="1"/>
                  <a:pt x="50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30"/>
          <p:cNvSpPr/>
          <p:nvPr/>
        </p:nvSpPr>
        <p:spPr>
          <a:xfrm flipH="1">
            <a:off x="8200461" y="383958"/>
            <a:ext cx="1962720" cy="1788304"/>
          </a:xfrm>
          <a:custGeom>
            <a:rect b="b" l="l" r="r" t="t"/>
            <a:pathLst>
              <a:path extrusionOk="0" h="7401" w="8123">
                <a:moveTo>
                  <a:pt x="4061" y="1"/>
                </a:moveTo>
                <a:cubicBezTo>
                  <a:pt x="3115" y="1"/>
                  <a:pt x="2168" y="362"/>
                  <a:pt x="1446" y="1085"/>
                </a:cubicBezTo>
                <a:cubicBezTo>
                  <a:pt x="0" y="2529"/>
                  <a:pt x="0" y="4871"/>
                  <a:pt x="1446" y="6317"/>
                </a:cubicBezTo>
                <a:cubicBezTo>
                  <a:pt x="2168" y="7039"/>
                  <a:pt x="3115" y="7400"/>
                  <a:pt x="4061" y="7400"/>
                </a:cubicBezTo>
                <a:cubicBezTo>
                  <a:pt x="5008" y="7400"/>
                  <a:pt x="5955" y="7039"/>
                  <a:pt x="6678" y="6317"/>
                </a:cubicBezTo>
                <a:cubicBezTo>
                  <a:pt x="8122" y="4871"/>
                  <a:pt x="8122" y="2529"/>
                  <a:pt x="6678" y="1085"/>
                </a:cubicBezTo>
                <a:cubicBezTo>
                  <a:pt x="5955" y="362"/>
                  <a:pt x="5008" y="1"/>
                  <a:pt x="40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30"/>
          <p:cNvSpPr/>
          <p:nvPr/>
        </p:nvSpPr>
        <p:spPr>
          <a:xfrm flipH="1">
            <a:off x="262355" y="4422434"/>
            <a:ext cx="491465" cy="491475"/>
          </a:xfrm>
          <a:custGeom>
            <a:rect b="b" l="l" r="r" t="t"/>
            <a:pathLst>
              <a:path extrusionOk="0" h="2034" w="2034">
                <a:moveTo>
                  <a:pt x="1017" y="1"/>
                </a:moveTo>
                <a:cubicBezTo>
                  <a:pt x="456" y="1"/>
                  <a:pt x="1" y="456"/>
                  <a:pt x="1" y="1017"/>
                </a:cubicBezTo>
                <a:cubicBezTo>
                  <a:pt x="1" y="1578"/>
                  <a:pt x="456" y="2034"/>
                  <a:pt x="1017" y="2034"/>
                </a:cubicBezTo>
                <a:cubicBezTo>
                  <a:pt x="1578" y="2034"/>
                  <a:pt x="2033" y="1578"/>
                  <a:pt x="2033" y="1017"/>
                </a:cubicBezTo>
                <a:cubicBezTo>
                  <a:pt x="2033" y="456"/>
                  <a:pt x="1578" y="1"/>
                  <a:pt x="101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30"/>
          <p:cNvSpPr/>
          <p:nvPr/>
        </p:nvSpPr>
        <p:spPr>
          <a:xfrm flipH="1">
            <a:off x="-854520" y="4665200"/>
            <a:ext cx="1305500" cy="1305527"/>
          </a:xfrm>
          <a:custGeom>
            <a:rect b="b" l="l" r="r" t="t"/>
            <a:pathLst>
              <a:path extrusionOk="0" h="5403" w="5403">
                <a:moveTo>
                  <a:pt x="2701" y="1"/>
                </a:moveTo>
                <a:cubicBezTo>
                  <a:pt x="1210" y="1"/>
                  <a:pt x="1" y="1210"/>
                  <a:pt x="1" y="2701"/>
                </a:cubicBezTo>
                <a:cubicBezTo>
                  <a:pt x="1" y="4193"/>
                  <a:pt x="1210" y="5402"/>
                  <a:pt x="2701" y="5402"/>
                </a:cubicBezTo>
                <a:cubicBezTo>
                  <a:pt x="4193" y="5402"/>
                  <a:pt x="5402" y="4193"/>
                  <a:pt x="5402" y="2701"/>
                </a:cubicBezTo>
                <a:cubicBezTo>
                  <a:pt x="5402" y="1210"/>
                  <a:pt x="4193" y="1"/>
                  <a:pt x="2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30"/>
          <p:cNvSpPr/>
          <p:nvPr/>
        </p:nvSpPr>
        <p:spPr>
          <a:xfrm flipH="1">
            <a:off x="-592128" y="1129628"/>
            <a:ext cx="1043095" cy="1042633"/>
          </a:xfrm>
          <a:custGeom>
            <a:rect b="b" l="l" r="r" t="t"/>
            <a:pathLst>
              <a:path extrusionOk="0" h="4315" w="4317">
                <a:moveTo>
                  <a:pt x="2159" y="0"/>
                </a:moveTo>
                <a:cubicBezTo>
                  <a:pt x="967" y="0"/>
                  <a:pt x="1" y="966"/>
                  <a:pt x="1" y="2157"/>
                </a:cubicBezTo>
                <a:cubicBezTo>
                  <a:pt x="1" y="3348"/>
                  <a:pt x="967" y="4314"/>
                  <a:pt x="2159" y="4314"/>
                </a:cubicBezTo>
                <a:cubicBezTo>
                  <a:pt x="3350" y="4314"/>
                  <a:pt x="4316" y="3348"/>
                  <a:pt x="4316" y="2157"/>
                </a:cubicBezTo>
                <a:cubicBezTo>
                  <a:pt x="4316" y="966"/>
                  <a:pt x="3350" y="0"/>
                  <a:pt x="215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0"/>
          <p:cNvSpPr/>
          <p:nvPr/>
        </p:nvSpPr>
        <p:spPr>
          <a:xfrm flipH="1">
            <a:off x="4191370" y="-160912"/>
            <a:ext cx="442899" cy="443149"/>
          </a:xfrm>
          <a:custGeom>
            <a:rect b="b" l="l" r="r" t="t"/>
            <a:pathLst>
              <a:path extrusionOk="0" h="1834" w="1833">
                <a:moveTo>
                  <a:pt x="916" y="1"/>
                </a:moveTo>
                <a:cubicBezTo>
                  <a:pt x="410" y="1"/>
                  <a:pt x="1" y="412"/>
                  <a:pt x="1" y="918"/>
                </a:cubicBezTo>
                <a:cubicBezTo>
                  <a:pt x="1" y="1423"/>
                  <a:pt x="410" y="1833"/>
                  <a:pt x="916" y="1833"/>
                </a:cubicBezTo>
                <a:cubicBezTo>
                  <a:pt x="1423" y="1833"/>
                  <a:pt x="1833" y="1423"/>
                  <a:pt x="1833" y="918"/>
                </a:cubicBezTo>
                <a:cubicBezTo>
                  <a:pt x="1833" y="412"/>
                  <a:pt x="1423" y="1"/>
                  <a:pt x="91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0"/>
          <p:cNvSpPr/>
          <p:nvPr/>
        </p:nvSpPr>
        <p:spPr>
          <a:xfrm flipH="1">
            <a:off x="1227331" y="-126843"/>
            <a:ext cx="600438" cy="600692"/>
          </a:xfrm>
          <a:custGeom>
            <a:rect b="b" l="l" r="r" t="t"/>
            <a:pathLst>
              <a:path extrusionOk="0" h="2486" w="2485">
                <a:moveTo>
                  <a:pt x="1242" y="1"/>
                </a:moveTo>
                <a:cubicBezTo>
                  <a:pt x="557" y="1"/>
                  <a:pt x="1" y="557"/>
                  <a:pt x="1" y="1242"/>
                </a:cubicBezTo>
                <a:cubicBezTo>
                  <a:pt x="1" y="1929"/>
                  <a:pt x="557" y="2485"/>
                  <a:pt x="1242" y="2485"/>
                </a:cubicBezTo>
                <a:cubicBezTo>
                  <a:pt x="1929" y="2485"/>
                  <a:pt x="2485" y="1929"/>
                  <a:pt x="2485" y="1242"/>
                </a:cubicBezTo>
                <a:cubicBezTo>
                  <a:pt x="2485" y="557"/>
                  <a:pt x="1929" y="1"/>
                  <a:pt x="124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0"/>
          <p:cNvSpPr/>
          <p:nvPr/>
        </p:nvSpPr>
        <p:spPr>
          <a:xfrm flipH="1">
            <a:off x="2170882" y="203462"/>
            <a:ext cx="345282" cy="345289"/>
          </a:xfrm>
          <a:custGeom>
            <a:rect b="b" l="l" r="r" t="t"/>
            <a:pathLst>
              <a:path extrusionOk="0" h="1429" w="1429">
                <a:moveTo>
                  <a:pt x="715" y="1"/>
                </a:moveTo>
                <a:cubicBezTo>
                  <a:pt x="320" y="1"/>
                  <a:pt x="1" y="320"/>
                  <a:pt x="1" y="715"/>
                </a:cubicBezTo>
                <a:cubicBezTo>
                  <a:pt x="1" y="1109"/>
                  <a:pt x="320" y="1428"/>
                  <a:pt x="715" y="1428"/>
                </a:cubicBezTo>
                <a:cubicBezTo>
                  <a:pt x="1108" y="1428"/>
                  <a:pt x="1429" y="1109"/>
                  <a:pt x="1429" y="715"/>
                </a:cubicBezTo>
                <a:cubicBezTo>
                  <a:pt x="1429" y="320"/>
                  <a:pt x="1108" y="1"/>
                  <a:pt x="7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0"/>
          <p:cNvSpPr/>
          <p:nvPr/>
        </p:nvSpPr>
        <p:spPr>
          <a:xfrm flipH="1">
            <a:off x="352529" y="252305"/>
            <a:ext cx="772717" cy="680913"/>
          </a:xfrm>
          <a:custGeom>
            <a:rect b="b" l="l" r="r" t="t"/>
            <a:pathLst>
              <a:path extrusionOk="0" h="2818" w="3198">
                <a:moveTo>
                  <a:pt x="1598" y="1"/>
                </a:moveTo>
                <a:cubicBezTo>
                  <a:pt x="1419" y="1"/>
                  <a:pt x="1236" y="35"/>
                  <a:pt x="1060" y="108"/>
                </a:cubicBezTo>
                <a:cubicBezTo>
                  <a:pt x="342" y="406"/>
                  <a:pt x="1" y="1229"/>
                  <a:pt x="298" y="1948"/>
                </a:cubicBezTo>
                <a:cubicBezTo>
                  <a:pt x="523" y="2490"/>
                  <a:pt x="1047" y="2817"/>
                  <a:pt x="1600" y="2817"/>
                </a:cubicBezTo>
                <a:cubicBezTo>
                  <a:pt x="1779" y="2817"/>
                  <a:pt x="1961" y="2783"/>
                  <a:pt x="2137" y="2710"/>
                </a:cubicBezTo>
                <a:cubicBezTo>
                  <a:pt x="2856" y="2413"/>
                  <a:pt x="3198" y="1589"/>
                  <a:pt x="2900" y="870"/>
                </a:cubicBezTo>
                <a:cubicBezTo>
                  <a:pt x="2676" y="328"/>
                  <a:pt x="2151" y="1"/>
                  <a:pt x="15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0"/>
          <p:cNvSpPr/>
          <p:nvPr/>
        </p:nvSpPr>
        <p:spPr>
          <a:xfrm flipH="1">
            <a:off x="6042957" y="-166846"/>
            <a:ext cx="748796" cy="680672"/>
          </a:xfrm>
          <a:custGeom>
            <a:rect b="b" l="l" r="r" t="t"/>
            <a:pathLst>
              <a:path extrusionOk="0" h="2817" w="3099">
                <a:moveTo>
                  <a:pt x="1548" y="0"/>
                </a:moveTo>
                <a:cubicBezTo>
                  <a:pt x="910" y="0"/>
                  <a:pt x="332" y="437"/>
                  <a:pt x="179" y="1086"/>
                </a:cubicBezTo>
                <a:cubicBezTo>
                  <a:pt x="1" y="1842"/>
                  <a:pt x="469" y="2600"/>
                  <a:pt x="1226" y="2778"/>
                </a:cubicBezTo>
                <a:cubicBezTo>
                  <a:pt x="1335" y="2804"/>
                  <a:pt x="1444" y="2817"/>
                  <a:pt x="1552" y="2817"/>
                </a:cubicBezTo>
                <a:cubicBezTo>
                  <a:pt x="2190" y="2817"/>
                  <a:pt x="2767" y="2379"/>
                  <a:pt x="2920" y="1732"/>
                </a:cubicBezTo>
                <a:cubicBezTo>
                  <a:pt x="3098" y="976"/>
                  <a:pt x="2630" y="217"/>
                  <a:pt x="1873" y="38"/>
                </a:cubicBezTo>
                <a:cubicBezTo>
                  <a:pt x="1765" y="12"/>
                  <a:pt x="1656" y="0"/>
                  <a:pt x="1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0"/>
          <p:cNvSpPr/>
          <p:nvPr/>
        </p:nvSpPr>
        <p:spPr>
          <a:xfrm flipH="1">
            <a:off x="4125126" y="103252"/>
            <a:ext cx="5518357" cy="680924"/>
          </a:xfrm>
          <a:custGeom>
            <a:rect b="b" l="l" r="r" t="t"/>
            <a:pathLst>
              <a:path extrusionOk="0" h="6417" w="52006">
                <a:moveTo>
                  <a:pt x="42454" y="0"/>
                </a:moveTo>
                <a:cubicBezTo>
                  <a:pt x="42391" y="0"/>
                  <a:pt x="42321" y="45"/>
                  <a:pt x="42319" y="120"/>
                </a:cubicBezTo>
                <a:cubicBezTo>
                  <a:pt x="42277" y="1651"/>
                  <a:pt x="42138" y="3177"/>
                  <a:pt x="41904" y="4690"/>
                </a:cubicBezTo>
                <a:cubicBezTo>
                  <a:pt x="41880" y="4844"/>
                  <a:pt x="41860" y="5002"/>
                  <a:pt x="41827" y="5154"/>
                </a:cubicBezTo>
                <a:cubicBezTo>
                  <a:pt x="41780" y="5374"/>
                  <a:pt x="41690" y="5467"/>
                  <a:pt x="41454" y="5494"/>
                </a:cubicBezTo>
                <a:cubicBezTo>
                  <a:pt x="41353" y="5505"/>
                  <a:pt x="41249" y="5510"/>
                  <a:pt x="41144" y="5510"/>
                </a:cubicBezTo>
                <a:cubicBezTo>
                  <a:pt x="40842" y="5510"/>
                  <a:pt x="40528" y="5475"/>
                  <a:pt x="40236" y="5468"/>
                </a:cubicBezTo>
                <a:cubicBezTo>
                  <a:pt x="39562" y="5455"/>
                  <a:pt x="38885" y="5461"/>
                  <a:pt x="38211" y="5421"/>
                </a:cubicBezTo>
                <a:cubicBezTo>
                  <a:pt x="37272" y="5364"/>
                  <a:pt x="35982" y="5155"/>
                  <a:pt x="35616" y="4138"/>
                </a:cubicBezTo>
                <a:cubicBezTo>
                  <a:pt x="35480" y="3758"/>
                  <a:pt x="35449" y="3192"/>
                  <a:pt x="34969" y="3077"/>
                </a:cubicBezTo>
                <a:cubicBezTo>
                  <a:pt x="34920" y="3065"/>
                  <a:pt x="34872" y="3060"/>
                  <a:pt x="34826" y="3060"/>
                </a:cubicBezTo>
                <a:cubicBezTo>
                  <a:pt x="34420" y="3060"/>
                  <a:pt x="34115" y="3486"/>
                  <a:pt x="33900" y="3785"/>
                </a:cubicBezTo>
                <a:cubicBezTo>
                  <a:pt x="33107" y="4883"/>
                  <a:pt x="31914" y="5624"/>
                  <a:pt x="30580" y="5847"/>
                </a:cubicBezTo>
                <a:lnTo>
                  <a:pt x="30580" y="5847"/>
                </a:lnTo>
                <a:cubicBezTo>
                  <a:pt x="30238" y="4003"/>
                  <a:pt x="30018" y="2139"/>
                  <a:pt x="29920" y="267"/>
                </a:cubicBezTo>
                <a:cubicBezTo>
                  <a:pt x="29916" y="194"/>
                  <a:pt x="29845" y="148"/>
                  <a:pt x="29782" y="148"/>
                </a:cubicBezTo>
                <a:cubicBezTo>
                  <a:pt x="29734" y="148"/>
                  <a:pt x="29690" y="174"/>
                  <a:pt x="29681" y="235"/>
                </a:cubicBezTo>
                <a:cubicBezTo>
                  <a:pt x="29447" y="1836"/>
                  <a:pt x="29218" y="3436"/>
                  <a:pt x="28980" y="5035"/>
                </a:cubicBezTo>
                <a:cubicBezTo>
                  <a:pt x="28945" y="5263"/>
                  <a:pt x="28949" y="5470"/>
                  <a:pt x="28664" y="5505"/>
                </a:cubicBezTo>
                <a:cubicBezTo>
                  <a:pt x="28629" y="5509"/>
                  <a:pt x="28594" y="5510"/>
                  <a:pt x="28558" y="5510"/>
                </a:cubicBezTo>
                <a:cubicBezTo>
                  <a:pt x="28430" y="5510"/>
                  <a:pt x="28293" y="5491"/>
                  <a:pt x="28172" y="5487"/>
                </a:cubicBezTo>
                <a:lnTo>
                  <a:pt x="26895" y="5435"/>
                </a:lnTo>
                <a:cubicBezTo>
                  <a:pt x="26173" y="5405"/>
                  <a:pt x="25432" y="5418"/>
                  <a:pt x="24716" y="5316"/>
                </a:cubicBezTo>
                <a:cubicBezTo>
                  <a:pt x="24122" y="5229"/>
                  <a:pt x="23557" y="5016"/>
                  <a:pt x="23222" y="4492"/>
                </a:cubicBezTo>
                <a:cubicBezTo>
                  <a:pt x="22970" y="4100"/>
                  <a:pt x="22818" y="3609"/>
                  <a:pt x="22456" y="3298"/>
                </a:cubicBezTo>
                <a:cubicBezTo>
                  <a:pt x="22284" y="3150"/>
                  <a:pt x="22083" y="3079"/>
                  <a:pt x="21880" y="3079"/>
                </a:cubicBezTo>
                <a:cubicBezTo>
                  <a:pt x="21671" y="3079"/>
                  <a:pt x="21461" y="3154"/>
                  <a:pt x="21281" y="3296"/>
                </a:cubicBezTo>
                <a:cubicBezTo>
                  <a:pt x="20822" y="3654"/>
                  <a:pt x="20691" y="4226"/>
                  <a:pt x="20426" y="4716"/>
                </a:cubicBezTo>
                <a:cubicBezTo>
                  <a:pt x="20258" y="5027"/>
                  <a:pt x="20027" y="5267"/>
                  <a:pt x="19679" y="5361"/>
                </a:cubicBezTo>
                <a:cubicBezTo>
                  <a:pt x="19392" y="5437"/>
                  <a:pt x="19090" y="5431"/>
                  <a:pt x="18797" y="5435"/>
                </a:cubicBezTo>
                <a:cubicBezTo>
                  <a:pt x="18366" y="5440"/>
                  <a:pt x="17925" y="5461"/>
                  <a:pt x="17596" y="5728"/>
                </a:cubicBezTo>
                <a:lnTo>
                  <a:pt x="17596" y="5728"/>
                </a:lnTo>
                <a:cubicBezTo>
                  <a:pt x="17258" y="4031"/>
                  <a:pt x="17058" y="2308"/>
                  <a:pt x="17001" y="578"/>
                </a:cubicBezTo>
                <a:cubicBezTo>
                  <a:pt x="16998" y="504"/>
                  <a:pt x="16929" y="459"/>
                  <a:pt x="16866" y="459"/>
                </a:cubicBezTo>
                <a:cubicBezTo>
                  <a:pt x="16817" y="459"/>
                  <a:pt x="16773" y="485"/>
                  <a:pt x="16763" y="545"/>
                </a:cubicBezTo>
                <a:lnTo>
                  <a:pt x="16757" y="578"/>
                </a:lnTo>
                <a:lnTo>
                  <a:pt x="16757" y="578"/>
                </a:lnTo>
                <a:lnTo>
                  <a:pt x="16756" y="578"/>
                </a:lnTo>
                <a:lnTo>
                  <a:pt x="16756" y="578"/>
                </a:lnTo>
                <a:cubicBezTo>
                  <a:pt x="16756" y="579"/>
                  <a:pt x="16756" y="581"/>
                  <a:pt x="16756" y="582"/>
                </a:cubicBezTo>
                <a:lnTo>
                  <a:pt x="16756" y="582"/>
                </a:lnTo>
                <a:lnTo>
                  <a:pt x="16331" y="3057"/>
                </a:lnTo>
                <a:lnTo>
                  <a:pt x="16141" y="4162"/>
                </a:lnTo>
                <a:lnTo>
                  <a:pt x="16037" y="4765"/>
                </a:lnTo>
                <a:cubicBezTo>
                  <a:pt x="16004" y="4963"/>
                  <a:pt x="15994" y="5190"/>
                  <a:pt x="15921" y="5378"/>
                </a:cubicBezTo>
                <a:cubicBezTo>
                  <a:pt x="15854" y="5550"/>
                  <a:pt x="15724" y="5605"/>
                  <a:pt x="15575" y="5605"/>
                </a:cubicBezTo>
                <a:cubicBezTo>
                  <a:pt x="15377" y="5605"/>
                  <a:pt x="15145" y="5509"/>
                  <a:pt x="14979" y="5465"/>
                </a:cubicBezTo>
                <a:cubicBezTo>
                  <a:pt x="14624" y="5370"/>
                  <a:pt x="14255" y="5339"/>
                  <a:pt x="13888" y="5339"/>
                </a:cubicBezTo>
                <a:cubicBezTo>
                  <a:pt x="13866" y="5339"/>
                  <a:pt x="13843" y="5339"/>
                  <a:pt x="13821" y="5339"/>
                </a:cubicBezTo>
                <a:cubicBezTo>
                  <a:pt x="13302" y="5343"/>
                  <a:pt x="12776" y="5411"/>
                  <a:pt x="12254" y="5411"/>
                </a:cubicBezTo>
                <a:cubicBezTo>
                  <a:pt x="12040" y="5411"/>
                  <a:pt x="11827" y="5399"/>
                  <a:pt x="11616" y="5368"/>
                </a:cubicBezTo>
                <a:cubicBezTo>
                  <a:pt x="11061" y="5285"/>
                  <a:pt x="10475" y="5069"/>
                  <a:pt x="10091" y="4643"/>
                </a:cubicBezTo>
                <a:cubicBezTo>
                  <a:pt x="9897" y="4427"/>
                  <a:pt x="9787" y="4173"/>
                  <a:pt x="9743" y="3888"/>
                </a:cubicBezTo>
                <a:cubicBezTo>
                  <a:pt x="9707" y="3654"/>
                  <a:pt x="9705" y="3394"/>
                  <a:pt x="9578" y="3185"/>
                </a:cubicBezTo>
                <a:cubicBezTo>
                  <a:pt x="9464" y="2998"/>
                  <a:pt x="9299" y="2929"/>
                  <a:pt x="9120" y="2929"/>
                </a:cubicBezTo>
                <a:cubicBezTo>
                  <a:pt x="8862" y="2929"/>
                  <a:pt x="8574" y="3073"/>
                  <a:pt x="8373" y="3214"/>
                </a:cubicBezTo>
                <a:cubicBezTo>
                  <a:pt x="7958" y="3505"/>
                  <a:pt x="7656" y="3918"/>
                  <a:pt x="7338" y="4305"/>
                </a:cubicBezTo>
                <a:cubicBezTo>
                  <a:pt x="6905" y="4830"/>
                  <a:pt x="6468" y="5230"/>
                  <a:pt x="5767" y="5318"/>
                </a:cubicBezTo>
                <a:cubicBezTo>
                  <a:pt x="5358" y="5369"/>
                  <a:pt x="4797" y="5459"/>
                  <a:pt x="4526" y="5787"/>
                </a:cubicBezTo>
                <a:lnTo>
                  <a:pt x="4526" y="5787"/>
                </a:lnTo>
                <a:cubicBezTo>
                  <a:pt x="4284" y="4322"/>
                  <a:pt x="4115" y="2847"/>
                  <a:pt x="4017" y="1366"/>
                </a:cubicBezTo>
                <a:lnTo>
                  <a:pt x="4017" y="1366"/>
                </a:lnTo>
                <a:cubicBezTo>
                  <a:pt x="4013" y="1145"/>
                  <a:pt x="4000" y="925"/>
                  <a:pt x="3979" y="705"/>
                </a:cubicBezTo>
                <a:lnTo>
                  <a:pt x="3979" y="705"/>
                </a:lnTo>
                <a:cubicBezTo>
                  <a:pt x="3978" y="695"/>
                  <a:pt x="3978" y="685"/>
                  <a:pt x="3977" y="675"/>
                </a:cubicBezTo>
                <a:lnTo>
                  <a:pt x="3976" y="675"/>
                </a:lnTo>
                <a:cubicBezTo>
                  <a:pt x="3968" y="599"/>
                  <a:pt x="3905" y="560"/>
                  <a:pt x="3845" y="560"/>
                </a:cubicBezTo>
                <a:cubicBezTo>
                  <a:pt x="3786" y="560"/>
                  <a:pt x="3730" y="598"/>
                  <a:pt x="3734" y="676"/>
                </a:cubicBezTo>
                <a:cubicBezTo>
                  <a:pt x="3747" y="925"/>
                  <a:pt x="3761" y="1173"/>
                  <a:pt x="3778" y="1421"/>
                </a:cubicBezTo>
                <a:lnTo>
                  <a:pt x="3778" y="1421"/>
                </a:lnTo>
                <a:cubicBezTo>
                  <a:pt x="3786" y="1975"/>
                  <a:pt x="3742" y="2529"/>
                  <a:pt x="3645" y="3076"/>
                </a:cubicBezTo>
                <a:cubicBezTo>
                  <a:pt x="3513" y="3816"/>
                  <a:pt x="3310" y="4663"/>
                  <a:pt x="2910" y="5307"/>
                </a:cubicBezTo>
                <a:cubicBezTo>
                  <a:pt x="2725" y="5605"/>
                  <a:pt x="2489" y="5702"/>
                  <a:pt x="2225" y="5702"/>
                </a:cubicBezTo>
                <a:cubicBezTo>
                  <a:pt x="1744" y="5702"/>
                  <a:pt x="1174" y="5382"/>
                  <a:pt x="661" y="5382"/>
                </a:cubicBezTo>
                <a:cubicBezTo>
                  <a:pt x="462" y="5382"/>
                  <a:pt x="271" y="5430"/>
                  <a:pt x="98" y="5565"/>
                </a:cubicBezTo>
                <a:cubicBezTo>
                  <a:pt x="0" y="5641"/>
                  <a:pt x="89" y="5765"/>
                  <a:pt x="191" y="5765"/>
                </a:cubicBezTo>
                <a:cubicBezTo>
                  <a:pt x="217" y="5765"/>
                  <a:pt x="245" y="5757"/>
                  <a:pt x="270" y="5737"/>
                </a:cubicBezTo>
                <a:lnTo>
                  <a:pt x="268" y="5737"/>
                </a:lnTo>
                <a:cubicBezTo>
                  <a:pt x="398" y="5636"/>
                  <a:pt x="547" y="5599"/>
                  <a:pt x="705" y="5599"/>
                </a:cubicBezTo>
                <a:cubicBezTo>
                  <a:pt x="1098" y="5599"/>
                  <a:pt x="1547" y="5831"/>
                  <a:pt x="1886" y="5904"/>
                </a:cubicBezTo>
                <a:cubicBezTo>
                  <a:pt x="1999" y="5928"/>
                  <a:pt x="2108" y="5940"/>
                  <a:pt x="2212" y="5940"/>
                </a:cubicBezTo>
                <a:cubicBezTo>
                  <a:pt x="2611" y="5940"/>
                  <a:pt x="2940" y="5761"/>
                  <a:pt x="3159" y="5360"/>
                </a:cubicBezTo>
                <a:cubicBezTo>
                  <a:pt x="3526" y="4685"/>
                  <a:pt x="3742" y="3893"/>
                  <a:pt x="3878" y="3141"/>
                </a:cubicBezTo>
                <a:cubicBezTo>
                  <a:pt x="3888" y="3083"/>
                  <a:pt x="3898" y="3024"/>
                  <a:pt x="3907" y="2966"/>
                </a:cubicBezTo>
                <a:lnTo>
                  <a:pt x="3907" y="2966"/>
                </a:lnTo>
                <a:cubicBezTo>
                  <a:pt x="4021" y="4092"/>
                  <a:pt x="4176" y="5214"/>
                  <a:pt x="4372" y="6330"/>
                </a:cubicBezTo>
                <a:cubicBezTo>
                  <a:pt x="4382" y="6389"/>
                  <a:pt x="4431" y="6416"/>
                  <a:pt x="4482" y="6416"/>
                </a:cubicBezTo>
                <a:cubicBezTo>
                  <a:pt x="4546" y="6416"/>
                  <a:pt x="4613" y="6373"/>
                  <a:pt x="4610" y="6297"/>
                </a:cubicBezTo>
                <a:cubicBezTo>
                  <a:pt x="4571" y="5468"/>
                  <a:pt x="5855" y="5629"/>
                  <a:pt x="6362" y="5431"/>
                </a:cubicBezTo>
                <a:cubicBezTo>
                  <a:pt x="6817" y="5255"/>
                  <a:pt x="7161" y="4894"/>
                  <a:pt x="7467" y="4526"/>
                </a:cubicBezTo>
                <a:cubicBezTo>
                  <a:pt x="7798" y="4129"/>
                  <a:pt x="8106" y="3679"/>
                  <a:pt x="8546" y="3390"/>
                </a:cubicBezTo>
                <a:cubicBezTo>
                  <a:pt x="8695" y="3292"/>
                  <a:pt x="8913" y="3174"/>
                  <a:pt x="9099" y="3174"/>
                </a:cubicBezTo>
                <a:cubicBezTo>
                  <a:pt x="9226" y="3174"/>
                  <a:pt x="9339" y="3229"/>
                  <a:pt x="9405" y="3384"/>
                </a:cubicBezTo>
                <a:cubicBezTo>
                  <a:pt x="9505" y="3622"/>
                  <a:pt x="9481" y="3899"/>
                  <a:pt x="9547" y="4146"/>
                </a:cubicBezTo>
                <a:cubicBezTo>
                  <a:pt x="9821" y="5180"/>
                  <a:pt x="11034" y="5608"/>
                  <a:pt x="11995" y="5644"/>
                </a:cubicBezTo>
                <a:cubicBezTo>
                  <a:pt x="12071" y="5647"/>
                  <a:pt x="12147" y="5649"/>
                  <a:pt x="12223" y="5649"/>
                </a:cubicBezTo>
                <a:cubicBezTo>
                  <a:pt x="12773" y="5649"/>
                  <a:pt x="13322" y="5581"/>
                  <a:pt x="13871" y="5581"/>
                </a:cubicBezTo>
                <a:cubicBezTo>
                  <a:pt x="14012" y="5581"/>
                  <a:pt x="14153" y="5585"/>
                  <a:pt x="14294" y="5596"/>
                </a:cubicBezTo>
                <a:cubicBezTo>
                  <a:pt x="14646" y="5624"/>
                  <a:pt x="14960" y="5734"/>
                  <a:pt x="15300" y="5809"/>
                </a:cubicBezTo>
                <a:cubicBezTo>
                  <a:pt x="15394" y="5830"/>
                  <a:pt x="15493" y="5845"/>
                  <a:pt x="15590" y="5845"/>
                </a:cubicBezTo>
                <a:cubicBezTo>
                  <a:pt x="15749" y="5845"/>
                  <a:pt x="15903" y="5804"/>
                  <a:pt x="16020" y="5679"/>
                </a:cubicBezTo>
                <a:cubicBezTo>
                  <a:pt x="16238" y="5450"/>
                  <a:pt x="16238" y="5021"/>
                  <a:pt x="16288" y="4729"/>
                </a:cubicBezTo>
                <a:lnTo>
                  <a:pt x="16529" y="3323"/>
                </a:lnTo>
                <a:lnTo>
                  <a:pt x="16812" y="1675"/>
                </a:lnTo>
                <a:lnTo>
                  <a:pt x="16812" y="1675"/>
                </a:lnTo>
                <a:cubicBezTo>
                  <a:pt x="16912" y="3130"/>
                  <a:pt x="17110" y="4577"/>
                  <a:pt x="17405" y="6006"/>
                </a:cubicBezTo>
                <a:cubicBezTo>
                  <a:pt x="17418" y="6066"/>
                  <a:pt x="17462" y="6091"/>
                  <a:pt x="17510" y="6091"/>
                </a:cubicBezTo>
                <a:cubicBezTo>
                  <a:pt x="17554" y="6091"/>
                  <a:pt x="17599" y="6070"/>
                  <a:pt x="17626" y="6035"/>
                </a:cubicBezTo>
                <a:cubicBezTo>
                  <a:pt x="17881" y="5699"/>
                  <a:pt x="18325" y="5673"/>
                  <a:pt x="18739" y="5673"/>
                </a:cubicBezTo>
                <a:cubicBezTo>
                  <a:pt x="18815" y="5673"/>
                  <a:pt x="18890" y="5674"/>
                  <a:pt x="18962" y="5674"/>
                </a:cubicBezTo>
                <a:cubicBezTo>
                  <a:pt x="19020" y="5674"/>
                  <a:pt x="19076" y="5673"/>
                  <a:pt x="19130" y="5671"/>
                </a:cubicBezTo>
                <a:cubicBezTo>
                  <a:pt x="19628" y="5653"/>
                  <a:pt x="20108" y="5552"/>
                  <a:pt x="20435" y="5144"/>
                </a:cubicBezTo>
                <a:cubicBezTo>
                  <a:pt x="20805" y="4681"/>
                  <a:pt x="20883" y="4049"/>
                  <a:pt x="21293" y="3611"/>
                </a:cubicBezTo>
                <a:cubicBezTo>
                  <a:pt x="21450" y="3445"/>
                  <a:pt x="21658" y="3316"/>
                  <a:pt x="21882" y="3316"/>
                </a:cubicBezTo>
                <a:cubicBezTo>
                  <a:pt x="21947" y="3316"/>
                  <a:pt x="22012" y="3327"/>
                  <a:pt x="22079" y="3350"/>
                </a:cubicBezTo>
                <a:cubicBezTo>
                  <a:pt x="22345" y="3443"/>
                  <a:pt x="22507" y="3706"/>
                  <a:pt x="22639" y="3939"/>
                </a:cubicBezTo>
                <a:cubicBezTo>
                  <a:pt x="22877" y="4360"/>
                  <a:pt x="23062" y="4811"/>
                  <a:pt x="23461" y="5110"/>
                </a:cubicBezTo>
                <a:cubicBezTo>
                  <a:pt x="23919" y="5452"/>
                  <a:pt x="24507" y="5550"/>
                  <a:pt x="25062" y="5595"/>
                </a:cubicBezTo>
                <a:cubicBezTo>
                  <a:pt x="25790" y="5653"/>
                  <a:pt x="26522" y="5661"/>
                  <a:pt x="27251" y="5691"/>
                </a:cubicBezTo>
                <a:lnTo>
                  <a:pt x="28427" y="5739"/>
                </a:lnTo>
                <a:cubicBezTo>
                  <a:pt x="28484" y="5741"/>
                  <a:pt x="28542" y="5743"/>
                  <a:pt x="28599" y="5743"/>
                </a:cubicBezTo>
                <a:cubicBezTo>
                  <a:pt x="28811" y="5743"/>
                  <a:pt x="29009" y="5708"/>
                  <a:pt x="29121" y="5487"/>
                </a:cubicBezTo>
                <a:cubicBezTo>
                  <a:pt x="29280" y="5172"/>
                  <a:pt x="29269" y="4725"/>
                  <a:pt x="29318" y="4383"/>
                </a:cubicBezTo>
                <a:lnTo>
                  <a:pt x="29512" y="3057"/>
                </a:lnTo>
                <a:lnTo>
                  <a:pt x="29753" y="1409"/>
                </a:lnTo>
                <a:lnTo>
                  <a:pt x="29753" y="1409"/>
                </a:lnTo>
                <a:cubicBezTo>
                  <a:pt x="29875" y="2954"/>
                  <a:pt x="30079" y="4491"/>
                  <a:pt x="30365" y="6015"/>
                </a:cubicBezTo>
                <a:cubicBezTo>
                  <a:pt x="30377" y="6076"/>
                  <a:pt x="30435" y="6101"/>
                  <a:pt x="30489" y="6101"/>
                </a:cubicBezTo>
                <a:cubicBezTo>
                  <a:pt x="30498" y="6101"/>
                  <a:pt x="30506" y="6101"/>
                  <a:pt x="30514" y="6099"/>
                </a:cubicBezTo>
                <a:cubicBezTo>
                  <a:pt x="31726" y="5930"/>
                  <a:pt x="32865" y="5334"/>
                  <a:pt x="33690" y="4430"/>
                </a:cubicBezTo>
                <a:cubicBezTo>
                  <a:pt x="33875" y="4227"/>
                  <a:pt x="34031" y="4006"/>
                  <a:pt x="34196" y="3787"/>
                </a:cubicBezTo>
                <a:cubicBezTo>
                  <a:pt x="34335" y="3602"/>
                  <a:pt x="34583" y="3302"/>
                  <a:pt x="34838" y="3302"/>
                </a:cubicBezTo>
                <a:cubicBezTo>
                  <a:pt x="34915" y="3302"/>
                  <a:pt x="34994" y="3330"/>
                  <a:pt x="35070" y="3398"/>
                </a:cubicBezTo>
                <a:cubicBezTo>
                  <a:pt x="35256" y="3566"/>
                  <a:pt x="35283" y="3884"/>
                  <a:pt x="35352" y="4109"/>
                </a:cubicBezTo>
                <a:cubicBezTo>
                  <a:pt x="35418" y="4330"/>
                  <a:pt x="35525" y="4536"/>
                  <a:pt x="35669" y="4716"/>
                </a:cubicBezTo>
                <a:cubicBezTo>
                  <a:pt x="36291" y="5480"/>
                  <a:pt x="37427" y="5627"/>
                  <a:pt x="38347" y="5670"/>
                </a:cubicBezTo>
                <a:cubicBezTo>
                  <a:pt x="39094" y="5704"/>
                  <a:pt x="39844" y="5704"/>
                  <a:pt x="40592" y="5718"/>
                </a:cubicBezTo>
                <a:cubicBezTo>
                  <a:pt x="40815" y="5723"/>
                  <a:pt x="41069" y="5756"/>
                  <a:pt x="41311" y="5756"/>
                </a:cubicBezTo>
                <a:cubicBezTo>
                  <a:pt x="41433" y="5756"/>
                  <a:pt x="41552" y="5748"/>
                  <a:pt x="41662" y="5723"/>
                </a:cubicBezTo>
                <a:cubicBezTo>
                  <a:pt x="41908" y="5668"/>
                  <a:pt x="42013" y="5446"/>
                  <a:pt x="42061" y="5219"/>
                </a:cubicBezTo>
                <a:cubicBezTo>
                  <a:pt x="42234" y="4405"/>
                  <a:pt x="42314" y="3555"/>
                  <a:pt x="42397" y="2728"/>
                </a:cubicBezTo>
                <a:cubicBezTo>
                  <a:pt x="42442" y="2267"/>
                  <a:pt x="42479" y="1806"/>
                  <a:pt x="42507" y="1345"/>
                </a:cubicBezTo>
                <a:lnTo>
                  <a:pt x="42507" y="1345"/>
                </a:lnTo>
                <a:cubicBezTo>
                  <a:pt x="42753" y="2930"/>
                  <a:pt x="42998" y="4516"/>
                  <a:pt x="43243" y="6101"/>
                </a:cubicBezTo>
                <a:cubicBezTo>
                  <a:pt x="43252" y="6157"/>
                  <a:pt x="43308" y="6188"/>
                  <a:pt x="43362" y="6188"/>
                </a:cubicBezTo>
                <a:cubicBezTo>
                  <a:pt x="43404" y="6188"/>
                  <a:pt x="43446" y="6169"/>
                  <a:pt x="43465" y="6129"/>
                </a:cubicBezTo>
                <a:cubicBezTo>
                  <a:pt x="43691" y="5642"/>
                  <a:pt x="44324" y="5690"/>
                  <a:pt x="44779" y="5649"/>
                </a:cubicBezTo>
                <a:cubicBezTo>
                  <a:pt x="45229" y="5612"/>
                  <a:pt x="45647" y="5521"/>
                  <a:pt x="45984" y="5203"/>
                </a:cubicBezTo>
                <a:cubicBezTo>
                  <a:pt x="46298" y="4907"/>
                  <a:pt x="46504" y="4514"/>
                  <a:pt x="46733" y="4153"/>
                </a:cubicBezTo>
                <a:cubicBezTo>
                  <a:pt x="46952" y="3808"/>
                  <a:pt x="47213" y="3437"/>
                  <a:pt x="47639" y="3389"/>
                </a:cubicBezTo>
                <a:lnTo>
                  <a:pt x="47639" y="3389"/>
                </a:lnTo>
                <a:cubicBezTo>
                  <a:pt x="48138" y="4753"/>
                  <a:pt x="49536" y="5669"/>
                  <a:pt x="50964" y="5669"/>
                </a:cubicBezTo>
                <a:cubicBezTo>
                  <a:pt x="51267" y="5669"/>
                  <a:pt x="51571" y="5628"/>
                  <a:pt x="51868" y="5541"/>
                </a:cubicBezTo>
                <a:cubicBezTo>
                  <a:pt x="52005" y="5501"/>
                  <a:pt x="51964" y="5301"/>
                  <a:pt x="51840" y="5301"/>
                </a:cubicBezTo>
                <a:cubicBezTo>
                  <a:pt x="51828" y="5301"/>
                  <a:pt x="51816" y="5303"/>
                  <a:pt x="51803" y="5307"/>
                </a:cubicBezTo>
                <a:cubicBezTo>
                  <a:pt x="51528" y="5387"/>
                  <a:pt x="51245" y="5425"/>
                  <a:pt x="50963" y="5425"/>
                </a:cubicBezTo>
                <a:cubicBezTo>
                  <a:pt x="49609" y="5425"/>
                  <a:pt x="48275" y="4544"/>
                  <a:pt x="47841" y="3231"/>
                </a:cubicBezTo>
                <a:cubicBezTo>
                  <a:pt x="47826" y="3180"/>
                  <a:pt x="47778" y="3143"/>
                  <a:pt x="47723" y="3142"/>
                </a:cubicBezTo>
                <a:cubicBezTo>
                  <a:pt x="46737" y="3152"/>
                  <a:pt x="46453" y="4355"/>
                  <a:pt x="45891" y="4954"/>
                </a:cubicBezTo>
                <a:cubicBezTo>
                  <a:pt x="45493" y="5377"/>
                  <a:pt x="44966" y="5390"/>
                  <a:pt x="44423" y="5433"/>
                </a:cubicBezTo>
                <a:cubicBezTo>
                  <a:pt x="44067" y="5463"/>
                  <a:pt x="43685" y="5516"/>
                  <a:pt x="43433" y="5757"/>
                </a:cubicBezTo>
                <a:lnTo>
                  <a:pt x="43433" y="5757"/>
                </a:lnTo>
                <a:cubicBezTo>
                  <a:pt x="43143" y="3878"/>
                  <a:pt x="42853" y="1999"/>
                  <a:pt x="42562" y="121"/>
                </a:cubicBezTo>
                <a:lnTo>
                  <a:pt x="42562" y="121"/>
                </a:lnTo>
                <a:cubicBezTo>
                  <a:pt x="42562" y="121"/>
                  <a:pt x="42562" y="120"/>
                  <a:pt x="42562" y="120"/>
                </a:cubicBezTo>
                <a:lnTo>
                  <a:pt x="42562" y="120"/>
                </a:lnTo>
                <a:lnTo>
                  <a:pt x="42562" y="120"/>
                </a:lnTo>
                <a:lnTo>
                  <a:pt x="42562" y="120"/>
                </a:lnTo>
                <a:cubicBezTo>
                  <a:pt x="42561" y="109"/>
                  <a:pt x="42559" y="98"/>
                  <a:pt x="42557" y="88"/>
                </a:cubicBezTo>
                <a:cubicBezTo>
                  <a:pt x="42548" y="27"/>
                  <a:pt x="42503" y="0"/>
                  <a:pt x="424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30"/>
          <p:cNvSpPr/>
          <p:nvPr/>
        </p:nvSpPr>
        <p:spPr>
          <a:xfrm flipH="1">
            <a:off x="-805274" y="4318577"/>
            <a:ext cx="5518357" cy="680924"/>
          </a:xfrm>
          <a:custGeom>
            <a:rect b="b" l="l" r="r" t="t"/>
            <a:pathLst>
              <a:path extrusionOk="0" h="6417" w="52006">
                <a:moveTo>
                  <a:pt x="42454" y="0"/>
                </a:moveTo>
                <a:cubicBezTo>
                  <a:pt x="42391" y="0"/>
                  <a:pt x="42321" y="45"/>
                  <a:pt x="42319" y="120"/>
                </a:cubicBezTo>
                <a:cubicBezTo>
                  <a:pt x="42277" y="1651"/>
                  <a:pt x="42138" y="3177"/>
                  <a:pt x="41904" y="4690"/>
                </a:cubicBezTo>
                <a:cubicBezTo>
                  <a:pt x="41880" y="4844"/>
                  <a:pt x="41860" y="5002"/>
                  <a:pt x="41827" y="5154"/>
                </a:cubicBezTo>
                <a:cubicBezTo>
                  <a:pt x="41780" y="5374"/>
                  <a:pt x="41690" y="5467"/>
                  <a:pt x="41454" y="5494"/>
                </a:cubicBezTo>
                <a:cubicBezTo>
                  <a:pt x="41353" y="5505"/>
                  <a:pt x="41249" y="5510"/>
                  <a:pt x="41144" y="5510"/>
                </a:cubicBezTo>
                <a:cubicBezTo>
                  <a:pt x="40842" y="5510"/>
                  <a:pt x="40528" y="5475"/>
                  <a:pt x="40236" y="5468"/>
                </a:cubicBezTo>
                <a:cubicBezTo>
                  <a:pt x="39562" y="5455"/>
                  <a:pt x="38885" y="5461"/>
                  <a:pt x="38211" y="5421"/>
                </a:cubicBezTo>
                <a:cubicBezTo>
                  <a:pt x="37272" y="5364"/>
                  <a:pt x="35982" y="5155"/>
                  <a:pt x="35616" y="4138"/>
                </a:cubicBezTo>
                <a:cubicBezTo>
                  <a:pt x="35480" y="3758"/>
                  <a:pt x="35449" y="3192"/>
                  <a:pt x="34969" y="3077"/>
                </a:cubicBezTo>
                <a:cubicBezTo>
                  <a:pt x="34920" y="3065"/>
                  <a:pt x="34872" y="3060"/>
                  <a:pt x="34826" y="3060"/>
                </a:cubicBezTo>
                <a:cubicBezTo>
                  <a:pt x="34420" y="3060"/>
                  <a:pt x="34115" y="3486"/>
                  <a:pt x="33900" y="3785"/>
                </a:cubicBezTo>
                <a:cubicBezTo>
                  <a:pt x="33107" y="4883"/>
                  <a:pt x="31914" y="5624"/>
                  <a:pt x="30580" y="5847"/>
                </a:cubicBezTo>
                <a:lnTo>
                  <a:pt x="30580" y="5847"/>
                </a:lnTo>
                <a:cubicBezTo>
                  <a:pt x="30238" y="4003"/>
                  <a:pt x="30018" y="2139"/>
                  <a:pt x="29920" y="267"/>
                </a:cubicBezTo>
                <a:cubicBezTo>
                  <a:pt x="29916" y="194"/>
                  <a:pt x="29845" y="148"/>
                  <a:pt x="29782" y="148"/>
                </a:cubicBezTo>
                <a:cubicBezTo>
                  <a:pt x="29734" y="148"/>
                  <a:pt x="29690" y="174"/>
                  <a:pt x="29681" y="235"/>
                </a:cubicBezTo>
                <a:cubicBezTo>
                  <a:pt x="29447" y="1836"/>
                  <a:pt x="29218" y="3436"/>
                  <a:pt x="28980" y="5035"/>
                </a:cubicBezTo>
                <a:cubicBezTo>
                  <a:pt x="28945" y="5263"/>
                  <a:pt x="28949" y="5470"/>
                  <a:pt x="28664" y="5505"/>
                </a:cubicBezTo>
                <a:cubicBezTo>
                  <a:pt x="28629" y="5509"/>
                  <a:pt x="28594" y="5510"/>
                  <a:pt x="28558" y="5510"/>
                </a:cubicBezTo>
                <a:cubicBezTo>
                  <a:pt x="28430" y="5510"/>
                  <a:pt x="28293" y="5491"/>
                  <a:pt x="28172" y="5487"/>
                </a:cubicBezTo>
                <a:lnTo>
                  <a:pt x="26895" y="5435"/>
                </a:lnTo>
                <a:cubicBezTo>
                  <a:pt x="26173" y="5405"/>
                  <a:pt x="25432" y="5418"/>
                  <a:pt x="24716" y="5316"/>
                </a:cubicBezTo>
                <a:cubicBezTo>
                  <a:pt x="24122" y="5229"/>
                  <a:pt x="23557" y="5016"/>
                  <a:pt x="23222" y="4492"/>
                </a:cubicBezTo>
                <a:cubicBezTo>
                  <a:pt x="22970" y="4100"/>
                  <a:pt x="22818" y="3609"/>
                  <a:pt x="22456" y="3298"/>
                </a:cubicBezTo>
                <a:cubicBezTo>
                  <a:pt x="22284" y="3150"/>
                  <a:pt x="22083" y="3079"/>
                  <a:pt x="21880" y="3079"/>
                </a:cubicBezTo>
                <a:cubicBezTo>
                  <a:pt x="21671" y="3079"/>
                  <a:pt x="21461" y="3154"/>
                  <a:pt x="21281" y="3296"/>
                </a:cubicBezTo>
                <a:cubicBezTo>
                  <a:pt x="20822" y="3654"/>
                  <a:pt x="20691" y="4226"/>
                  <a:pt x="20426" y="4716"/>
                </a:cubicBezTo>
                <a:cubicBezTo>
                  <a:pt x="20258" y="5027"/>
                  <a:pt x="20027" y="5267"/>
                  <a:pt x="19679" y="5361"/>
                </a:cubicBezTo>
                <a:cubicBezTo>
                  <a:pt x="19392" y="5437"/>
                  <a:pt x="19090" y="5431"/>
                  <a:pt x="18797" y="5435"/>
                </a:cubicBezTo>
                <a:cubicBezTo>
                  <a:pt x="18366" y="5440"/>
                  <a:pt x="17925" y="5461"/>
                  <a:pt x="17596" y="5728"/>
                </a:cubicBezTo>
                <a:lnTo>
                  <a:pt x="17596" y="5728"/>
                </a:lnTo>
                <a:cubicBezTo>
                  <a:pt x="17258" y="4031"/>
                  <a:pt x="17058" y="2308"/>
                  <a:pt x="17001" y="578"/>
                </a:cubicBezTo>
                <a:cubicBezTo>
                  <a:pt x="16998" y="504"/>
                  <a:pt x="16929" y="459"/>
                  <a:pt x="16866" y="459"/>
                </a:cubicBezTo>
                <a:cubicBezTo>
                  <a:pt x="16817" y="459"/>
                  <a:pt x="16773" y="485"/>
                  <a:pt x="16763" y="545"/>
                </a:cubicBezTo>
                <a:lnTo>
                  <a:pt x="16757" y="578"/>
                </a:lnTo>
                <a:lnTo>
                  <a:pt x="16757" y="578"/>
                </a:lnTo>
                <a:lnTo>
                  <a:pt x="16756" y="578"/>
                </a:lnTo>
                <a:lnTo>
                  <a:pt x="16756" y="578"/>
                </a:lnTo>
                <a:cubicBezTo>
                  <a:pt x="16756" y="579"/>
                  <a:pt x="16756" y="581"/>
                  <a:pt x="16756" y="582"/>
                </a:cubicBezTo>
                <a:lnTo>
                  <a:pt x="16756" y="582"/>
                </a:lnTo>
                <a:lnTo>
                  <a:pt x="16331" y="3057"/>
                </a:lnTo>
                <a:lnTo>
                  <a:pt x="16141" y="4162"/>
                </a:lnTo>
                <a:lnTo>
                  <a:pt x="16037" y="4765"/>
                </a:lnTo>
                <a:cubicBezTo>
                  <a:pt x="16004" y="4963"/>
                  <a:pt x="15994" y="5190"/>
                  <a:pt x="15921" y="5378"/>
                </a:cubicBezTo>
                <a:cubicBezTo>
                  <a:pt x="15854" y="5550"/>
                  <a:pt x="15724" y="5605"/>
                  <a:pt x="15575" y="5605"/>
                </a:cubicBezTo>
                <a:cubicBezTo>
                  <a:pt x="15377" y="5605"/>
                  <a:pt x="15145" y="5509"/>
                  <a:pt x="14979" y="5465"/>
                </a:cubicBezTo>
                <a:cubicBezTo>
                  <a:pt x="14624" y="5370"/>
                  <a:pt x="14255" y="5339"/>
                  <a:pt x="13888" y="5339"/>
                </a:cubicBezTo>
                <a:cubicBezTo>
                  <a:pt x="13866" y="5339"/>
                  <a:pt x="13843" y="5339"/>
                  <a:pt x="13821" y="5339"/>
                </a:cubicBezTo>
                <a:cubicBezTo>
                  <a:pt x="13302" y="5343"/>
                  <a:pt x="12776" y="5411"/>
                  <a:pt x="12254" y="5411"/>
                </a:cubicBezTo>
                <a:cubicBezTo>
                  <a:pt x="12040" y="5411"/>
                  <a:pt x="11827" y="5399"/>
                  <a:pt x="11616" y="5368"/>
                </a:cubicBezTo>
                <a:cubicBezTo>
                  <a:pt x="11061" y="5285"/>
                  <a:pt x="10475" y="5069"/>
                  <a:pt x="10091" y="4643"/>
                </a:cubicBezTo>
                <a:cubicBezTo>
                  <a:pt x="9897" y="4427"/>
                  <a:pt x="9787" y="4173"/>
                  <a:pt x="9743" y="3888"/>
                </a:cubicBezTo>
                <a:cubicBezTo>
                  <a:pt x="9707" y="3654"/>
                  <a:pt x="9705" y="3394"/>
                  <a:pt x="9578" y="3185"/>
                </a:cubicBezTo>
                <a:cubicBezTo>
                  <a:pt x="9464" y="2998"/>
                  <a:pt x="9299" y="2929"/>
                  <a:pt x="9120" y="2929"/>
                </a:cubicBezTo>
                <a:cubicBezTo>
                  <a:pt x="8862" y="2929"/>
                  <a:pt x="8574" y="3073"/>
                  <a:pt x="8373" y="3214"/>
                </a:cubicBezTo>
                <a:cubicBezTo>
                  <a:pt x="7958" y="3505"/>
                  <a:pt x="7656" y="3918"/>
                  <a:pt x="7338" y="4305"/>
                </a:cubicBezTo>
                <a:cubicBezTo>
                  <a:pt x="6905" y="4830"/>
                  <a:pt x="6468" y="5230"/>
                  <a:pt x="5767" y="5318"/>
                </a:cubicBezTo>
                <a:cubicBezTo>
                  <a:pt x="5358" y="5369"/>
                  <a:pt x="4797" y="5459"/>
                  <a:pt x="4526" y="5787"/>
                </a:cubicBezTo>
                <a:lnTo>
                  <a:pt x="4526" y="5787"/>
                </a:lnTo>
                <a:cubicBezTo>
                  <a:pt x="4284" y="4322"/>
                  <a:pt x="4115" y="2847"/>
                  <a:pt x="4017" y="1366"/>
                </a:cubicBezTo>
                <a:lnTo>
                  <a:pt x="4017" y="1366"/>
                </a:lnTo>
                <a:cubicBezTo>
                  <a:pt x="4013" y="1145"/>
                  <a:pt x="4000" y="925"/>
                  <a:pt x="3979" y="705"/>
                </a:cubicBezTo>
                <a:lnTo>
                  <a:pt x="3979" y="705"/>
                </a:lnTo>
                <a:cubicBezTo>
                  <a:pt x="3978" y="695"/>
                  <a:pt x="3978" y="685"/>
                  <a:pt x="3977" y="675"/>
                </a:cubicBezTo>
                <a:lnTo>
                  <a:pt x="3976" y="675"/>
                </a:lnTo>
                <a:cubicBezTo>
                  <a:pt x="3968" y="599"/>
                  <a:pt x="3905" y="560"/>
                  <a:pt x="3845" y="560"/>
                </a:cubicBezTo>
                <a:cubicBezTo>
                  <a:pt x="3786" y="560"/>
                  <a:pt x="3730" y="598"/>
                  <a:pt x="3734" y="676"/>
                </a:cubicBezTo>
                <a:cubicBezTo>
                  <a:pt x="3747" y="925"/>
                  <a:pt x="3761" y="1173"/>
                  <a:pt x="3778" y="1421"/>
                </a:cubicBezTo>
                <a:lnTo>
                  <a:pt x="3778" y="1421"/>
                </a:lnTo>
                <a:cubicBezTo>
                  <a:pt x="3786" y="1975"/>
                  <a:pt x="3742" y="2529"/>
                  <a:pt x="3645" y="3076"/>
                </a:cubicBezTo>
                <a:cubicBezTo>
                  <a:pt x="3513" y="3816"/>
                  <a:pt x="3310" y="4663"/>
                  <a:pt x="2910" y="5307"/>
                </a:cubicBezTo>
                <a:cubicBezTo>
                  <a:pt x="2725" y="5605"/>
                  <a:pt x="2489" y="5702"/>
                  <a:pt x="2225" y="5702"/>
                </a:cubicBezTo>
                <a:cubicBezTo>
                  <a:pt x="1744" y="5702"/>
                  <a:pt x="1174" y="5382"/>
                  <a:pt x="661" y="5382"/>
                </a:cubicBezTo>
                <a:cubicBezTo>
                  <a:pt x="462" y="5382"/>
                  <a:pt x="271" y="5430"/>
                  <a:pt x="98" y="5565"/>
                </a:cubicBezTo>
                <a:cubicBezTo>
                  <a:pt x="0" y="5641"/>
                  <a:pt x="89" y="5765"/>
                  <a:pt x="191" y="5765"/>
                </a:cubicBezTo>
                <a:cubicBezTo>
                  <a:pt x="217" y="5765"/>
                  <a:pt x="245" y="5757"/>
                  <a:pt x="270" y="5737"/>
                </a:cubicBezTo>
                <a:lnTo>
                  <a:pt x="268" y="5737"/>
                </a:lnTo>
                <a:cubicBezTo>
                  <a:pt x="398" y="5636"/>
                  <a:pt x="547" y="5599"/>
                  <a:pt x="705" y="5599"/>
                </a:cubicBezTo>
                <a:cubicBezTo>
                  <a:pt x="1098" y="5599"/>
                  <a:pt x="1547" y="5831"/>
                  <a:pt x="1886" y="5904"/>
                </a:cubicBezTo>
                <a:cubicBezTo>
                  <a:pt x="1999" y="5928"/>
                  <a:pt x="2108" y="5940"/>
                  <a:pt x="2212" y="5940"/>
                </a:cubicBezTo>
                <a:cubicBezTo>
                  <a:pt x="2611" y="5940"/>
                  <a:pt x="2940" y="5761"/>
                  <a:pt x="3159" y="5360"/>
                </a:cubicBezTo>
                <a:cubicBezTo>
                  <a:pt x="3526" y="4685"/>
                  <a:pt x="3742" y="3893"/>
                  <a:pt x="3878" y="3141"/>
                </a:cubicBezTo>
                <a:cubicBezTo>
                  <a:pt x="3888" y="3083"/>
                  <a:pt x="3898" y="3024"/>
                  <a:pt x="3907" y="2966"/>
                </a:cubicBezTo>
                <a:lnTo>
                  <a:pt x="3907" y="2966"/>
                </a:lnTo>
                <a:cubicBezTo>
                  <a:pt x="4021" y="4092"/>
                  <a:pt x="4176" y="5214"/>
                  <a:pt x="4372" y="6330"/>
                </a:cubicBezTo>
                <a:cubicBezTo>
                  <a:pt x="4382" y="6389"/>
                  <a:pt x="4431" y="6416"/>
                  <a:pt x="4482" y="6416"/>
                </a:cubicBezTo>
                <a:cubicBezTo>
                  <a:pt x="4546" y="6416"/>
                  <a:pt x="4613" y="6373"/>
                  <a:pt x="4610" y="6297"/>
                </a:cubicBezTo>
                <a:cubicBezTo>
                  <a:pt x="4571" y="5468"/>
                  <a:pt x="5855" y="5629"/>
                  <a:pt x="6362" y="5431"/>
                </a:cubicBezTo>
                <a:cubicBezTo>
                  <a:pt x="6817" y="5255"/>
                  <a:pt x="7161" y="4894"/>
                  <a:pt x="7467" y="4526"/>
                </a:cubicBezTo>
                <a:cubicBezTo>
                  <a:pt x="7798" y="4129"/>
                  <a:pt x="8106" y="3679"/>
                  <a:pt x="8546" y="3390"/>
                </a:cubicBezTo>
                <a:cubicBezTo>
                  <a:pt x="8695" y="3292"/>
                  <a:pt x="8913" y="3174"/>
                  <a:pt x="9099" y="3174"/>
                </a:cubicBezTo>
                <a:cubicBezTo>
                  <a:pt x="9226" y="3174"/>
                  <a:pt x="9339" y="3229"/>
                  <a:pt x="9405" y="3384"/>
                </a:cubicBezTo>
                <a:cubicBezTo>
                  <a:pt x="9505" y="3622"/>
                  <a:pt x="9481" y="3899"/>
                  <a:pt x="9547" y="4146"/>
                </a:cubicBezTo>
                <a:cubicBezTo>
                  <a:pt x="9821" y="5180"/>
                  <a:pt x="11034" y="5608"/>
                  <a:pt x="11995" y="5644"/>
                </a:cubicBezTo>
                <a:cubicBezTo>
                  <a:pt x="12071" y="5647"/>
                  <a:pt x="12147" y="5649"/>
                  <a:pt x="12223" y="5649"/>
                </a:cubicBezTo>
                <a:cubicBezTo>
                  <a:pt x="12773" y="5649"/>
                  <a:pt x="13322" y="5581"/>
                  <a:pt x="13871" y="5581"/>
                </a:cubicBezTo>
                <a:cubicBezTo>
                  <a:pt x="14012" y="5581"/>
                  <a:pt x="14153" y="5585"/>
                  <a:pt x="14294" y="5596"/>
                </a:cubicBezTo>
                <a:cubicBezTo>
                  <a:pt x="14646" y="5624"/>
                  <a:pt x="14960" y="5734"/>
                  <a:pt x="15300" y="5809"/>
                </a:cubicBezTo>
                <a:cubicBezTo>
                  <a:pt x="15394" y="5830"/>
                  <a:pt x="15493" y="5845"/>
                  <a:pt x="15590" y="5845"/>
                </a:cubicBezTo>
                <a:cubicBezTo>
                  <a:pt x="15749" y="5845"/>
                  <a:pt x="15903" y="5804"/>
                  <a:pt x="16020" y="5679"/>
                </a:cubicBezTo>
                <a:cubicBezTo>
                  <a:pt x="16238" y="5450"/>
                  <a:pt x="16238" y="5021"/>
                  <a:pt x="16288" y="4729"/>
                </a:cubicBezTo>
                <a:lnTo>
                  <a:pt x="16529" y="3323"/>
                </a:lnTo>
                <a:lnTo>
                  <a:pt x="16812" y="1675"/>
                </a:lnTo>
                <a:lnTo>
                  <a:pt x="16812" y="1675"/>
                </a:lnTo>
                <a:cubicBezTo>
                  <a:pt x="16912" y="3130"/>
                  <a:pt x="17110" y="4577"/>
                  <a:pt x="17405" y="6006"/>
                </a:cubicBezTo>
                <a:cubicBezTo>
                  <a:pt x="17418" y="6066"/>
                  <a:pt x="17462" y="6091"/>
                  <a:pt x="17510" y="6091"/>
                </a:cubicBezTo>
                <a:cubicBezTo>
                  <a:pt x="17554" y="6091"/>
                  <a:pt x="17599" y="6070"/>
                  <a:pt x="17626" y="6035"/>
                </a:cubicBezTo>
                <a:cubicBezTo>
                  <a:pt x="17881" y="5699"/>
                  <a:pt x="18325" y="5673"/>
                  <a:pt x="18739" y="5673"/>
                </a:cubicBezTo>
                <a:cubicBezTo>
                  <a:pt x="18815" y="5673"/>
                  <a:pt x="18890" y="5674"/>
                  <a:pt x="18962" y="5674"/>
                </a:cubicBezTo>
                <a:cubicBezTo>
                  <a:pt x="19020" y="5674"/>
                  <a:pt x="19076" y="5673"/>
                  <a:pt x="19130" y="5671"/>
                </a:cubicBezTo>
                <a:cubicBezTo>
                  <a:pt x="19628" y="5653"/>
                  <a:pt x="20108" y="5552"/>
                  <a:pt x="20435" y="5144"/>
                </a:cubicBezTo>
                <a:cubicBezTo>
                  <a:pt x="20805" y="4681"/>
                  <a:pt x="20883" y="4049"/>
                  <a:pt x="21293" y="3611"/>
                </a:cubicBezTo>
                <a:cubicBezTo>
                  <a:pt x="21450" y="3445"/>
                  <a:pt x="21658" y="3316"/>
                  <a:pt x="21882" y="3316"/>
                </a:cubicBezTo>
                <a:cubicBezTo>
                  <a:pt x="21947" y="3316"/>
                  <a:pt x="22012" y="3327"/>
                  <a:pt x="22079" y="3350"/>
                </a:cubicBezTo>
                <a:cubicBezTo>
                  <a:pt x="22345" y="3443"/>
                  <a:pt x="22507" y="3706"/>
                  <a:pt x="22639" y="3939"/>
                </a:cubicBezTo>
                <a:cubicBezTo>
                  <a:pt x="22877" y="4360"/>
                  <a:pt x="23062" y="4811"/>
                  <a:pt x="23461" y="5110"/>
                </a:cubicBezTo>
                <a:cubicBezTo>
                  <a:pt x="23919" y="5452"/>
                  <a:pt x="24507" y="5550"/>
                  <a:pt x="25062" y="5595"/>
                </a:cubicBezTo>
                <a:cubicBezTo>
                  <a:pt x="25790" y="5653"/>
                  <a:pt x="26522" y="5661"/>
                  <a:pt x="27251" y="5691"/>
                </a:cubicBezTo>
                <a:lnTo>
                  <a:pt x="28427" y="5739"/>
                </a:lnTo>
                <a:cubicBezTo>
                  <a:pt x="28484" y="5741"/>
                  <a:pt x="28542" y="5743"/>
                  <a:pt x="28599" y="5743"/>
                </a:cubicBezTo>
                <a:cubicBezTo>
                  <a:pt x="28811" y="5743"/>
                  <a:pt x="29009" y="5708"/>
                  <a:pt x="29121" y="5487"/>
                </a:cubicBezTo>
                <a:cubicBezTo>
                  <a:pt x="29280" y="5172"/>
                  <a:pt x="29269" y="4725"/>
                  <a:pt x="29318" y="4383"/>
                </a:cubicBezTo>
                <a:lnTo>
                  <a:pt x="29512" y="3057"/>
                </a:lnTo>
                <a:lnTo>
                  <a:pt x="29753" y="1409"/>
                </a:lnTo>
                <a:lnTo>
                  <a:pt x="29753" y="1409"/>
                </a:lnTo>
                <a:cubicBezTo>
                  <a:pt x="29875" y="2954"/>
                  <a:pt x="30079" y="4491"/>
                  <a:pt x="30365" y="6015"/>
                </a:cubicBezTo>
                <a:cubicBezTo>
                  <a:pt x="30377" y="6076"/>
                  <a:pt x="30435" y="6101"/>
                  <a:pt x="30489" y="6101"/>
                </a:cubicBezTo>
                <a:cubicBezTo>
                  <a:pt x="30498" y="6101"/>
                  <a:pt x="30506" y="6101"/>
                  <a:pt x="30514" y="6099"/>
                </a:cubicBezTo>
                <a:cubicBezTo>
                  <a:pt x="31726" y="5930"/>
                  <a:pt x="32865" y="5334"/>
                  <a:pt x="33690" y="4430"/>
                </a:cubicBezTo>
                <a:cubicBezTo>
                  <a:pt x="33875" y="4227"/>
                  <a:pt x="34031" y="4006"/>
                  <a:pt x="34196" y="3787"/>
                </a:cubicBezTo>
                <a:cubicBezTo>
                  <a:pt x="34335" y="3602"/>
                  <a:pt x="34583" y="3302"/>
                  <a:pt x="34838" y="3302"/>
                </a:cubicBezTo>
                <a:cubicBezTo>
                  <a:pt x="34915" y="3302"/>
                  <a:pt x="34994" y="3330"/>
                  <a:pt x="35070" y="3398"/>
                </a:cubicBezTo>
                <a:cubicBezTo>
                  <a:pt x="35256" y="3566"/>
                  <a:pt x="35283" y="3884"/>
                  <a:pt x="35352" y="4109"/>
                </a:cubicBezTo>
                <a:cubicBezTo>
                  <a:pt x="35418" y="4330"/>
                  <a:pt x="35525" y="4536"/>
                  <a:pt x="35669" y="4716"/>
                </a:cubicBezTo>
                <a:cubicBezTo>
                  <a:pt x="36291" y="5480"/>
                  <a:pt x="37427" y="5627"/>
                  <a:pt x="38347" y="5670"/>
                </a:cubicBezTo>
                <a:cubicBezTo>
                  <a:pt x="39094" y="5704"/>
                  <a:pt x="39844" y="5704"/>
                  <a:pt x="40592" y="5718"/>
                </a:cubicBezTo>
                <a:cubicBezTo>
                  <a:pt x="40815" y="5723"/>
                  <a:pt x="41069" y="5756"/>
                  <a:pt x="41311" y="5756"/>
                </a:cubicBezTo>
                <a:cubicBezTo>
                  <a:pt x="41433" y="5756"/>
                  <a:pt x="41552" y="5748"/>
                  <a:pt x="41662" y="5723"/>
                </a:cubicBezTo>
                <a:cubicBezTo>
                  <a:pt x="41908" y="5668"/>
                  <a:pt x="42013" y="5446"/>
                  <a:pt x="42061" y="5219"/>
                </a:cubicBezTo>
                <a:cubicBezTo>
                  <a:pt x="42234" y="4405"/>
                  <a:pt x="42314" y="3555"/>
                  <a:pt x="42397" y="2728"/>
                </a:cubicBezTo>
                <a:cubicBezTo>
                  <a:pt x="42442" y="2267"/>
                  <a:pt x="42479" y="1806"/>
                  <a:pt x="42507" y="1345"/>
                </a:cubicBezTo>
                <a:lnTo>
                  <a:pt x="42507" y="1345"/>
                </a:lnTo>
                <a:cubicBezTo>
                  <a:pt x="42753" y="2930"/>
                  <a:pt x="42998" y="4516"/>
                  <a:pt x="43243" y="6101"/>
                </a:cubicBezTo>
                <a:cubicBezTo>
                  <a:pt x="43252" y="6157"/>
                  <a:pt x="43308" y="6188"/>
                  <a:pt x="43362" y="6188"/>
                </a:cubicBezTo>
                <a:cubicBezTo>
                  <a:pt x="43404" y="6188"/>
                  <a:pt x="43446" y="6169"/>
                  <a:pt x="43465" y="6129"/>
                </a:cubicBezTo>
                <a:cubicBezTo>
                  <a:pt x="43691" y="5642"/>
                  <a:pt x="44324" y="5690"/>
                  <a:pt x="44779" y="5649"/>
                </a:cubicBezTo>
                <a:cubicBezTo>
                  <a:pt x="45229" y="5612"/>
                  <a:pt x="45647" y="5521"/>
                  <a:pt x="45984" y="5203"/>
                </a:cubicBezTo>
                <a:cubicBezTo>
                  <a:pt x="46298" y="4907"/>
                  <a:pt x="46504" y="4514"/>
                  <a:pt x="46733" y="4153"/>
                </a:cubicBezTo>
                <a:cubicBezTo>
                  <a:pt x="46952" y="3808"/>
                  <a:pt x="47213" y="3437"/>
                  <a:pt x="47639" y="3389"/>
                </a:cubicBezTo>
                <a:lnTo>
                  <a:pt x="47639" y="3389"/>
                </a:lnTo>
                <a:cubicBezTo>
                  <a:pt x="48138" y="4753"/>
                  <a:pt x="49536" y="5669"/>
                  <a:pt x="50964" y="5669"/>
                </a:cubicBezTo>
                <a:cubicBezTo>
                  <a:pt x="51267" y="5669"/>
                  <a:pt x="51571" y="5628"/>
                  <a:pt x="51868" y="5541"/>
                </a:cubicBezTo>
                <a:cubicBezTo>
                  <a:pt x="52005" y="5501"/>
                  <a:pt x="51964" y="5301"/>
                  <a:pt x="51840" y="5301"/>
                </a:cubicBezTo>
                <a:cubicBezTo>
                  <a:pt x="51828" y="5301"/>
                  <a:pt x="51816" y="5303"/>
                  <a:pt x="51803" y="5307"/>
                </a:cubicBezTo>
                <a:cubicBezTo>
                  <a:pt x="51528" y="5387"/>
                  <a:pt x="51245" y="5425"/>
                  <a:pt x="50963" y="5425"/>
                </a:cubicBezTo>
                <a:cubicBezTo>
                  <a:pt x="49609" y="5425"/>
                  <a:pt x="48275" y="4544"/>
                  <a:pt x="47841" y="3231"/>
                </a:cubicBezTo>
                <a:cubicBezTo>
                  <a:pt x="47826" y="3180"/>
                  <a:pt x="47778" y="3143"/>
                  <a:pt x="47723" y="3142"/>
                </a:cubicBezTo>
                <a:cubicBezTo>
                  <a:pt x="46737" y="3152"/>
                  <a:pt x="46453" y="4355"/>
                  <a:pt x="45891" y="4954"/>
                </a:cubicBezTo>
                <a:cubicBezTo>
                  <a:pt x="45493" y="5377"/>
                  <a:pt x="44966" y="5390"/>
                  <a:pt x="44423" y="5433"/>
                </a:cubicBezTo>
                <a:cubicBezTo>
                  <a:pt x="44067" y="5463"/>
                  <a:pt x="43685" y="5516"/>
                  <a:pt x="43433" y="5757"/>
                </a:cubicBezTo>
                <a:lnTo>
                  <a:pt x="43433" y="5757"/>
                </a:lnTo>
                <a:cubicBezTo>
                  <a:pt x="43143" y="3878"/>
                  <a:pt x="42853" y="1999"/>
                  <a:pt x="42562" y="121"/>
                </a:cubicBezTo>
                <a:lnTo>
                  <a:pt x="42562" y="121"/>
                </a:lnTo>
                <a:cubicBezTo>
                  <a:pt x="42562" y="121"/>
                  <a:pt x="42562" y="120"/>
                  <a:pt x="42562" y="120"/>
                </a:cubicBezTo>
                <a:lnTo>
                  <a:pt x="42562" y="120"/>
                </a:lnTo>
                <a:lnTo>
                  <a:pt x="42562" y="120"/>
                </a:lnTo>
                <a:lnTo>
                  <a:pt x="42562" y="120"/>
                </a:lnTo>
                <a:cubicBezTo>
                  <a:pt x="42561" y="109"/>
                  <a:pt x="42559" y="98"/>
                  <a:pt x="42557" y="88"/>
                </a:cubicBezTo>
                <a:cubicBezTo>
                  <a:pt x="42548" y="27"/>
                  <a:pt x="42503" y="0"/>
                  <a:pt x="424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/>
          <p:nvPr>
            <p:ph type="title"/>
          </p:nvPr>
        </p:nvSpPr>
        <p:spPr>
          <a:xfrm>
            <a:off x="788900" y="434600"/>
            <a:ext cx="767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1" name="Google Shape;61;p4"/>
          <p:cNvSpPr txBox="1"/>
          <p:nvPr>
            <p:ph idx="1" type="body"/>
          </p:nvPr>
        </p:nvSpPr>
        <p:spPr>
          <a:xfrm>
            <a:off x="2089500" y="1638670"/>
            <a:ext cx="4965000" cy="20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62" name="Google Shape;62;p4"/>
          <p:cNvSpPr/>
          <p:nvPr/>
        </p:nvSpPr>
        <p:spPr>
          <a:xfrm rot="10800000">
            <a:off x="7881405" y="-1058254"/>
            <a:ext cx="1798415" cy="1638493"/>
          </a:xfrm>
          <a:custGeom>
            <a:rect b="b" l="l" r="r" t="t"/>
            <a:pathLst>
              <a:path extrusionOk="0" h="6781" w="7443">
                <a:moveTo>
                  <a:pt x="3721" y="1"/>
                </a:moveTo>
                <a:cubicBezTo>
                  <a:pt x="2854" y="1"/>
                  <a:pt x="1986" y="332"/>
                  <a:pt x="1325" y="993"/>
                </a:cubicBezTo>
                <a:cubicBezTo>
                  <a:pt x="1" y="2317"/>
                  <a:pt x="1" y="4464"/>
                  <a:pt x="1325" y="5788"/>
                </a:cubicBezTo>
                <a:cubicBezTo>
                  <a:pt x="1986" y="6449"/>
                  <a:pt x="2854" y="6780"/>
                  <a:pt x="3721" y="6780"/>
                </a:cubicBezTo>
                <a:cubicBezTo>
                  <a:pt x="4589" y="6780"/>
                  <a:pt x="5457" y="6449"/>
                  <a:pt x="6119" y="5788"/>
                </a:cubicBezTo>
                <a:cubicBezTo>
                  <a:pt x="7443" y="4464"/>
                  <a:pt x="7443" y="2317"/>
                  <a:pt x="6119" y="993"/>
                </a:cubicBezTo>
                <a:cubicBezTo>
                  <a:pt x="5457" y="332"/>
                  <a:pt x="4589" y="1"/>
                  <a:pt x="37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4"/>
          <p:cNvSpPr/>
          <p:nvPr/>
        </p:nvSpPr>
        <p:spPr>
          <a:xfrm flipH="1" rot="10800000">
            <a:off x="7832120" y="4088093"/>
            <a:ext cx="3649504" cy="3649821"/>
          </a:xfrm>
          <a:custGeom>
            <a:rect b="b" l="l" r="r" t="t"/>
            <a:pathLst>
              <a:path extrusionOk="0" h="15105" w="15104">
                <a:moveTo>
                  <a:pt x="7552" y="0"/>
                </a:moveTo>
                <a:cubicBezTo>
                  <a:pt x="5550" y="0"/>
                  <a:pt x="3628" y="797"/>
                  <a:pt x="2212" y="2213"/>
                </a:cubicBezTo>
                <a:cubicBezTo>
                  <a:pt x="796" y="3629"/>
                  <a:pt x="1" y="5549"/>
                  <a:pt x="1" y="7552"/>
                </a:cubicBezTo>
                <a:cubicBezTo>
                  <a:pt x="1" y="9555"/>
                  <a:pt x="796" y="11476"/>
                  <a:pt x="2212" y="12892"/>
                </a:cubicBezTo>
                <a:cubicBezTo>
                  <a:pt x="3628" y="14308"/>
                  <a:pt x="5550" y="15104"/>
                  <a:pt x="7552" y="15104"/>
                </a:cubicBezTo>
                <a:cubicBezTo>
                  <a:pt x="9555" y="15104"/>
                  <a:pt x="11475" y="14308"/>
                  <a:pt x="12892" y="12892"/>
                </a:cubicBezTo>
                <a:cubicBezTo>
                  <a:pt x="14308" y="11476"/>
                  <a:pt x="15104" y="9555"/>
                  <a:pt x="15104" y="7552"/>
                </a:cubicBezTo>
                <a:cubicBezTo>
                  <a:pt x="15104" y="5549"/>
                  <a:pt x="14308" y="3629"/>
                  <a:pt x="12892" y="2213"/>
                </a:cubicBezTo>
                <a:cubicBezTo>
                  <a:pt x="11475" y="797"/>
                  <a:pt x="9555" y="0"/>
                  <a:pt x="75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4"/>
          <p:cNvSpPr/>
          <p:nvPr/>
        </p:nvSpPr>
        <p:spPr>
          <a:xfrm flipH="1" rot="10800000">
            <a:off x="8366599" y="4622826"/>
            <a:ext cx="2580797" cy="2580608"/>
          </a:xfrm>
          <a:custGeom>
            <a:rect b="b" l="l" r="r" t="t"/>
            <a:pathLst>
              <a:path extrusionOk="0" h="10680" w="10681">
                <a:moveTo>
                  <a:pt x="5340" y="1"/>
                </a:moveTo>
                <a:cubicBezTo>
                  <a:pt x="2391" y="1"/>
                  <a:pt x="0" y="2391"/>
                  <a:pt x="0" y="5340"/>
                </a:cubicBezTo>
                <a:cubicBezTo>
                  <a:pt x="0" y="8290"/>
                  <a:pt x="2391" y="10680"/>
                  <a:pt x="5340" y="10680"/>
                </a:cubicBezTo>
                <a:cubicBezTo>
                  <a:pt x="8289" y="10680"/>
                  <a:pt x="10680" y="8290"/>
                  <a:pt x="10680" y="5340"/>
                </a:cubicBezTo>
                <a:cubicBezTo>
                  <a:pt x="10680" y="2391"/>
                  <a:pt x="8289" y="1"/>
                  <a:pt x="534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4"/>
          <p:cNvSpPr/>
          <p:nvPr/>
        </p:nvSpPr>
        <p:spPr>
          <a:xfrm rot="10800000">
            <a:off x="8411852" y="-228884"/>
            <a:ext cx="485425" cy="425027"/>
          </a:xfrm>
          <a:custGeom>
            <a:rect b="b" l="l" r="r" t="t"/>
            <a:pathLst>
              <a:path extrusionOk="0" h="1759" w="2009">
                <a:moveTo>
                  <a:pt x="1006" y="0"/>
                </a:moveTo>
                <a:cubicBezTo>
                  <a:pt x="702" y="0"/>
                  <a:pt x="407" y="157"/>
                  <a:pt x="244" y="439"/>
                </a:cubicBezTo>
                <a:cubicBezTo>
                  <a:pt x="1" y="859"/>
                  <a:pt x="144" y="1397"/>
                  <a:pt x="564" y="1640"/>
                </a:cubicBezTo>
                <a:cubicBezTo>
                  <a:pt x="703" y="1721"/>
                  <a:pt x="854" y="1759"/>
                  <a:pt x="1004" y="1759"/>
                </a:cubicBezTo>
                <a:cubicBezTo>
                  <a:pt x="1307" y="1759"/>
                  <a:pt x="1603" y="1602"/>
                  <a:pt x="1766" y="1321"/>
                </a:cubicBezTo>
                <a:cubicBezTo>
                  <a:pt x="2009" y="901"/>
                  <a:pt x="1865" y="363"/>
                  <a:pt x="1445" y="118"/>
                </a:cubicBezTo>
                <a:cubicBezTo>
                  <a:pt x="1306" y="38"/>
                  <a:pt x="1155" y="0"/>
                  <a:pt x="100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4"/>
          <p:cNvSpPr/>
          <p:nvPr/>
        </p:nvSpPr>
        <p:spPr>
          <a:xfrm rot="10800000">
            <a:off x="6684673" y="6392850"/>
            <a:ext cx="709894" cy="645394"/>
          </a:xfrm>
          <a:custGeom>
            <a:rect b="b" l="l" r="r" t="t"/>
            <a:pathLst>
              <a:path extrusionOk="0" h="2671" w="2938">
                <a:moveTo>
                  <a:pt x="1468" y="1"/>
                </a:moveTo>
                <a:cubicBezTo>
                  <a:pt x="863" y="1"/>
                  <a:pt x="315" y="415"/>
                  <a:pt x="170" y="1030"/>
                </a:cubicBezTo>
                <a:cubicBezTo>
                  <a:pt x="1" y="1746"/>
                  <a:pt x="446" y="2465"/>
                  <a:pt x="1163" y="2635"/>
                </a:cubicBezTo>
                <a:cubicBezTo>
                  <a:pt x="1266" y="2659"/>
                  <a:pt x="1370" y="2671"/>
                  <a:pt x="1472" y="2671"/>
                </a:cubicBezTo>
                <a:cubicBezTo>
                  <a:pt x="2076" y="2671"/>
                  <a:pt x="2624" y="2257"/>
                  <a:pt x="2769" y="1643"/>
                </a:cubicBezTo>
                <a:cubicBezTo>
                  <a:pt x="2937" y="925"/>
                  <a:pt x="2494" y="206"/>
                  <a:pt x="1776" y="37"/>
                </a:cubicBezTo>
                <a:cubicBezTo>
                  <a:pt x="1673" y="12"/>
                  <a:pt x="1570" y="1"/>
                  <a:pt x="146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4"/>
          <p:cNvSpPr/>
          <p:nvPr/>
        </p:nvSpPr>
        <p:spPr>
          <a:xfrm rot="10800000">
            <a:off x="8866120" y="662185"/>
            <a:ext cx="687665" cy="625580"/>
          </a:xfrm>
          <a:custGeom>
            <a:rect b="b" l="l" r="r" t="t"/>
            <a:pathLst>
              <a:path extrusionOk="0" h="2589" w="2846">
                <a:moveTo>
                  <a:pt x="1422" y="1"/>
                </a:moveTo>
                <a:cubicBezTo>
                  <a:pt x="835" y="1"/>
                  <a:pt x="304" y="402"/>
                  <a:pt x="163" y="998"/>
                </a:cubicBezTo>
                <a:cubicBezTo>
                  <a:pt x="0" y="1694"/>
                  <a:pt x="431" y="2389"/>
                  <a:pt x="1125" y="2554"/>
                </a:cubicBezTo>
                <a:cubicBezTo>
                  <a:pt x="1225" y="2577"/>
                  <a:pt x="1326" y="2589"/>
                  <a:pt x="1424" y="2589"/>
                </a:cubicBezTo>
                <a:cubicBezTo>
                  <a:pt x="2011" y="2589"/>
                  <a:pt x="2542" y="2187"/>
                  <a:pt x="2681" y="1593"/>
                </a:cubicBezTo>
                <a:cubicBezTo>
                  <a:pt x="2845" y="897"/>
                  <a:pt x="2415" y="200"/>
                  <a:pt x="1720" y="36"/>
                </a:cubicBezTo>
                <a:cubicBezTo>
                  <a:pt x="1620" y="12"/>
                  <a:pt x="1520" y="1"/>
                  <a:pt x="142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4"/>
          <p:cNvSpPr/>
          <p:nvPr/>
        </p:nvSpPr>
        <p:spPr>
          <a:xfrm rot="10800000">
            <a:off x="9106275" y="1748070"/>
            <a:ext cx="447490" cy="406905"/>
          </a:xfrm>
          <a:custGeom>
            <a:rect b="b" l="l" r="r" t="t"/>
            <a:pathLst>
              <a:path extrusionOk="0" h="1684" w="1852">
                <a:moveTo>
                  <a:pt x="925" y="1"/>
                </a:moveTo>
                <a:cubicBezTo>
                  <a:pt x="544" y="1"/>
                  <a:pt x="199" y="261"/>
                  <a:pt x="107" y="649"/>
                </a:cubicBezTo>
                <a:cubicBezTo>
                  <a:pt x="1" y="1101"/>
                  <a:pt x="280" y="1554"/>
                  <a:pt x="732" y="1660"/>
                </a:cubicBezTo>
                <a:cubicBezTo>
                  <a:pt x="798" y="1676"/>
                  <a:pt x="863" y="1683"/>
                  <a:pt x="927" y="1683"/>
                </a:cubicBezTo>
                <a:cubicBezTo>
                  <a:pt x="1307" y="1683"/>
                  <a:pt x="1653" y="1422"/>
                  <a:pt x="1744" y="1035"/>
                </a:cubicBezTo>
                <a:cubicBezTo>
                  <a:pt x="1851" y="583"/>
                  <a:pt x="1570" y="131"/>
                  <a:pt x="1118" y="23"/>
                </a:cubicBezTo>
                <a:cubicBezTo>
                  <a:pt x="1053" y="8"/>
                  <a:pt x="989" y="1"/>
                  <a:pt x="92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4"/>
          <p:cNvSpPr/>
          <p:nvPr/>
        </p:nvSpPr>
        <p:spPr>
          <a:xfrm rot="10800000">
            <a:off x="8549738" y="2970110"/>
            <a:ext cx="461745" cy="406905"/>
          </a:xfrm>
          <a:custGeom>
            <a:rect b="b" l="l" r="r" t="t"/>
            <a:pathLst>
              <a:path extrusionOk="0" h="1684" w="1911">
                <a:moveTo>
                  <a:pt x="956" y="1"/>
                </a:moveTo>
                <a:cubicBezTo>
                  <a:pt x="848" y="1"/>
                  <a:pt x="739" y="22"/>
                  <a:pt x="634" y="66"/>
                </a:cubicBezTo>
                <a:cubicBezTo>
                  <a:pt x="204" y="243"/>
                  <a:pt x="0" y="734"/>
                  <a:pt x="179" y="1163"/>
                </a:cubicBezTo>
                <a:cubicBezTo>
                  <a:pt x="312" y="1487"/>
                  <a:pt x="625" y="1683"/>
                  <a:pt x="956" y="1683"/>
                </a:cubicBezTo>
                <a:cubicBezTo>
                  <a:pt x="1063" y="1683"/>
                  <a:pt x="1172" y="1662"/>
                  <a:pt x="1278" y="1619"/>
                </a:cubicBezTo>
                <a:cubicBezTo>
                  <a:pt x="1706" y="1441"/>
                  <a:pt x="1910" y="949"/>
                  <a:pt x="1733" y="521"/>
                </a:cubicBezTo>
                <a:cubicBezTo>
                  <a:pt x="1598" y="197"/>
                  <a:pt x="1285" y="1"/>
                  <a:pt x="9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4"/>
          <p:cNvSpPr/>
          <p:nvPr/>
        </p:nvSpPr>
        <p:spPr>
          <a:xfrm rot="10800000">
            <a:off x="-916426" y="4330237"/>
            <a:ext cx="1962720" cy="1788304"/>
          </a:xfrm>
          <a:custGeom>
            <a:rect b="b" l="l" r="r" t="t"/>
            <a:pathLst>
              <a:path extrusionOk="0" h="7401" w="8123">
                <a:moveTo>
                  <a:pt x="4061" y="1"/>
                </a:moveTo>
                <a:cubicBezTo>
                  <a:pt x="3115" y="1"/>
                  <a:pt x="2168" y="362"/>
                  <a:pt x="1446" y="1085"/>
                </a:cubicBezTo>
                <a:cubicBezTo>
                  <a:pt x="0" y="2529"/>
                  <a:pt x="0" y="4871"/>
                  <a:pt x="1446" y="6317"/>
                </a:cubicBezTo>
                <a:cubicBezTo>
                  <a:pt x="2168" y="7039"/>
                  <a:pt x="3115" y="7400"/>
                  <a:pt x="4061" y="7400"/>
                </a:cubicBezTo>
                <a:cubicBezTo>
                  <a:pt x="5008" y="7400"/>
                  <a:pt x="5955" y="7039"/>
                  <a:pt x="6678" y="6317"/>
                </a:cubicBezTo>
                <a:cubicBezTo>
                  <a:pt x="8122" y="4871"/>
                  <a:pt x="8122" y="2529"/>
                  <a:pt x="6678" y="1085"/>
                </a:cubicBezTo>
                <a:cubicBezTo>
                  <a:pt x="5955" y="362"/>
                  <a:pt x="5008" y="1"/>
                  <a:pt x="40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4"/>
          <p:cNvSpPr/>
          <p:nvPr/>
        </p:nvSpPr>
        <p:spPr>
          <a:xfrm rot="10800000">
            <a:off x="1121955" y="-434636"/>
            <a:ext cx="491465" cy="491475"/>
          </a:xfrm>
          <a:custGeom>
            <a:rect b="b" l="l" r="r" t="t"/>
            <a:pathLst>
              <a:path extrusionOk="0" h="2034" w="2034">
                <a:moveTo>
                  <a:pt x="1017" y="1"/>
                </a:moveTo>
                <a:cubicBezTo>
                  <a:pt x="456" y="1"/>
                  <a:pt x="1" y="456"/>
                  <a:pt x="1" y="1017"/>
                </a:cubicBezTo>
                <a:cubicBezTo>
                  <a:pt x="1" y="1578"/>
                  <a:pt x="456" y="2034"/>
                  <a:pt x="1017" y="2034"/>
                </a:cubicBezTo>
                <a:cubicBezTo>
                  <a:pt x="1578" y="2034"/>
                  <a:pt x="2033" y="1578"/>
                  <a:pt x="2033" y="1017"/>
                </a:cubicBezTo>
                <a:cubicBezTo>
                  <a:pt x="2033" y="456"/>
                  <a:pt x="1578" y="1"/>
                  <a:pt x="10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4"/>
          <p:cNvSpPr/>
          <p:nvPr/>
        </p:nvSpPr>
        <p:spPr>
          <a:xfrm rot="10800000">
            <a:off x="-587820" y="-775828"/>
            <a:ext cx="1305500" cy="1305527"/>
          </a:xfrm>
          <a:custGeom>
            <a:rect b="b" l="l" r="r" t="t"/>
            <a:pathLst>
              <a:path extrusionOk="0" h="5403" w="5403">
                <a:moveTo>
                  <a:pt x="2701" y="1"/>
                </a:moveTo>
                <a:cubicBezTo>
                  <a:pt x="1210" y="1"/>
                  <a:pt x="1" y="1210"/>
                  <a:pt x="1" y="2701"/>
                </a:cubicBezTo>
                <a:cubicBezTo>
                  <a:pt x="1" y="4193"/>
                  <a:pt x="1210" y="5402"/>
                  <a:pt x="2701" y="5402"/>
                </a:cubicBezTo>
                <a:cubicBezTo>
                  <a:pt x="4193" y="5402"/>
                  <a:pt x="5402" y="4193"/>
                  <a:pt x="5402" y="2701"/>
                </a:cubicBezTo>
                <a:cubicBezTo>
                  <a:pt x="5402" y="1210"/>
                  <a:pt x="4193" y="1"/>
                  <a:pt x="2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4"/>
          <p:cNvSpPr/>
          <p:nvPr/>
        </p:nvSpPr>
        <p:spPr>
          <a:xfrm flipH="1" rot="10800000">
            <a:off x="8329877" y="3525637"/>
            <a:ext cx="1043095" cy="1042633"/>
          </a:xfrm>
          <a:custGeom>
            <a:rect b="b" l="l" r="r" t="t"/>
            <a:pathLst>
              <a:path extrusionOk="0" h="4315" w="4317">
                <a:moveTo>
                  <a:pt x="2159" y="0"/>
                </a:moveTo>
                <a:cubicBezTo>
                  <a:pt x="967" y="0"/>
                  <a:pt x="1" y="966"/>
                  <a:pt x="1" y="2157"/>
                </a:cubicBezTo>
                <a:cubicBezTo>
                  <a:pt x="1" y="3348"/>
                  <a:pt x="967" y="4314"/>
                  <a:pt x="2159" y="4314"/>
                </a:cubicBezTo>
                <a:cubicBezTo>
                  <a:pt x="3350" y="4314"/>
                  <a:pt x="4316" y="3348"/>
                  <a:pt x="4316" y="2157"/>
                </a:cubicBezTo>
                <a:cubicBezTo>
                  <a:pt x="4316" y="966"/>
                  <a:pt x="3350" y="0"/>
                  <a:pt x="215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4"/>
          <p:cNvSpPr/>
          <p:nvPr/>
        </p:nvSpPr>
        <p:spPr>
          <a:xfrm rot="10800000">
            <a:off x="5981045" y="4375112"/>
            <a:ext cx="442899" cy="443149"/>
          </a:xfrm>
          <a:custGeom>
            <a:rect b="b" l="l" r="r" t="t"/>
            <a:pathLst>
              <a:path extrusionOk="0" h="1834" w="1833">
                <a:moveTo>
                  <a:pt x="916" y="1"/>
                </a:moveTo>
                <a:cubicBezTo>
                  <a:pt x="410" y="1"/>
                  <a:pt x="1" y="412"/>
                  <a:pt x="1" y="918"/>
                </a:cubicBezTo>
                <a:cubicBezTo>
                  <a:pt x="1" y="1423"/>
                  <a:pt x="410" y="1833"/>
                  <a:pt x="916" y="1833"/>
                </a:cubicBezTo>
                <a:cubicBezTo>
                  <a:pt x="1423" y="1833"/>
                  <a:pt x="1833" y="1423"/>
                  <a:pt x="1833" y="918"/>
                </a:cubicBezTo>
                <a:cubicBezTo>
                  <a:pt x="1833" y="412"/>
                  <a:pt x="1423" y="1"/>
                  <a:pt x="91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4"/>
          <p:cNvSpPr/>
          <p:nvPr/>
        </p:nvSpPr>
        <p:spPr>
          <a:xfrm rot="10800000">
            <a:off x="855531" y="4721062"/>
            <a:ext cx="600438" cy="600692"/>
          </a:xfrm>
          <a:custGeom>
            <a:rect b="b" l="l" r="r" t="t"/>
            <a:pathLst>
              <a:path extrusionOk="0" h="2486" w="2485">
                <a:moveTo>
                  <a:pt x="1242" y="1"/>
                </a:moveTo>
                <a:cubicBezTo>
                  <a:pt x="557" y="1"/>
                  <a:pt x="1" y="557"/>
                  <a:pt x="1" y="1242"/>
                </a:cubicBezTo>
                <a:cubicBezTo>
                  <a:pt x="1" y="1929"/>
                  <a:pt x="557" y="2485"/>
                  <a:pt x="1242" y="2485"/>
                </a:cubicBezTo>
                <a:cubicBezTo>
                  <a:pt x="1929" y="2485"/>
                  <a:pt x="2485" y="1929"/>
                  <a:pt x="2485" y="1242"/>
                </a:cubicBezTo>
                <a:cubicBezTo>
                  <a:pt x="2485" y="557"/>
                  <a:pt x="1929" y="1"/>
                  <a:pt x="124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4"/>
          <p:cNvSpPr/>
          <p:nvPr/>
        </p:nvSpPr>
        <p:spPr>
          <a:xfrm rot="10800000">
            <a:off x="7486832" y="4472972"/>
            <a:ext cx="345282" cy="345289"/>
          </a:xfrm>
          <a:custGeom>
            <a:rect b="b" l="l" r="r" t="t"/>
            <a:pathLst>
              <a:path extrusionOk="0" h="1429" w="1429">
                <a:moveTo>
                  <a:pt x="715" y="1"/>
                </a:moveTo>
                <a:cubicBezTo>
                  <a:pt x="320" y="1"/>
                  <a:pt x="1" y="320"/>
                  <a:pt x="1" y="715"/>
                </a:cubicBezTo>
                <a:cubicBezTo>
                  <a:pt x="1" y="1109"/>
                  <a:pt x="320" y="1428"/>
                  <a:pt x="715" y="1428"/>
                </a:cubicBezTo>
                <a:cubicBezTo>
                  <a:pt x="1108" y="1428"/>
                  <a:pt x="1429" y="1109"/>
                  <a:pt x="1429" y="715"/>
                </a:cubicBezTo>
                <a:cubicBezTo>
                  <a:pt x="1429" y="320"/>
                  <a:pt x="1108" y="1"/>
                  <a:pt x="71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4"/>
          <p:cNvSpPr/>
          <p:nvPr/>
        </p:nvSpPr>
        <p:spPr>
          <a:xfrm rot="10800000">
            <a:off x="2178829" y="4883930"/>
            <a:ext cx="772717" cy="680913"/>
          </a:xfrm>
          <a:custGeom>
            <a:rect b="b" l="l" r="r" t="t"/>
            <a:pathLst>
              <a:path extrusionOk="0" h="2818" w="3198">
                <a:moveTo>
                  <a:pt x="1598" y="1"/>
                </a:moveTo>
                <a:cubicBezTo>
                  <a:pt x="1419" y="1"/>
                  <a:pt x="1236" y="35"/>
                  <a:pt x="1060" y="108"/>
                </a:cubicBezTo>
                <a:cubicBezTo>
                  <a:pt x="342" y="406"/>
                  <a:pt x="1" y="1229"/>
                  <a:pt x="298" y="1948"/>
                </a:cubicBezTo>
                <a:cubicBezTo>
                  <a:pt x="523" y="2490"/>
                  <a:pt x="1047" y="2817"/>
                  <a:pt x="1600" y="2817"/>
                </a:cubicBezTo>
                <a:cubicBezTo>
                  <a:pt x="1779" y="2817"/>
                  <a:pt x="1961" y="2783"/>
                  <a:pt x="2137" y="2710"/>
                </a:cubicBezTo>
                <a:cubicBezTo>
                  <a:pt x="2856" y="2413"/>
                  <a:pt x="3198" y="1589"/>
                  <a:pt x="2900" y="870"/>
                </a:cubicBezTo>
                <a:cubicBezTo>
                  <a:pt x="2676" y="328"/>
                  <a:pt x="2151" y="1"/>
                  <a:pt x="15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4"/>
          <p:cNvSpPr/>
          <p:nvPr/>
        </p:nvSpPr>
        <p:spPr>
          <a:xfrm rot="10800000">
            <a:off x="6423957" y="4883897"/>
            <a:ext cx="748796" cy="680672"/>
          </a:xfrm>
          <a:custGeom>
            <a:rect b="b" l="l" r="r" t="t"/>
            <a:pathLst>
              <a:path extrusionOk="0" h="2817" w="3099">
                <a:moveTo>
                  <a:pt x="1548" y="0"/>
                </a:moveTo>
                <a:cubicBezTo>
                  <a:pt x="910" y="0"/>
                  <a:pt x="332" y="437"/>
                  <a:pt x="179" y="1086"/>
                </a:cubicBezTo>
                <a:cubicBezTo>
                  <a:pt x="1" y="1842"/>
                  <a:pt x="469" y="2600"/>
                  <a:pt x="1226" y="2778"/>
                </a:cubicBezTo>
                <a:cubicBezTo>
                  <a:pt x="1335" y="2804"/>
                  <a:pt x="1444" y="2817"/>
                  <a:pt x="1552" y="2817"/>
                </a:cubicBezTo>
                <a:cubicBezTo>
                  <a:pt x="2190" y="2817"/>
                  <a:pt x="2767" y="2379"/>
                  <a:pt x="2920" y="1732"/>
                </a:cubicBezTo>
                <a:cubicBezTo>
                  <a:pt x="3098" y="976"/>
                  <a:pt x="2630" y="217"/>
                  <a:pt x="1873" y="38"/>
                </a:cubicBezTo>
                <a:cubicBezTo>
                  <a:pt x="1765" y="12"/>
                  <a:pt x="1656" y="0"/>
                  <a:pt x="1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4"/>
          <p:cNvSpPr/>
          <p:nvPr/>
        </p:nvSpPr>
        <p:spPr>
          <a:xfrm rot="10800000">
            <a:off x="-263021" y="845133"/>
            <a:ext cx="749037" cy="680672"/>
          </a:xfrm>
          <a:custGeom>
            <a:rect b="b" l="l" r="r" t="t"/>
            <a:pathLst>
              <a:path extrusionOk="0" h="2817" w="3100">
                <a:moveTo>
                  <a:pt x="1549" y="0"/>
                </a:moveTo>
                <a:cubicBezTo>
                  <a:pt x="910" y="0"/>
                  <a:pt x="332" y="437"/>
                  <a:pt x="179" y="1085"/>
                </a:cubicBezTo>
                <a:cubicBezTo>
                  <a:pt x="1" y="1842"/>
                  <a:pt x="470" y="2600"/>
                  <a:pt x="1227" y="2778"/>
                </a:cubicBezTo>
                <a:cubicBezTo>
                  <a:pt x="1335" y="2804"/>
                  <a:pt x="1444" y="2816"/>
                  <a:pt x="1551" y="2816"/>
                </a:cubicBezTo>
                <a:cubicBezTo>
                  <a:pt x="2189" y="2816"/>
                  <a:pt x="2766" y="2380"/>
                  <a:pt x="2919" y="1732"/>
                </a:cubicBezTo>
                <a:cubicBezTo>
                  <a:pt x="3099" y="974"/>
                  <a:pt x="2630" y="216"/>
                  <a:pt x="1873" y="38"/>
                </a:cubicBezTo>
                <a:cubicBezTo>
                  <a:pt x="1764" y="12"/>
                  <a:pt x="1656" y="0"/>
                  <a:pt x="15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4"/>
          <p:cNvSpPr/>
          <p:nvPr/>
        </p:nvSpPr>
        <p:spPr>
          <a:xfrm rot="-1799986">
            <a:off x="7727653" y="-1195224"/>
            <a:ext cx="6269639" cy="691908"/>
          </a:xfrm>
          <a:custGeom>
            <a:rect b="b" l="l" r="r" t="t"/>
            <a:pathLst>
              <a:path extrusionOk="0" h="5751" w="52112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4"/>
          <p:cNvSpPr/>
          <p:nvPr/>
        </p:nvSpPr>
        <p:spPr>
          <a:xfrm rot="-1799986">
            <a:off x="-2000972" y="21113"/>
            <a:ext cx="6269639" cy="691908"/>
          </a:xfrm>
          <a:custGeom>
            <a:rect b="b" l="l" r="r" t="t"/>
            <a:pathLst>
              <a:path extrusionOk="0" h="5751" w="52112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4"/>
          <p:cNvSpPr/>
          <p:nvPr/>
        </p:nvSpPr>
        <p:spPr>
          <a:xfrm rot="-1799986">
            <a:off x="4524653" y="3825913"/>
            <a:ext cx="6269639" cy="691908"/>
          </a:xfrm>
          <a:custGeom>
            <a:rect b="b" l="l" r="r" t="t"/>
            <a:pathLst>
              <a:path extrusionOk="0" h="5751" w="52112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4"/>
          <p:cNvSpPr/>
          <p:nvPr/>
        </p:nvSpPr>
        <p:spPr>
          <a:xfrm rot="-1799986">
            <a:off x="-4409222" y="4288876"/>
            <a:ext cx="6269639" cy="691908"/>
          </a:xfrm>
          <a:custGeom>
            <a:rect b="b" l="l" r="r" t="t"/>
            <a:pathLst>
              <a:path extrusionOk="0" h="5751" w="52112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3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1"/>
          <p:cNvSpPr/>
          <p:nvPr/>
        </p:nvSpPr>
        <p:spPr>
          <a:xfrm flipH="1">
            <a:off x="-2248105" y="4152893"/>
            <a:ext cx="3549666" cy="3549666"/>
          </a:xfrm>
          <a:custGeom>
            <a:rect b="b" l="l" r="r" t="t"/>
            <a:pathLst>
              <a:path extrusionOk="0" h="22225" w="22225">
                <a:moveTo>
                  <a:pt x="11113" y="1"/>
                </a:moveTo>
                <a:cubicBezTo>
                  <a:pt x="8166" y="1"/>
                  <a:pt x="5339" y="1171"/>
                  <a:pt x="3255" y="3255"/>
                </a:cubicBezTo>
                <a:cubicBezTo>
                  <a:pt x="1171" y="5339"/>
                  <a:pt x="1" y="8166"/>
                  <a:pt x="1" y="11113"/>
                </a:cubicBezTo>
                <a:cubicBezTo>
                  <a:pt x="1" y="14060"/>
                  <a:pt x="1171" y="16885"/>
                  <a:pt x="3255" y="18970"/>
                </a:cubicBezTo>
                <a:cubicBezTo>
                  <a:pt x="5339" y="21053"/>
                  <a:pt x="8166" y="22225"/>
                  <a:pt x="11113" y="22225"/>
                </a:cubicBezTo>
                <a:cubicBezTo>
                  <a:pt x="14060" y="22225"/>
                  <a:pt x="16887" y="21053"/>
                  <a:pt x="18970" y="18970"/>
                </a:cubicBezTo>
                <a:cubicBezTo>
                  <a:pt x="21054" y="16885"/>
                  <a:pt x="22225" y="14060"/>
                  <a:pt x="22225" y="11113"/>
                </a:cubicBezTo>
                <a:cubicBezTo>
                  <a:pt x="22225" y="8166"/>
                  <a:pt x="21054" y="5339"/>
                  <a:pt x="18970" y="3255"/>
                </a:cubicBezTo>
                <a:cubicBezTo>
                  <a:pt x="16887" y="1171"/>
                  <a:pt x="14060" y="1"/>
                  <a:pt x="1111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1"/>
          <p:cNvSpPr/>
          <p:nvPr/>
        </p:nvSpPr>
        <p:spPr>
          <a:xfrm flipH="1">
            <a:off x="8009067" y="4716060"/>
            <a:ext cx="1649377" cy="1649377"/>
          </a:xfrm>
          <a:custGeom>
            <a:rect b="b" l="l" r="r" t="t"/>
            <a:pathLst>
              <a:path extrusionOk="0" h="10327" w="10327">
                <a:moveTo>
                  <a:pt x="5164" y="1"/>
                </a:moveTo>
                <a:cubicBezTo>
                  <a:pt x="2312" y="1"/>
                  <a:pt x="1" y="2312"/>
                  <a:pt x="1" y="5164"/>
                </a:cubicBezTo>
                <a:cubicBezTo>
                  <a:pt x="1" y="8016"/>
                  <a:pt x="2312" y="10327"/>
                  <a:pt x="5164" y="10327"/>
                </a:cubicBezTo>
                <a:cubicBezTo>
                  <a:pt x="8016" y="10327"/>
                  <a:pt x="10327" y="8016"/>
                  <a:pt x="10327" y="5164"/>
                </a:cubicBezTo>
                <a:cubicBezTo>
                  <a:pt x="10327" y="2312"/>
                  <a:pt x="8016" y="1"/>
                  <a:pt x="51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1"/>
          <p:cNvSpPr/>
          <p:nvPr/>
        </p:nvSpPr>
        <p:spPr>
          <a:xfrm flipH="1">
            <a:off x="8303595" y="5147873"/>
            <a:ext cx="1166399" cy="1166558"/>
          </a:xfrm>
          <a:custGeom>
            <a:rect b="b" l="l" r="r" t="t"/>
            <a:pathLst>
              <a:path extrusionOk="0" h="7304" w="7303">
                <a:moveTo>
                  <a:pt x="3652" y="1"/>
                </a:moveTo>
                <a:cubicBezTo>
                  <a:pt x="1635" y="1"/>
                  <a:pt x="0" y="1635"/>
                  <a:pt x="0" y="3652"/>
                </a:cubicBezTo>
                <a:cubicBezTo>
                  <a:pt x="0" y="5669"/>
                  <a:pt x="1635" y="7303"/>
                  <a:pt x="3652" y="7303"/>
                </a:cubicBezTo>
                <a:cubicBezTo>
                  <a:pt x="5668" y="7303"/>
                  <a:pt x="7303" y="5669"/>
                  <a:pt x="7303" y="3652"/>
                </a:cubicBezTo>
                <a:cubicBezTo>
                  <a:pt x="7303" y="1635"/>
                  <a:pt x="5668" y="1"/>
                  <a:pt x="365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1"/>
          <p:cNvSpPr/>
          <p:nvPr/>
        </p:nvSpPr>
        <p:spPr>
          <a:xfrm flipH="1">
            <a:off x="-258197" y="-1098080"/>
            <a:ext cx="1435039" cy="1368119"/>
          </a:xfrm>
          <a:custGeom>
            <a:rect b="b" l="l" r="r" t="t"/>
            <a:pathLst>
              <a:path extrusionOk="0" h="8566" w="8985">
                <a:moveTo>
                  <a:pt x="4702" y="1"/>
                </a:moveTo>
                <a:cubicBezTo>
                  <a:pt x="3606" y="1"/>
                  <a:pt x="2510" y="419"/>
                  <a:pt x="1674" y="1256"/>
                </a:cubicBezTo>
                <a:cubicBezTo>
                  <a:pt x="1" y="2928"/>
                  <a:pt x="1" y="5639"/>
                  <a:pt x="1674" y="7311"/>
                </a:cubicBezTo>
                <a:cubicBezTo>
                  <a:pt x="2477" y="8114"/>
                  <a:pt x="3566" y="8566"/>
                  <a:pt x="4701" y="8566"/>
                </a:cubicBezTo>
                <a:cubicBezTo>
                  <a:pt x="5838" y="8566"/>
                  <a:pt x="6927" y="8114"/>
                  <a:pt x="7730" y="7311"/>
                </a:cubicBezTo>
                <a:cubicBezTo>
                  <a:pt x="8533" y="6508"/>
                  <a:pt x="8984" y="5419"/>
                  <a:pt x="8984" y="4283"/>
                </a:cubicBezTo>
                <a:cubicBezTo>
                  <a:pt x="8984" y="3147"/>
                  <a:pt x="8533" y="2059"/>
                  <a:pt x="7730" y="1256"/>
                </a:cubicBezTo>
                <a:cubicBezTo>
                  <a:pt x="6894" y="419"/>
                  <a:pt x="5798" y="1"/>
                  <a:pt x="470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1"/>
          <p:cNvSpPr/>
          <p:nvPr/>
        </p:nvSpPr>
        <p:spPr>
          <a:xfrm flipH="1">
            <a:off x="525529" y="-195863"/>
            <a:ext cx="465889" cy="465889"/>
          </a:xfrm>
          <a:custGeom>
            <a:rect b="b" l="l" r="r" t="t"/>
            <a:pathLst>
              <a:path extrusionOk="0" h="2917" w="2917">
                <a:moveTo>
                  <a:pt x="1457" y="0"/>
                </a:moveTo>
                <a:cubicBezTo>
                  <a:pt x="652" y="0"/>
                  <a:pt x="0" y="653"/>
                  <a:pt x="0" y="1458"/>
                </a:cubicBezTo>
                <a:cubicBezTo>
                  <a:pt x="0" y="2263"/>
                  <a:pt x="652" y="2916"/>
                  <a:pt x="1457" y="2916"/>
                </a:cubicBezTo>
                <a:cubicBezTo>
                  <a:pt x="2263" y="2916"/>
                  <a:pt x="2916" y="2263"/>
                  <a:pt x="2916" y="1458"/>
                </a:cubicBezTo>
                <a:cubicBezTo>
                  <a:pt x="2916" y="653"/>
                  <a:pt x="2263" y="0"/>
                  <a:pt x="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31"/>
          <p:cNvSpPr/>
          <p:nvPr/>
        </p:nvSpPr>
        <p:spPr>
          <a:xfrm flipH="1">
            <a:off x="8372512" y="-132989"/>
            <a:ext cx="454549" cy="413502"/>
          </a:xfrm>
          <a:custGeom>
            <a:rect b="b" l="l" r="r" t="t"/>
            <a:pathLst>
              <a:path extrusionOk="0" h="2589" w="2846">
                <a:moveTo>
                  <a:pt x="1422" y="1"/>
                </a:moveTo>
                <a:cubicBezTo>
                  <a:pt x="835" y="1"/>
                  <a:pt x="304" y="402"/>
                  <a:pt x="163" y="998"/>
                </a:cubicBezTo>
                <a:cubicBezTo>
                  <a:pt x="0" y="1694"/>
                  <a:pt x="431" y="2389"/>
                  <a:pt x="1125" y="2554"/>
                </a:cubicBezTo>
                <a:cubicBezTo>
                  <a:pt x="1225" y="2577"/>
                  <a:pt x="1326" y="2589"/>
                  <a:pt x="1424" y="2589"/>
                </a:cubicBezTo>
                <a:cubicBezTo>
                  <a:pt x="2011" y="2589"/>
                  <a:pt x="2542" y="2187"/>
                  <a:pt x="2681" y="1593"/>
                </a:cubicBezTo>
                <a:cubicBezTo>
                  <a:pt x="2845" y="897"/>
                  <a:pt x="2415" y="200"/>
                  <a:pt x="1720" y="36"/>
                </a:cubicBezTo>
                <a:cubicBezTo>
                  <a:pt x="1620" y="12"/>
                  <a:pt x="1520" y="1"/>
                  <a:pt x="14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31"/>
          <p:cNvSpPr/>
          <p:nvPr/>
        </p:nvSpPr>
        <p:spPr>
          <a:xfrm flipH="1">
            <a:off x="-118919" y="4040307"/>
            <a:ext cx="295792" cy="268960"/>
          </a:xfrm>
          <a:custGeom>
            <a:rect b="b" l="l" r="r" t="t"/>
            <a:pathLst>
              <a:path extrusionOk="0" h="1684" w="1852">
                <a:moveTo>
                  <a:pt x="925" y="1"/>
                </a:moveTo>
                <a:cubicBezTo>
                  <a:pt x="544" y="1"/>
                  <a:pt x="199" y="261"/>
                  <a:pt x="107" y="649"/>
                </a:cubicBezTo>
                <a:cubicBezTo>
                  <a:pt x="1" y="1101"/>
                  <a:pt x="280" y="1554"/>
                  <a:pt x="732" y="1660"/>
                </a:cubicBezTo>
                <a:cubicBezTo>
                  <a:pt x="798" y="1676"/>
                  <a:pt x="863" y="1683"/>
                  <a:pt x="927" y="1683"/>
                </a:cubicBezTo>
                <a:cubicBezTo>
                  <a:pt x="1307" y="1683"/>
                  <a:pt x="1653" y="1422"/>
                  <a:pt x="1744" y="1035"/>
                </a:cubicBezTo>
                <a:cubicBezTo>
                  <a:pt x="1851" y="583"/>
                  <a:pt x="1570" y="131"/>
                  <a:pt x="1118" y="23"/>
                </a:cubicBezTo>
                <a:cubicBezTo>
                  <a:pt x="1053" y="8"/>
                  <a:pt x="989" y="1"/>
                  <a:pt x="92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31"/>
          <p:cNvSpPr/>
          <p:nvPr/>
        </p:nvSpPr>
        <p:spPr>
          <a:xfrm flipH="1">
            <a:off x="306711" y="4285233"/>
            <a:ext cx="305215" cy="268960"/>
          </a:xfrm>
          <a:custGeom>
            <a:rect b="b" l="l" r="r" t="t"/>
            <a:pathLst>
              <a:path extrusionOk="0" h="1684" w="1911">
                <a:moveTo>
                  <a:pt x="956" y="1"/>
                </a:moveTo>
                <a:cubicBezTo>
                  <a:pt x="848" y="1"/>
                  <a:pt x="739" y="22"/>
                  <a:pt x="634" y="66"/>
                </a:cubicBezTo>
                <a:cubicBezTo>
                  <a:pt x="204" y="243"/>
                  <a:pt x="0" y="734"/>
                  <a:pt x="179" y="1163"/>
                </a:cubicBezTo>
                <a:cubicBezTo>
                  <a:pt x="312" y="1487"/>
                  <a:pt x="625" y="1683"/>
                  <a:pt x="956" y="1683"/>
                </a:cubicBezTo>
                <a:cubicBezTo>
                  <a:pt x="1063" y="1683"/>
                  <a:pt x="1172" y="1662"/>
                  <a:pt x="1278" y="1619"/>
                </a:cubicBezTo>
                <a:cubicBezTo>
                  <a:pt x="1706" y="1441"/>
                  <a:pt x="1910" y="949"/>
                  <a:pt x="1733" y="521"/>
                </a:cubicBezTo>
                <a:cubicBezTo>
                  <a:pt x="1598" y="197"/>
                  <a:pt x="1285" y="1"/>
                  <a:pt x="9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31"/>
          <p:cNvSpPr/>
          <p:nvPr/>
        </p:nvSpPr>
        <p:spPr>
          <a:xfrm flipH="1">
            <a:off x="8273796" y="395982"/>
            <a:ext cx="193894" cy="176645"/>
          </a:xfrm>
          <a:custGeom>
            <a:rect b="b" l="l" r="r" t="t"/>
            <a:pathLst>
              <a:path extrusionOk="0" h="1106" w="1214">
                <a:moveTo>
                  <a:pt x="607" y="0"/>
                </a:moveTo>
                <a:cubicBezTo>
                  <a:pt x="465" y="0"/>
                  <a:pt x="324" y="54"/>
                  <a:pt x="216" y="162"/>
                </a:cubicBezTo>
                <a:cubicBezTo>
                  <a:pt x="0" y="377"/>
                  <a:pt x="0" y="727"/>
                  <a:pt x="216" y="943"/>
                </a:cubicBezTo>
                <a:cubicBezTo>
                  <a:pt x="324" y="1051"/>
                  <a:pt x="465" y="1105"/>
                  <a:pt x="607" y="1105"/>
                </a:cubicBezTo>
                <a:cubicBezTo>
                  <a:pt x="748" y="1105"/>
                  <a:pt x="889" y="1051"/>
                  <a:pt x="997" y="943"/>
                </a:cubicBezTo>
                <a:cubicBezTo>
                  <a:pt x="1213" y="727"/>
                  <a:pt x="1213" y="377"/>
                  <a:pt x="997" y="162"/>
                </a:cubicBezTo>
                <a:cubicBezTo>
                  <a:pt x="889" y="54"/>
                  <a:pt x="748" y="0"/>
                  <a:pt x="6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31"/>
          <p:cNvSpPr/>
          <p:nvPr/>
        </p:nvSpPr>
        <p:spPr>
          <a:xfrm flipH="1">
            <a:off x="8885669" y="416641"/>
            <a:ext cx="324860" cy="324860"/>
          </a:xfrm>
          <a:custGeom>
            <a:rect b="b" l="l" r="r" t="t"/>
            <a:pathLst>
              <a:path extrusionOk="0" h="2034" w="2034">
                <a:moveTo>
                  <a:pt x="1017" y="1"/>
                </a:moveTo>
                <a:cubicBezTo>
                  <a:pt x="456" y="1"/>
                  <a:pt x="1" y="456"/>
                  <a:pt x="1" y="1017"/>
                </a:cubicBezTo>
                <a:cubicBezTo>
                  <a:pt x="1" y="1579"/>
                  <a:pt x="456" y="2034"/>
                  <a:pt x="1017" y="2034"/>
                </a:cubicBezTo>
                <a:cubicBezTo>
                  <a:pt x="1579" y="2034"/>
                  <a:pt x="2034" y="1579"/>
                  <a:pt x="2034" y="1017"/>
                </a:cubicBezTo>
                <a:cubicBezTo>
                  <a:pt x="2034" y="456"/>
                  <a:pt x="1579" y="1"/>
                  <a:pt x="10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31"/>
          <p:cNvSpPr/>
          <p:nvPr/>
        </p:nvSpPr>
        <p:spPr>
          <a:xfrm flipH="1">
            <a:off x="-358914" y="-85348"/>
            <a:ext cx="588869" cy="588709"/>
          </a:xfrm>
          <a:custGeom>
            <a:rect b="b" l="l" r="r" t="t"/>
            <a:pathLst>
              <a:path extrusionOk="0" h="3686" w="3687">
                <a:moveTo>
                  <a:pt x="1844" y="0"/>
                </a:moveTo>
                <a:cubicBezTo>
                  <a:pt x="826" y="0"/>
                  <a:pt x="1" y="825"/>
                  <a:pt x="1" y="1843"/>
                </a:cubicBezTo>
                <a:cubicBezTo>
                  <a:pt x="1" y="2861"/>
                  <a:pt x="826" y="3686"/>
                  <a:pt x="1844" y="3686"/>
                </a:cubicBezTo>
                <a:cubicBezTo>
                  <a:pt x="2861" y="3686"/>
                  <a:pt x="3686" y="2861"/>
                  <a:pt x="3686" y="1843"/>
                </a:cubicBezTo>
                <a:cubicBezTo>
                  <a:pt x="3686" y="825"/>
                  <a:pt x="2861" y="0"/>
                  <a:pt x="18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31"/>
          <p:cNvSpPr/>
          <p:nvPr/>
        </p:nvSpPr>
        <p:spPr>
          <a:xfrm flipH="1">
            <a:off x="376189" y="503371"/>
            <a:ext cx="166263" cy="151410"/>
          </a:xfrm>
          <a:custGeom>
            <a:rect b="b" l="l" r="r" t="t"/>
            <a:pathLst>
              <a:path extrusionOk="0" h="948" w="1041">
                <a:moveTo>
                  <a:pt x="521" y="0"/>
                </a:moveTo>
                <a:cubicBezTo>
                  <a:pt x="399" y="0"/>
                  <a:pt x="278" y="47"/>
                  <a:pt x="186" y="139"/>
                </a:cubicBezTo>
                <a:cubicBezTo>
                  <a:pt x="1" y="324"/>
                  <a:pt x="1" y="624"/>
                  <a:pt x="186" y="809"/>
                </a:cubicBezTo>
                <a:cubicBezTo>
                  <a:pt x="278" y="901"/>
                  <a:pt x="399" y="948"/>
                  <a:pt x="521" y="948"/>
                </a:cubicBezTo>
                <a:cubicBezTo>
                  <a:pt x="642" y="948"/>
                  <a:pt x="763" y="901"/>
                  <a:pt x="856" y="809"/>
                </a:cubicBezTo>
                <a:cubicBezTo>
                  <a:pt x="1041" y="624"/>
                  <a:pt x="1041" y="324"/>
                  <a:pt x="856" y="139"/>
                </a:cubicBezTo>
                <a:cubicBezTo>
                  <a:pt x="763" y="47"/>
                  <a:pt x="642" y="0"/>
                  <a:pt x="5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31"/>
          <p:cNvSpPr/>
          <p:nvPr/>
        </p:nvSpPr>
        <p:spPr>
          <a:xfrm flipH="1">
            <a:off x="8031695" y="4596855"/>
            <a:ext cx="179839" cy="151570"/>
          </a:xfrm>
          <a:custGeom>
            <a:rect b="b" l="l" r="r" t="t"/>
            <a:pathLst>
              <a:path extrusionOk="0" h="949" w="1126">
                <a:moveTo>
                  <a:pt x="598" y="0"/>
                </a:moveTo>
                <a:cubicBezTo>
                  <a:pt x="246" y="0"/>
                  <a:pt x="0" y="397"/>
                  <a:pt x="200" y="723"/>
                </a:cubicBezTo>
                <a:cubicBezTo>
                  <a:pt x="286" y="864"/>
                  <a:pt x="439" y="949"/>
                  <a:pt x="602" y="949"/>
                </a:cubicBezTo>
                <a:cubicBezTo>
                  <a:pt x="627" y="949"/>
                  <a:pt x="653" y="947"/>
                  <a:pt x="678" y="943"/>
                </a:cubicBezTo>
                <a:cubicBezTo>
                  <a:pt x="867" y="913"/>
                  <a:pt x="1020" y="772"/>
                  <a:pt x="1065" y="586"/>
                </a:cubicBezTo>
                <a:cubicBezTo>
                  <a:pt x="1126" y="331"/>
                  <a:pt x="969" y="75"/>
                  <a:pt x="715" y="14"/>
                </a:cubicBezTo>
                <a:cubicBezTo>
                  <a:pt x="675" y="5"/>
                  <a:pt x="636" y="0"/>
                  <a:pt x="5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31"/>
          <p:cNvSpPr/>
          <p:nvPr/>
        </p:nvSpPr>
        <p:spPr>
          <a:xfrm flipH="1">
            <a:off x="8743755" y="4040320"/>
            <a:ext cx="179999" cy="151889"/>
          </a:xfrm>
          <a:custGeom>
            <a:rect b="b" l="l" r="r" t="t"/>
            <a:pathLst>
              <a:path extrusionOk="0" h="951" w="1127">
                <a:moveTo>
                  <a:pt x="600" y="1"/>
                </a:moveTo>
                <a:cubicBezTo>
                  <a:pt x="247" y="1"/>
                  <a:pt x="0" y="398"/>
                  <a:pt x="201" y="723"/>
                </a:cubicBezTo>
                <a:cubicBezTo>
                  <a:pt x="288" y="866"/>
                  <a:pt x="442" y="950"/>
                  <a:pt x="605" y="950"/>
                </a:cubicBezTo>
                <a:cubicBezTo>
                  <a:pt x="630" y="950"/>
                  <a:pt x="654" y="948"/>
                  <a:pt x="679" y="944"/>
                </a:cubicBezTo>
                <a:cubicBezTo>
                  <a:pt x="869" y="915"/>
                  <a:pt x="1022" y="772"/>
                  <a:pt x="1066" y="586"/>
                </a:cubicBezTo>
                <a:cubicBezTo>
                  <a:pt x="1126" y="331"/>
                  <a:pt x="970" y="75"/>
                  <a:pt x="715" y="14"/>
                </a:cubicBezTo>
                <a:cubicBezTo>
                  <a:pt x="676" y="5"/>
                  <a:pt x="638" y="1"/>
                  <a:pt x="60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31"/>
          <p:cNvSpPr/>
          <p:nvPr/>
        </p:nvSpPr>
        <p:spPr>
          <a:xfrm flipH="1">
            <a:off x="8536453" y="4646987"/>
            <a:ext cx="207310" cy="191658"/>
          </a:xfrm>
          <a:custGeom>
            <a:rect b="b" l="l" r="r" t="t"/>
            <a:pathLst>
              <a:path extrusionOk="0" h="1200" w="1298">
                <a:moveTo>
                  <a:pt x="639" y="1"/>
                </a:moveTo>
                <a:cubicBezTo>
                  <a:pt x="449" y="1"/>
                  <a:pt x="267" y="90"/>
                  <a:pt x="153" y="248"/>
                </a:cubicBezTo>
                <a:cubicBezTo>
                  <a:pt x="11" y="444"/>
                  <a:pt x="0" y="707"/>
                  <a:pt x="127" y="913"/>
                </a:cubicBezTo>
                <a:cubicBezTo>
                  <a:pt x="237" y="1093"/>
                  <a:pt x="432" y="1200"/>
                  <a:pt x="639" y="1200"/>
                </a:cubicBezTo>
                <a:cubicBezTo>
                  <a:pt x="670" y="1200"/>
                  <a:pt x="701" y="1197"/>
                  <a:pt x="732" y="1192"/>
                </a:cubicBezTo>
                <a:cubicBezTo>
                  <a:pt x="971" y="1154"/>
                  <a:pt x="1164" y="975"/>
                  <a:pt x="1221" y="740"/>
                </a:cubicBezTo>
                <a:cubicBezTo>
                  <a:pt x="1297" y="418"/>
                  <a:pt x="1099" y="95"/>
                  <a:pt x="777" y="17"/>
                </a:cubicBezTo>
                <a:cubicBezTo>
                  <a:pt x="731" y="6"/>
                  <a:pt x="685" y="1"/>
                  <a:pt x="63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31"/>
          <p:cNvSpPr/>
          <p:nvPr/>
        </p:nvSpPr>
        <p:spPr>
          <a:xfrm flipH="1">
            <a:off x="770933" y="4748412"/>
            <a:ext cx="494957" cy="449917"/>
          </a:xfrm>
          <a:custGeom>
            <a:rect b="b" l="l" r="r" t="t"/>
            <a:pathLst>
              <a:path extrusionOk="0" h="2817" w="3099">
                <a:moveTo>
                  <a:pt x="1548" y="0"/>
                </a:moveTo>
                <a:cubicBezTo>
                  <a:pt x="910" y="0"/>
                  <a:pt x="332" y="437"/>
                  <a:pt x="179" y="1086"/>
                </a:cubicBezTo>
                <a:cubicBezTo>
                  <a:pt x="1" y="1842"/>
                  <a:pt x="469" y="2600"/>
                  <a:pt x="1226" y="2778"/>
                </a:cubicBezTo>
                <a:cubicBezTo>
                  <a:pt x="1335" y="2804"/>
                  <a:pt x="1444" y="2817"/>
                  <a:pt x="1552" y="2817"/>
                </a:cubicBezTo>
                <a:cubicBezTo>
                  <a:pt x="2190" y="2817"/>
                  <a:pt x="2767" y="2379"/>
                  <a:pt x="2920" y="1732"/>
                </a:cubicBezTo>
                <a:cubicBezTo>
                  <a:pt x="3098" y="976"/>
                  <a:pt x="2630" y="217"/>
                  <a:pt x="1873" y="38"/>
                </a:cubicBezTo>
                <a:cubicBezTo>
                  <a:pt x="1765" y="12"/>
                  <a:pt x="1656" y="0"/>
                  <a:pt x="15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31"/>
          <p:cNvSpPr/>
          <p:nvPr/>
        </p:nvSpPr>
        <p:spPr>
          <a:xfrm flipH="1">
            <a:off x="-312041" y="741505"/>
            <a:ext cx="495117" cy="449917"/>
          </a:xfrm>
          <a:custGeom>
            <a:rect b="b" l="l" r="r" t="t"/>
            <a:pathLst>
              <a:path extrusionOk="0" h="2817" w="3100">
                <a:moveTo>
                  <a:pt x="1549" y="0"/>
                </a:moveTo>
                <a:cubicBezTo>
                  <a:pt x="910" y="0"/>
                  <a:pt x="332" y="437"/>
                  <a:pt x="179" y="1085"/>
                </a:cubicBezTo>
                <a:cubicBezTo>
                  <a:pt x="1" y="1842"/>
                  <a:pt x="470" y="2600"/>
                  <a:pt x="1227" y="2778"/>
                </a:cubicBezTo>
                <a:cubicBezTo>
                  <a:pt x="1335" y="2804"/>
                  <a:pt x="1444" y="2816"/>
                  <a:pt x="1551" y="2816"/>
                </a:cubicBezTo>
                <a:cubicBezTo>
                  <a:pt x="2189" y="2816"/>
                  <a:pt x="2766" y="2380"/>
                  <a:pt x="2919" y="1732"/>
                </a:cubicBezTo>
                <a:cubicBezTo>
                  <a:pt x="3099" y="974"/>
                  <a:pt x="2630" y="216"/>
                  <a:pt x="1873" y="38"/>
                </a:cubicBezTo>
                <a:cubicBezTo>
                  <a:pt x="1764" y="12"/>
                  <a:pt x="1656" y="0"/>
                  <a:pt x="15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31"/>
          <p:cNvSpPr/>
          <p:nvPr/>
        </p:nvSpPr>
        <p:spPr>
          <a:xfrm rot="-1799986">
            <a:off x="7160187" y="-237909"/>
            <a:ext cx="6269639" cy="691908"/>
          </a:xfrm>
          <a:custGeom>
            <a:rect b="b" l="l" r="r" t="t"/>
            <a:pathLst>
              <a:path extrusionOk="0" h="5751" w="52112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31"/>
          <p:cNvSpPr/>
          <p:nvPr/>
        </p:nvSpPr>
        <p:spPr>
          <a:xfrm rot="-1799986">
            <a:off x="-1831413" y="233116"/>
            <a:ext cx="6269639" cy="691908"/>
          </a:xfrm>
          <a:custGeom>
            <a:rect b="b" l="l" r="r" t="t"/>
            <a:pathLst>
              <a:path extrusionOk="0" h="5751" w="52112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31"/>
          <p:cNvSpPr/>
          <p:nvPr/>
        </p:nvSpPr>
        <p:spPr>
          <a:xfrm rot="-1799986">
            <a:off x="6069412" y="3428516"/>
            <a:ext cx="6269639" cy="691908"/>
          </a:xfrm>
          <a:custGeom>
            <a:rect b="b" l="l" r="r" t="t"/>
            <a:pathLst>
              <a:path extrusionOk="0" h="5751" w="52112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31"/>
          <p:cNvSpPr/>
          <p:nvPr/>
        </p:nvSpPr>
        <p:spPr>
          <a:xfrm flipH="1" rot="1799986">
            <a:off x="-2204888" y="3993366"/>
            <a:ext cx="6269639" cy="691908"/>
          </a:xfrm>
          <a:custGeom>
            <a:rect b="b" l="l" r="r" t="t"/>
            <a:pathLst>
              <a:path extrusionOk="0" h="5751" w="52112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"/>
          <p:cNvSpPr txBox="1"/>
          <p:nvPr>
            <p:ph type="title"/>
          </p:nvPr>
        </p:nvSpPr>
        <p:spPr>
          <a:xfrm>
            <a:off x="732300" y="445025"/>
            <a:ext cx="767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6" name="Google Shape;86;p5"/>
          <p:cNvSpPr txBox="1"/>
          <p:nvPr>
            <p:ph idx="2" type="title"/>
          </p:nvPr>
        </p:nvSpPr>
        <p:spPr>
          <a:xfrm>
            <a:off x="5318775" y="1853650"/>
            <a:ext cx="25707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" name="Google Shape;87;p5"/>
          <p:cNvSpPr txBox="1"/>
          <p:nvPr>
            <p:ph idx="1" type="subTitle"/>
          </p:nvPr>
        </p:nvSpPr>
        <p:spPr>
          <a:xfrm>
            <a:off x="5318788" y="2381350"/>
            <a:ext cx="2570700" cy="17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5"/>
          <p:cNvSpPr txBox="1"/>
          <p:nvPr>
            <p:ph idx="3" type="title"/>
          </p:nvPr>
        </p:nvSpPr>
        <p:spPr>
          <a:xfrm>
            <a:off x="1254650" y="1853650"/>
            <a:ext cx="25707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9" name="Google Shape;89;p5"/>
          <p:cNvSpPr txBox="1"/>
          <p:nvPr>
            <p:ph idx="4" type="subTitle"/>
          </p:nvPr>
        </p:nvSpPr>
        <p:spPr>
          <a:xfrm>
            <a:off x="1254513" y="2381350"/>
            <a:ext cx="2570700" cy="17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5"/>
          <p:cNvSpPr/>
          <p:nvPr/>
        </p:nvSpPr>
        <p:spPr>
          <a:xfrm flipH="1" rot="10800000">
            <a:off x="7736493" y="-2800772"/>
            <a:ext cx="3549666" cy="3549666"/>
          </a:xfrm>
          <a:custGeom>
            <a:rect b="b" l="l" r="r" t="t"/>
            <a:pathLst>
              <a:path extrusionOk="0" h="22225" w="22225">
                <a:moveTo>
                  <a:pt x="11113" y="1"/>
                </a:moveTo>
                <a:cubicBezTo>
                  <a:pt x="8166" y="1"/>
                  <a:pt x="5339" y="1171"/>
                  <a:pt x="3255" y="3255"/>
                </a:cubicBezTo>
                <a:cubicBezTo>
                  <a:pt x="1171" y="5339"/>
                  <a:pt x="1" y="8166"/>
                  <a:pt x="1" y="11113"/>
                </a:cubicBezTo>
                <a:cubicBezTo>
                  <a:pt x="1" y="14060"/>
                  <a:pt x="1171" y="16885"/>
                  <a:pt x="3255" y="18970"/>
                </a:cubicBezTo>
                <a:cubicBezTo>
                  <a:pt x="5339" y="21053"/>
                  <a:pt x="8166" y="22225"/>
                  <a:pt x="11113" y="22225"/>
                </a:cubicBezTo>
                <a:cubicBezTo>
                  <a:pt x="14060" y="22225"/>
                  <a:pt x="16887" y="21053"/>
                  <a:pt x="18970" y="18970"/>
                </a:cubicBezTo>
                <a:cubicBezTo>
                  <a:pt x="21054" y="16885"/>
                  <a:pt x="22225" y="14060"/>
                  <a:pt x="22225" y="11113"/>
                </a:cubicBezTo>
                <a:cubicBezTo>
                  <a:pt x="22225" y="8166"/>
                  <a:pt x="21054" y="5339"/>
                  <a:pt x="18970" y="3255"/>
                </a:cubicBezTo>
                <a:cubicBezTo>
                  <a:pt x="16887" y="1171"/>
                  <a:pt x="14060" y="1"/>
                  <a:pt x="1111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5"/>
          <p:cNvSpPr/>
          <p:nvPr/>
        </p:nvSpPr>
        <p:spPr>
          <a:xfrm flipH="1" rot="10800000">
            <a:off x="-620390" y="-1463650"/>
            <a:ext cx="1649377" cy="1649377"/>
          </a:xfrm>
          <a:custGeom>
            <a:rect b="b" l="l" r="r" t="t"/>
            <a:pathLst>
              <a:path extrusionOk="0" h="10327" w="10327">
                <a:moveTo>
                  <a:pt x="5164" y="1"/>
                </a:moveTo>
                <a:cubicBezTo>
                  <a:pt x="2312" y="1"/>
                  <a:pt x="1" y="2312"/>
                  <a:pt x="1" y="5164"/>
                </a:cubicBezTo>
                <a:cubicBezTo>
                  <a:pt x="1" y="8016"/>
                  <a:pt x="2312" y="10327"/>
                  <a:pt x="5164" y="10327"/>
                </a:cubicBezTo>
                <a:cubicBezTo>
                  <a:pt x="8016" y="10327"/>
                  <a:pt x="10327" y="8016"/>
                  <a:pt x="10327" y="5164"/>
                </a:cubicBezTo>
                <a:cubicBezTo>
                  <a:pt x="10327" y="2312"/>
                  <a:pt x="8016" y="1"/>
                  <a:pt x="51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5"/>
          <p:cNvSpPr/>
          <p:nvPr/>
        </p:nvSpPr>
        <p:spPr>
          <a:xfrm flipH="1" rot="10800000">
            <a:off x="-431940" y="-1412644"/>
            <a:ext cx="1166399" cy="1166558"/>
          </a:xfrm>
          <a:custGeom>
            <a:rect b="b" l="l" r="r" t="t"/>
            <a:pathLst>
              <a:path extrusionOk="0" h="7304" w="7303">
                <a:moveTo>
                  <a:pt x="3652" y="1"/>
                </a:moveTo>
                <a:cubicBezTo>
                  <a:pt x="1635" y="1"/>
                  <a:pt x="0" y="1635"/>
                  <a:pt x="0" y="3652"/>
                </a:cubicBezTo>
                <a:cubicBezTo>
                  <a:pt x="0" y="5669"/>
                  <a:pt x="1635" y="7303"/>
                  <a:pt x="3652" y="7303"/>
                </a:cubicBezTo>
                <a:cubicBezTo>
                  <a:pt x="5668" y="7303"/>
                  <a:pt x="7303" y="5669"/>
                  <a:pt x="7303" y="3652"/>
                </a:cubicBezTo>
                <a:cubicBezTo>
                  <a:pt x="7303" y="1635"/>
                  <a:pt x="5668" y="1"/>
                  <a:pt x="365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5"/>
          <p:cNvSpPr/>
          <p:nvPr/>
        </p:nvSpPr>
        <p:spPr>
          <a:xfrm flipH="1" rot="10800000">
            <a:off x="7861212" y="4631749"/>
            <a:ext cx="1435039" cy="1368119"/>
          </a:xfrm>
          <a:custGeom>
            <a:rect b="b" l="l" r="r" t="t"/>
            <a:pathLst>
              <a:path extrusionOk="0" h="8566" w="8985">
                <a:moveTo>
                  <a:pt x="4702" y="1"/>
                </a:moveTo>
                <a:cubicBezTo>
                  <a:pt x="3606" y="1"/>
                  <a:pt x="2510" y="419"/>
                  <a:pt x="1674" y="1256"/>
                </a:cubicBezTo>
                <a:cubicBezTo>
                  <a:pt x="1" y="2928"/>
                  <a:pt x="1" y="5639"/>
                  <a:pt x="1674" y="7311"/>
                </a:cubicBezTo>
                <a:cubicBezTo>
                  <a:pt x="2477" y="8114"/>
                  <a:pt x="3566" y="8566"/>
                  <a:pt x="4701" y="8566"/>
                </a:cubicBezTo>
                <a:cubicBezTo>
                  <a:pt x="5838" y="8566"/>
                  <a:pt x="6927" y="8114"/>
                  <a:pt x="7730" y="7311"/>
                </a:cubicBezTo>
                <a:cubicBezTo>
                  <a:pt x="8533" y="6508"/>
                  <a:pt x="8984" y="5419"/>
                  <a:pt x="8984" y="4283"/>
                </a:cubicBezTo>
                <a:cubicBezTo>
                  <a:pt x="8984" y="3147"/>
                  <a:pt x="8533" y="2059"/>
                  <a:pt x="7730" y="1256"/>
                </a:cubicBezTo>
                <a:cubicBezTo>
                  <a:pt x="6894" y="419"/>
                  <a:pt x="5798" y="1"/>
                  <a:pt x="470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5"/>
          <p:cNvSpPr/>
          <p:nvPr/>
        </p:nvSpPr>
        <p:spPr>
          <a:xfrm flipH="1" rot="10800000">
            <a:off x="8046637" y="4631761"/>
            <a:ext cx="465889" cy="465889"/>
          </a:xfrm>
          <a:custGeom>
            <a:rect b="b" l="l" r="r" t="t"/>
            <a:pathLst>
              <a:path extrusionOk="0" h="2917" w="2917">
                <a:moveTo>
                  <a:pt x="1457" y="0"/>
                </a:moveTo>
                <a:cubicBezTo>
                  <a:pt x="652" y="0"/>
                  <a:pt x="0" y="653"/>
                  <a:pt x="0" y="1458"/>
                </a:cubicBezTo>
                <a:cubicBezTo>
                  <a:pt x="0" y="2263"/>
                  <a:pt x="652" y="2916"/>
                  <a:pt x="1457" y="2916"/>
                </a:cubicBezTo>
                <a:cubicBezTo>
                  <a:pt x="2263" y="2916"/>
                  <a:pt x="2916" y="2263"/>
                  <a:pt x="2916" y="1458"/>
                </a:cubicBezTo>
                <a:cubicBezTo>
                  <a:pt x="2916" y="653"/>
                  <a:pt x="2263" y="0"/>
                  <a:pt x="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5"/>
          <p:cNvSpPr/>
          <p:nvPr/>
        </p:nvSpPr>
        <p:spPr>
          <a:xfrm flipH="1" rot="10800000">
            <a:off x="210993" y="4621274"/>
            <a:ext cx="454549" cy="413502"/>
          </a:xfrm>
          <a:custGeom>
            <a:rect b="b" l="l" r="r" t="t"/>
            <a:pathLst>
              <a:path extrusionOk="0" h="2589" w="2846">
                <a:moveTo>
                  <a:pt x="1422" y="1"/>
                </a:moveTo>
                <a:cubicBezTo>
                  <a:pt x="835" y="1"/>
                  <a:pt x="304" y="402"/>
                  <a:pt x="163" y="998"/>
                </a:cubicBezTo>
                <a:cubicBezTo>
                  <a:pt x="0" y="1694"/>
                  <a:pt x="431" y="2389"/>
                  <a:pt x="1125" y="2554"/>
                </a:cubicBezTo>
                <a:cubicBezTo>
                  <a:pt x="1225" y="2577"/>
                  <a:pt x="1326" y="2589"/>
                  <a:pt x="1424" y="2589"/>
                </a:cubicBezTo>
                <a:cubicBezTo>
                  <a:pt x="2011" y="2589"/>
                  <a:pt x="2542" y="2187"/>
                  <a:pt x="2681" y="1593"/>
                </a:cubicBezTo>
                <a:cubicBezTo>
                  <a:pt x="2845" y="897"/>
                  <a:pt x="2415" y="200"/>
                  <a:pt x="1720" y="36"/>
                </a:cubicBezTo>
                <a:cubicBezTo>
                  <a:pt x="1620" y="12"/>
                  <a:pt x="1520" y="1"/>
                  <a:pt x="14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5"/>
          <p:cNvSpPr/>
          <p:nvPr/>
        </p:nvSpPr>
        <p:spPr>
          <a:xfrm flipH="1" rot="10800000">
            <a:off x="8861181" y="592520"/>
            <a:ext cx="295792" cy="268960"/>
          </a:xfrm>
          <a:custGeom>
            <a:rect b="b" l="l" r="r" t="t"/>
            <a:pathLst>
              <a:path extrusionOk="0" h="1684" w="1852">
                <a:moveTo>
                  <a:pt x="925" y="1"/>
                </a:moveTo>
                <a:cubicBezTo>
                  <a:pt x="544" y="1"/>
                  <a:pt x="199" y="261"/>
                  <a:pt x="107" y="649"/>
                </a:cubicBezTo>
                <a:cubicBezTo>
                  <a:pt x="1" y="1101"/>
                  <a:pt x="280" y="1554"/>
                  <a:pt x="732" y="1660"/>
                </a:cubicBezTo>
                <a:cubicBezTo>
                  <a:pt x="798" y="1676"/>
                  <a:pt x="863" y="1683"/>
                  <a:pt x="927" y="1683"/>
                </a:cubicBezTo>
                <a:cubicBezTo>
                  <a:pt x="1307" y="1683"/>
                  <a:pt x="1653" y="1422"/>
                  <a:pt x="1744" y="1035"/>
                </a:cubicBezTo>
                <a:cubicBezTo>
                  <a:pt x="1851" y="583"/>
                  <a:pt x="1570" y="131"/>
                  <a:pt x="1118" y="23"/>
                </a:cubicBezTo>
                <a:cubicBezTo>
                  <a:pt x="1053" y="8"/>
                  <a:pt x="989" y="1"/>
                  <a:pt x="92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5"/>
          <p:cNvSpPr/>
          <p:nvPr/>
        </p:nvSpPr>
        <p:spPr>
          <a:xfrm flipH="1" rot="10800000">
            <a:off x="8426127" y="347594"/>
            <a:ext cx="305215" cy="268960"/>
          </a:xfrm>
          <a:custGeom>
            <a:rect b="b" l="l" r="r" t="t"/>
            <a:pathLst>
              <a:path extrusionOk="0" h="1684" w="1911">
                <a:moveTo>
                  <a:pt x="956" y="1"/>
                </a:moveTo>
                <a:cubicBezTo>
                  <a:pt x="848" y="1"/>
                  <a:pt x="739" y="22"/>
                  <a:pt x="634" y="66"/>
                </a:cubicBezTo>
                <a:cubicBezTo>
                  <a:pt x="204" y="243"/>
                  <a:pt x="0" y="734"/>
                  <a:pt x="179" y="1163"/>
                </a:cubicBezTo>
                <a:cubicBezTo>
                  <a:pt x="312" y="1487"/>
                  <a:pt x="625" y="1683"/>
                  <a:pt x="956" y="1683"/>
                </a:cubicBezTo>
                <a:cubicBezTo>
                  <a:pt x="1063" y="1683"/>
                  <a:pt x="1172" y="1662"/>
                  <a:pt x="1278" y="1619"/>
                </a:cubicBezTo>
                <a:cubicBezTo>
                  <a:pt x="1706" y="1441"/>
                  <a:pt x="1910" y="949"/>
                  <a:pt x="1733" y="521"/>
                </a:cubicBezTo>
                <a:cubicBezTo>
                  <a:pt x="1598" y="197"/>
                  <a:pt x="1285" y="1"/>
                  <a:pt x="9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5"/>
          <p:cNvSpPr/>
          <p:nvPr/>
        </p:nvSpPr>
        <p:spPr>
          <a:xfrm flipH="1" rot="10800000">
            <a:off x="570364" y="4329160"/>
            <a:ext cx="193894" cy="176645"/>
          </a:xfrm>
          <a:custGeom>
            <a:rect b="b" l="l" r="r" t="t"/>
            <a:pathLst>
              <a:path extrusionOk="0" h="1106" w="1214">
                <a:moveTo>
                  <a:pt x="607" y="0"/>
                </a:moveTo>
                <a:cubicBezTo>
                  <a:pt x="465" y="0"/>
                  <a:pt x="324" y="54"/>
                  <a:pt x="216" y="162"/>
                </a:cubicBezTo>
                <a:cubicBezTo>
                  <a:pt x="0" y="377"/>
                  <a:pt x="0" y="727"/>
                  <a:pt x="216" y="943"/>
                </a:cubicBezTo>
                <a:cubicBezTo>
                  <a:pt x="324" y="1051"/>
                  <a:pt x="465" y="1105"/>
                  <a:pt x="607" y="1105"/>
                </a:cubicBezTo>
                <a:cubicBezTo>
                  <a:pt x="748" y="1105"/>
                  <a:pt x="889" y="1051"/>
                  <a:pt x="997" y="943"/>
                </a:cubicBezTo>
                <a:cubicBezTo>
                  <a:pt x="1213" y="727"/>
                  <a:pt x="1213" y="377"/>
                  <a:pt x="997" y="162"/>
                </a:cubicBezTo>
                <a:cubicBezTo>
                  <a:pt x="889" y="54"/>
                  <a:pt x="748" y="0"/>
                  <a:pt x="6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5"/>
          <p:cNvSpPr/>
          <p:nvPr/>
        </p:nvSpPr>
        <p:spPr>
          <a:xfrm flipH="1" rot="10800000">
            <a:off x="-172475" y="4160286"/>
            <a:ext cx="324860" cy="324860"/>
          </a:xfrm>
          <a:custGeom>
            <a:rect b="b" l="l" r="r" t="t"/>
            <a:pathLst>
              <a:path extrusionOk="0" h="2034" w="2034">
                <a:moveTo>
                  <a:pt x="1017" y="1"/>
                </a:moveTo>
                <a:cubicBezTo>
                  <a:pt x="456" y="1"/>
                  <a:pt x="1" y="456"/>
                  <a:pt x="1" y="1017"/>
                </a:cubicBezTo>
                <a:cubicBezTo>
                  <a:pt x="1" y="1579"/>
                  <a:pt x="456" y="2034"/>
                  <a:pt x="1017" y="2034"/>
                </a:cubicBezTo>
                <a:cubicBezTo>
                  <a:pt x="1579" y="2034"/>
                  <a:pt x="2034" y="1579"/>
                  <a:pt x="2034" y="1017"/>
                </a:cubicBezTo>
                <a:cubicBezTo>
                  <a:pt x="2034" y="456"/>
                  <a:pt x="1579" y="1"/>
                  <a:pt x="10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5"/>
          <p:cNvSpPr/>
          <p:nvPr/>
        </p:nvSpPr>
        <p:spPr>
          <a:xfrm flipH="1" rot="10800000">
            <a:off x="8808099" y="4398425"/>
            <a:ext cx="588869" cy="588709"/>
          </a:xfrm>
          <a:custGeom>
            <a:rect b="b" l="l" r="r" t="t"/>
            <a:pathLst>
              <a:path extrusionOk="0" h="3686" w="3687">
                <a:moveTo>
                  <a:pt x="1844" y="0"/>
                </a:moveTo>
                <a:cubicBezTo>
                  <a:pt x="826" y="0"/>
                  <a:pt x="1" y="825"/>
                  <a:pt x="1" y="1843"/>
                </a:cubicBezTo>
                <a:cubicBezTo>
                  <a:pt x="1" y="2861"/>
                  <a:pt x="826" y="3686"/>
                  <a:pt x="1844" y="3686"/>
                </a:cubicBezTo>
                <a:cubicBezTo>
                  <a:pt x="2861" y="3686"/>
                  <a:pt x="3686" y="2861"/>
                  <a:pt x="3686" y="1843"/>
                </a:cubicBezTo>
                <a:cubicBezTo>
                  <a:pt x="3686" y="825"/>
                  <a:pt x="2861" y="0"/>
                  <a:pt x="18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5"/>
          <p:cNvSpPr/>
          <p:nvPr/>
        </p:nvSpPr>
        <p:spPr>
          <a:xfrm flipH="1" rot="10800000">
            <a:off x="8495602" y="4247007"/>
            <a:ext cx="166263" cy="151410"/>
          </a:xfrm>
          <a:custGeom>
            <a:rect b="b" l="l" r="r" t="t"/>
            <a:pathLst>
              <a:path extrusionOk="0" h="948" w="1041">
                <a:moveTo>
                  <a:pt x="521" y="0"/>
                </a:moveTo>
                <a:cubicBezTo>
                  <a:pt x="399" y="0"/>
                  <a:pt x="278" y="47"/>
                  <a:pt x="186" y="139"/>
                </a:cubicBezTo>
                <a:cubicBezTo>
                  <a:pt x="1" y="324"/>
                  <a:pt x="1" y="624"/>
                  <a:pt x="186" y="809"/>
                </a:cubicBezTo>
                <a:cubicBezTo>
                  <a:pt x="278" y="901"/>
                  <a:pt x="399" y="948"/>
                  <a:pt x="521" y="948"/>
                </a:cubicBezTo>
                <a:cubicBezTo>
                  <a:pt x="642" y="948"/>
                  <a:pt x="763" y="901"/>
                  <a:pt x="856" y="809"/>
                </a:cubicBezTo>
                <a:cubicBezTo>
                  <a:pt x="1041" y="624"/>
                  <a:pt x="1041" y="324"/>
                  <a:pt x="856" y="139"/>
                </a:cubicBezTo>
                <a:cubicBezTo>
                  <a:pt x="763" y="47"/>
                  <a:pt x="642" y="0"/>
                  <a:pt x="5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5"/>
          <p:cNvSpPr/>
          <p:nvPr/>
        </p:nvSpPr>
        <p:spPr>
          <a:xfrm flipH="1" rot="10800000">
            <a:off x="826520" y="153363"/>
            <a:ext cx="179839" cy="151570"/>
          </a:xfrm>
          <a:custGeom>
            <a:rect b="b" l="l" r="r" t="t"/>
            <a:pathLst>
              <a:path extrusionOk="0" h="949" w="1126">
                <a:moveTo>
                  <a:pt x="598" y="0"/>
                </a:moveTo>
                <a:cubicBezTo>
                  <a:pt x="246" y="0"/>
                  <a:pt x="0" y="397"/>
                  <a:pt x="200" y="723"/>
                </a:cubicBezTo>
                <a:cubicBezTo>
                  <a:pt x="286" y="864"/>
                  <a:pt x="439" y="949"/>
                  <a:pt x="602" y="949"/>
                </a:cubicBezTo>
                <a:cubicBezTo>
                  <a:pt x="627" y="949"/>
                  <a:pt x="653" y="947"/>
                  <a:pt x="678" y="943"/>
                </a:cubicBezTo>
                <a:cubicBezTo>
                  <a:pt x="867" y="913"/>
                  <a:pt x="1020" y="772"/>
                  <a:pt x="1065" y="586"/>
                </a:cubicBezTo>
                <a:cubicBezTo>
                  <a:pt x="1126" y="331"/>
                  <a:pt x="969" y="75"/>
                  <a:pt x="715" y="14"/>
                </a:cubicBezTo>
                <a:cubicBezTo>
                  <a:pt x="675" y="5"/>
                  <a:pt x="636" y="0"/>
                  <a:pt x="5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5"/>
          <p:cNvSpPr/>
          <p:nvPr/>
        </p:nvSpPr>
        <p:spPr>
          <a:xfrm flipH="1" rot="10800000">
            <a:off x="114300" y="709578"/>
            <a:ext cx="179999" cy="151889"/>
          </a:xfrm>
          <a:custGeom>
            <a:rect b="b" l="l" r="r" t="t"/>
            <a:pathLst>
              <a:path extrusionOk="0" h="951" w="1127">
                <a:moveTo>
                  <a:pt x="600" y="1"/>
                </a:moveTo>
                <a:cubicBezTo>
                  <a:pt x="247" y="1"/>
                  <a:pt x="0" y="398"/>
                  <a:pt x="201" y="723"/>
                </a:cubicBezTo>
                <a:cubicBezTo>
                  <a:pt x="288" y="866"/>
                  <a:pt x="442" y="950"/>
                  <a:pt x="605" y="950"/>
                </a:cubicBezTo>
                <a:cubicBezTo>
                  <a:pt x="630" y="950"/>
                  <a:pt x="654" y="948"/>
                  <a:pt x="679" y="944"/>
                </a:cubicBezTo>
                <a:cubicBezTo>
                  <a:pt x="869" y="915"/>
                  <a:pt x="1022" y="772"/>
                  <a:pt x="1066" y="586"/>
                </a:cubicBezTo>
                <a:cubicBezTo>
                  <a:pt x="1126" y="331"/>
                  <a:pt x="970" y="75"/>
                  <a:pt x="715" y="14"/>
                </a:cubicBezTo>
                <a:cubicBezTo>
                  <a:pt x="676" y="5"/>
                  <a:pt x="638" y="1"/>
                  <a:pt x="60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5"/>
          <p:cNvSpPr/>
          <p:nvPr/>
        </p:nvSpPr>
        <p:spPr>
          <a:xfrm flipH="1" rot="10800000">
            <a:off x="294291" y="63142"/>
            <a:ext cx="207310" cy="191658"/>
          </a:xfrm>
          <a:custGeom>
            <a:rect b="b" l="l" r="r" t="t"/>
            <a:pathLst>
              <a:path extrusionOk="0" h="1200" w="1298">
                <a:moveTo>
                  <a:pt x="639" y="1"/>
                </a:moveTo>
                <a:cubicBezTo>
                  <a:pt x="449" y="1"/>
                  <a:pt x="267" y="90"/>
                  <a:pt x="153" y="248"/>
                </a:cubicBezTo>
                <a:cubicBezTo>
                  <a:pt x="11" y="444"/>
                  <a:pt x="0" y="707"/>
                  <a:pt x="127" y="913"/>
                </a:cubicBezTo>
                <a:cubicBezTo>
                  <a:pt x="237" y="1093"/>
                  <a:pt x="432" y="1200"/>
                  <a:pt x="639" y="1200"/>
                </a:cubicBezTo>
                <a:cubicBezTo>
                  <a:pt x="670" y="1200"/>
                  <a:pt x="701" y="1197"/>
                  <a:pt x="732" y="1192"/>
                </a:cubicBezTo>
                <a:cubicBezTo>
                  <a:pt x="971" y="1154"/>
                  <a:pt x="1164" y="975"/>
                  <a:pt x="1221" y="740"/>
                </a:cubicBezTo>
                <a:cubicBezTo>
                  <a:pt x="1297" y="418"/>
                  <a:pt x="1099" y="95"/>
                  <a:pt x="777" y="17"/>
                </a:cubicBezTo>
                <a:cubicBezTo>
                  <a:pt x="731" y="6"/>
                  <a:pt x="685" y="1"/>
                  <a:pt x="63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5"/>
          <p:cNvSpPr/>
          <p:nvPr/>
        </p:nvSpPr>
        <p:spPr>
          <a:xfrm flipH="1" rot="10800000">
            <a:off x="7772164" y="-296542"/>
            <a:ext cx="494957" cy="449917"/>
          </a:xfrm>
          <a:custGeom>
            <a:rect b="b" l="l" r="r" t="t"/>
            <a:pathLst>
              <a:path extrusionOk="0" h="2817" w="3099">
                <a:moveTo>
                  <a:pt x="1548" y="0"/>
                </a:moveTo>
                <a:cubicBezTo>
                  <a:pt x="910" y="0"/>
                  <a:pt x="332" y="437"/>
                  <a:pt x="179" y="1086"/>
                </a:cubicBezTo>
                <a:cubicBezTo>
                  <a:pt x="1" y="1842"/>
                  <a:pt x="469" y="2600"/>
                  <a:pt x="1226" y="2778"/>
                </a:cubicBezTo>
                <a:cubicBezTo>
                  <a:pt x="1335" y="2804"/>
                  <a:pt x="1444" y="2817"/>
                  <a:pt x="1552" y="2817"/>
                </a:cubicBezTo>
                <a:cubicBezTo>
                  <a:pt x="2190" y="2817"/>
                  <a:pt x="2767" y="2379"/>
                  <a:pt x="2920" y="1732"/>
                </a:cubicBezTo>
                <a:cubicBezTo>
                  <a:pt x="3098" y="976"/>
                  <a:pt x="2630" y="217"/>
                  <a:pt x="1873" y="38"/>
                </a:cubicBezTo>
                <a:cubicBezTo>
                  <a:pt x="1765" y="12"/>
                  <a:pt x="1656" y="0"/>
                  <a:pt x="15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"/>
          <p:cNvSpPr/>
          <p:nvPr/>
        </p:nvSpPr>
        <p:spPr>
          <a:xfrm flipH="1" rot="10800000">
            <a:off x="8854978" y="3710365"/>
            <a:ext cx="495116" cy="449917"/>
          </a:xfrm>
          <a:custGeom>
            <a:rect b="b" l="l" r="r" t="t"/>
            <a:pathLst>
              <a:path extrusionOk="0" h="2817" w="3100">
                <a:moveTo>
                  <a:pt x="1549" y="0"/>
                </a:moveTo>
                <a:cubicBezTo>
                  <a:pt x="910" y="0"/>
                  <a:pt x="332" y="437"/>
                  <a:pt x="179" y="1085"/>
                </a:cubicBezTo>
                <a:cubicBezTo>
                  <a:pt x="1" y="1842"/>
                  <a:pt x="470" y="2600"/>
                  <a:pt x="1227" y="2778"/>
                </a:cubicBezTo>
                <a:cubicBezTo>
                  <a:pt x="1335" y="2804"/>
                  <a:pt x="1444" y="2816"/>
                  <a:pt x="1551" y="2816"/>
                </a:cubicBezTo>
                <a:cubicBezTo>
                  <a:pt x="2189" y="2816"/>
                  <a:pt x="2766" y="2380"/>
                  <a:pt x="2919" y="1732"/>
                </a:cubicBezTo>
                <a:cubicBezTo>
                  <a:pt x="3099" y="974"/>
                  <a:pt x="2630" y="216"/>
                  <a:pt x="1873" y="38"/>
                </a:cubicBezTo>
                <a:cubicBezTo>
                  <a:pt x="1764" y="12"/>
                  <a:pt x="1656" y="0"/>
                  <a:pt x="15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5"/>
          <p:cNvSpPr/>
          <p:nvPr/>
        </p:nvSpPr>
        <p:spPr>
          <a:xfrm flipH="1" rot="1799986">
            <a:off x="-4391772" y="-1104887"/>
            <a:ext cx="6269639" cy="691908"/>
          </a:xfrm>
          <a:custGeom>
            <a:rect b="b" l="l" r="r" t="t"/>
            <a:pathLst>
              <a:path extrusionOk="0" h="5751" w="52112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"/>
          <p:cNvSpPr/>
          <p:nvPr/>
        </p:nvSpPr>
        <p:spPr>
          <a:xfrm flipH="1" rot="1799986">
            <a:off x="4580778" y="-321787"/>
            <a:ext cx="6269639" cy="691908"/>
          </a:xfrm>
          <a:custGeom>
            <a:rect b="b" l="l" r="r" t="t"/>
            <a:pathLst>
              <a:path extrusionOk="0" h="5751" w="52112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"/>
          <p:cNvSpPr/>
          <p:nvPr/>
        </p:nvSpPr>
        <p:spPr>
          <a:xfrm flipH="1" rot="1799986">
            <a:off x="-3091447" y="3857488"/>
            <a:ext cx="6269639" cy="691908"/>
          </a:xfrm>
          <a:custGeom>
            <a:rect b="b" l="l" r="r" t="t"/>
            <a:pathLst>
              <a:path extrusionOk="0" h="5751" w="52112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5"/>
          <p:cNvSpPr/>
          <p:nvPr/>
        </p:nvSpPr>
        <p:spPr>
          <a:xfrm rot="-1799986">
            <a:off x="5144753" y="4447788"/>
            <a:ext cx="6269639" cy="691908"/>
          </a:xfrm>
          <a:custGeom>
            <a:rect b="b" l="l" r="r" t="t"/>
            <a:pathLst>
              <a:path extrusionOk="0" h="5751" w="52112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 txBox="1"/>
          <p:nvPr>
            <p:ph type="title"/>
          </p:nvPr>
        </p:nvSpPr>
        <p:spPr>
          <a:xfrm>
            <a:off x="732300" y="445025"/>
            <a:ext cx="767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3" name="Google Shape;113;p6"/>
          <p:cNvSpPr/>
          <p:nvPr/>
        </p:nvSpPr>
        <p:spPr>
          <a:xfrm rot="5400000">
            <a:off x="9658283" y="1539125"/>
            <a:ext cx="50" cy="15452"/>
          </a:xfrm>
          <a:custGeom>
            <a:rect b="b" l="l" r="r" t="t"/>
            <a:pathLst>
              <a:path extrusionOk="0" h="306" w="1">
                <a:moveTo>
                  <a:pt x="0" y="0"/>
                </a:moveTo>
                <a:lnTo>
                  <a:pt x="0" y="306"/>
                </a:lnTo>
                <a:lnTo>
                  <a:pt x="0" y="30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"/>
          <p:cNvSpPr/>
          <p:nvPr/>
        </p:nvSpPr>
        <p:spPr>
          <a:xfrm rot="10800000">
            <a:off x="-2436713" y="-2457872"/>
            <a:ext cx="3549666" cy="3549666"/>
          </a:xfrm>
          <a:custGeom>
            <a:rect b="b" l="l" r="r" t="t"/>
            <a:pathLst>
              <a:path extrusionOk="0" h="22225" w="22225">
                <a:moveTo>
                  <a:pt x="11113" y="1"/>
                </a:moveTo>
                <a:cubicBezTo>
                  <a:pt x="8166" y="1"/>
                  <a:pt x="5339" y="1171"/>
                  <a:pt x="3255" y="3255"/>
                </a:cubicBezTo>
                <a:cubicBezTo>
                  <a:pt x="1171" y="5339"/>
                  <a:pt x="1" y="8166"/>
                  <a:pt x="1" y="11113"/>
                </a:cubicBezTo>
                <a:cubicBezTo>
                  <a:pt x="1" y="14060"/>
                  <a:pt x="1171" y="16885"/>
                  <a:pt x="3255" y="18970"/>
                </a:cubicBezTo>
                <a:cubicBezTo>
                  <a:pt x="5339" y="21053"/>
                  <a:pt x="8166" y="22225"/>
                  <a:pt x="11113" y="22225"/>
                </a:cubicBezTo>
                <a:cubicBezTo>
                  <a:pt x="14060" y="22225"/>
                  <a:pt x="16887" y="21053"/>
                  <a:pt x="18970" y="18970"/>
                </a:cubicBezTo>
                <a:cubicBezTo>
                  <a:pt x="21054" y="16885"/>
                  <a:pt x="22225" y="14060"/>
                  <a:pt x="22225" y="11113"/>
                </a:cubicBezTo>
                <a:cubicBezTo>
                  <a:pt x="22225" y="8166"/>
                  <a:pt x="21054" y="5339"/>
                  <a:pt x="18970" y="3255"/>
                </a:cubicBezTo>
                <a:cubicBezTo>
                  <a:pt x="16887" y="1171"/>
                  <a:pt x="14060" y="1"/>
                  <a:pt x="11113" y="1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6"/>
          <p:cNvSpPr/>
          <p:nvPr/>
        </p:nvSpPr>
        <p:spPr>
          <a:xfrm rot="10800000">
            <a:off x="7873497" y="-1311075"/>
            <a:ext cx="1649377" cy="1649377"/>
          </a:xfrm>
          <a:custGeom>
            <a:rect b="b" l="l" r="r" t="t"/>
            <a:pathLst>
              <a:path extrusionOk="0" h="10327" w="10327">
                <a:moveTo>
                  <a:pt x="5164" y="1"/>
                </a:moveTo>
                <a:cubicBezTo>
                  <a:pt x="2312" y="1"/>
                  <a:pt x="1" y="2312"/>
                  <a:pt x="1" y="5164"/>
                </a:cubicBezTo>
                <a:cubicBezTo>
                  <a:pt x="1" y="8016"/>
                  <a:pt x="2312" y="10327"/>
                  <a:pt x="5164" y="10327"/>
                </a:cubicBezTo>
                <a:cubicBezTo>
                  <a:pt x="8016" y="10327"/>
                  <a:pt x="10327" y="8016"/>
                  <a:pt x="10327" y="5164"/>
                </a:cubicBezTo>
                <a:cubicBezTo>
                  <a:pt x="10327" y="2312"/>
                  <a:pt x="8016" y="1"/>
                  <a:pt x="5164" y="1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6"/>
          <p:cNvSpPr/>
          <p:nvPr/>
        </p:nvSpPr>
        <p:spPr>
          <a:xfrm rot="10800000">
            <a:off x="8114987" y="-1069744"/>
            <a:ext cx="1166399" cy="1166558"/>
          </a:xfrm>
          <a:custGeom>
            <a:rect b="b" l="l" r="r" t="t"/>
            <a:pathLst>
              <a:path extrusionOk="0" h="7304" w="7303">
                <a:moveTo>
                  <a:pt x="3652" y="1"/>
                </a:moveTo>
                <a:cubicBezTo>
                  <a:pt x="1635" y="1"/>
                  <a:pt x="0" y="1635"/>
                  <a:pt x="0" y="3652"/>
                </a:cubicBezTo>
                <a:cubicBezTo>
                  <a:pt x="0" y="5669"/>
                  <a:pt x="1635" y="7303"/>
                  <a:pt x="3652" y="7303"/>
                </a:cubicBezTo>
                <a:cubicBezTo>
                  <a:pt x="5668" y="7303"/>
                  <a:pt x="7303" y="5669"/>
                  <a:pt x="7303" y="3652"/>
                </a:cubicBezTo>
                <a:cubicBezTo>
                  <a:pt x="7303" y="1635"/>
                  <a:pt x="5668" y="1"/>
                  <a:pt x="36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6"/>
          <p:cNvSpPr/>
          <p:nvPr/>
        </p:nvSpPr>
        <p:spPr>
          <a:xfrm rot="10800000">
            <a:off x="41358" y="4802774"/>
            <a:ext cx="1435039" cy="1368119"/>
          </a:xfrm>
          <a:custGeom>
            <a:rect b="b" l="l" r="r" t="t"/>
            <a:pathLst>
              <a:path extrusionOk="0" h="8566" w="8985">
                <a:moveTo>
                  <a:pt x="4702" y="1"/>
                </a:moveTo>
                <a:cubicBezTo>
                  <a:pt x="3606" y="1"/>
                  <a:pt x="2510" y="419"/>
                  <a:pt x="1674" y="1256"/>
                </a:cubicBezTo>
                <a:cubicBezTo>
                  <a:pt x="1" y="2928"/>
                  <a:pt x="1" y="5639"/>
                  <a:pt x="1674" y="7311"/>
                </a:cubicBezTo>
                <a:cubicBezTo>
                  <a:pt x="2477" y="8114"/>
                  <a:pt x="3566" y="8566"/>
                  <a:pt x="4701" y="8566"/>
                </a:cubicBezTo>
                <a:cubicBezTo>
                  <a:pt x="5838" y="8566"/>
                  <a:pt x="6927" y="8114"/>
                  <a:pt x="7730" y="7311"/>
                </a:cubicBezTo>
                <a:cubicBezTo>
                  <a:pt x="8533" y="6508"/>
                  <a:pt x="8984" y="5419"/>
                  <a:pt x="8984" y="4283"/>
                </a:cubicBezTo>
                <a:cubicBezTo>
                  <a:pt x="8984" y="3147"/>
                  <a:pt x="8533" y="2059"/>
                  <a:pt x="7730" y="1256"/>
                </a:cubicBezTo>
                <a:cubicBezTo>
                  <a:pt x="6894" y="419"/>
                  <a:pt x="5798" y="1"/>
                  <a:pt x="470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6"/>
          <p:cNvSpPr/>
          <p:nvPr/>
        </p:nvSpPr>
        <p:spPr>
          <a:xfrm rot="10800000">
            <a:off x="492395" y="5253811"/>
            <a:ext cx="465889" cy="465889"/>
          </a:xfrm>
          <a:custGeom>
            <a:rect b="b" l="l" r="r" t="t"/>
            <a:pathLst>
              <a:path extrusionOk="0" h="2917" w="2917">
                <a:moveTo>
                  <a:pt x="1457" y="0"/>
                </a:moveTo>
                <a:cubicBezTo>
                  <a:pt x="652" y="0"/>
                  <a:pt x="0" y="653"/>
                  <a:pt x="0" y="1458"/>
                </a:cubicBezTo>
                <a:cubicBezTo>
                  <a:pt x="0" y="2263"/>
                  <a:pt x="652" y="2916"/>
                  <a:pt x="1457" y="2916"/>
                </a:cubicBezTo>
                <a:cubicBezTo>
                  <a:pt x="2263" y="2916"/>
                  <a:pt x="2916" y="2263"/>
                  <a:pt x="2916" y="1458"/>
                </a:cubicBezTo>
                <a:cubicBezTo>
                  <a:pt x="2916" y="653"/>
                  <a:pt x="2263" y="0"/>
                  <a:pt x="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6"/>
          <p:cNvSpPr/>
          <p:nvPr/>
        </p:nvSpPr>
        <p:spPr>
          <a:xfrm rot="10800000">
            <a:off x="8183904" y="4964174"/>
            <a:ext cx="454549" cy="413502"/>
          </a:xfrm>
          <a:custGeom>
            <a:rect b="b" l="l" r="r" t="t"/>
            <a:pathLst>
              <a:path extrusionOk="0" h="2589" w="2846">
                <a:moveTo>
                  <a:pt x="1422" y="1"/>
                </a:moveTo>
                <a:cubicBezTo>
                  <a:pt x="835" y="1"/>
                  <a:pt x="304" y="402"/>
                  <a:pt x="163" y="998"/>
                </a:cubicBezTo>
                <a:cubicBezTo>
                  <a:pt x="0" y="1694"/>
                  <a:pt x="431" y="2389"/>
                  <a:pt x="1125" y="2554"/>
                </a:cubicBezTo>
                <a:cubicBezTo>
                  <a:pt x="1225" y="2577"/>
                  <a:pt x="1326" y="2589"/>
                  <a:pt x="1424" y="2589"/>
                </a:cubicBezTo>
                <a:cubicBezTo>
                  <a:pt x="2011" y="2589"/>
                  <a:pt x="2542" y="2187"/>
                  <a:pt x="2681" y="1593"/>
                </a:cubicBezTo>
                <a:cubicBezTo>
                  <a:pt x="2845" y="897"/>
                  <a:pt x="2415" y="200"/>
                  <a:pt x="1720" y="36"/>
                </a:cubicBezTo>
                <a:cubicBezTo>
                  <a:pt x="1620" y="12"/>
                  <a:pt x="1520" y="1"/>
                  <a:pt x="142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6"/>
          <p:cNvSpPr/>
          <p:nvPr/>
        </p:nvSpPr>
        <p:spPr>
          <a:xfrm rot="10800000">
            <a:off x="118103" y="690494"/>
            <a:ext cx="305215" cy="268960"/>
          </a:xfrm>
          <a:custGeom>
            <a:rect b="b" l="l" r="r" t="t"/>
            <a:pathLst>
              <a:path extrusionOk="0" h="1684" w="1911">
                <a:moveTo>
                  <a:pt x="956" y="1"/>
                </a:moveTo>
                <a:cubicBezTo>
                  <a:pt x="848" y="1"/>
                  <a:pt x="739" y="22"/>
                  <a:pt x="634" y="66"/>
                </a:cubicBezTo>
                <a:cubicBezTo>
                  <a:pt x="204" y="243"/>
                  <a:pt x="0" y="734"/>
                  <a:pt x="179" y="1163"/>
                </a:cubicBezTo>
                <a:cubicBezTo>
                  <a:pt x="312" y="1487"/>
                  <a:pt x="625" y="1683"/>
                  <a:pt x="956" y="1683"/>
                </a:cubicBezTo>
                <a:cubicBezTo>
                  <a:pt x="1063" y="1683"/>
                  <a:pt x="1172" y="1662"/>
                  <a:pt x="1278" y="1619"/>
                </a:cubicBezTo>
                <a:cubicBezTo>
                  <a:pt x="1706" y="1441"/>
                  <a:pt x="1910" y="949"/>
                  <a:pt x="1733" y="521"/>
                </a:cubicBezTo>
                <a:cubicBezTo>
                  <a:pt x="1598" y="197"/>
                  <a:pt x="1285" y="1"/>
                  <a:pt x="956" y="1"/>
                </a:cubicBezTo>
                <a:close/>
              </a:path>
            </a:pathLst>
          </a:custGeom>
          <a:solidFill>
            <a:srgbClr val="0104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"/>
          <p:cNvSpPr/>
          <p:nvPr/>
        </p:nvSpPr>
        <p:spPr>
          <a:xfrm rot="10800000">
            <a:off x="8880813" y="2248822"/>
            <a:ext cx="193894" cy="176645"/>
          </a:xfrm>
          <a:custGeom>
            <a:rect b="b" l="l" r="r" t="t"/>
            <a:pathLst>
              <a:path extrusionOk="0" h="1106" w="1214">
                <a:moveTo>
                  <a:pt x="607" y="0"/>
                </a:moveTo>
                <a:cubicBezTo>
                  <a:pt x="465" y="0"/>
                  <a:pt x="324" y="54"/>
                  <a:pt x="216" y="162"/>
                </a:cubicBezTo>
                <a:cubicBezTo>
                  <a:pt x="0" y="377"/>
                  <a:pt x="0" y="727"/>
                  <a:pt x="216" y="943"/>
                </a:cubicBezTo>
                <a:cubicBezTo>
                  <a:pt x="324" y="1051"/>
                  <a:pt x="465" y="1105"/>
                  <a:pt x="607" y="1105"/>
                </a:cubicBezTo>
                <a:cubicBezTo>
                  <a:pt x="748" y="1105"/>
                  <a:pt x="889" y="1051"/>
                  <a:pt x="997" y="943"/>
                </a:cubicBezTo>
                <a:cubicBezTo>
                  <a:pt x="1213" y="727"/>
                  <a:pt x="1213" y="377"/>
                  <a:pt x="997" y="162"/>
                </a:cubicBezTo>
                <a:cubicBezTo>
                  <a:pt x="889" y="54"/>
                  <a:pt x="748" y="0"/>
                  <a:pt x="607" y="0"/>
                </a:cubicBezTo>
                <a:close/>
              </a:path>
            </a:pathLst>
          </a:custGeom>
          <a:solidFill>
            <a:srgbClr val="0104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6"/>
          <p:cNvSpPr/>
          <p:nvPr/>
        </p:nvSpPr>
        <p:spPr>
          <a:xfrm rot="10800000">
            <a:off x="8742584" y="3050662"/>
            <a:ext cx="1297365" cy="1182051"/>
          </a:xfrm>
          <a:custGeom>
            <a:rect b="b" l="l" r="r" t="t"/>
            <a:pathLst>
              <a:path extrusionOk="0" h="7401" w="8123">
                <a:moveTo>
                  <a:pt x="4061" y="1"/>
                </a:moveTo>
                <a:cubicBezTo>
                  <a:pt x="3115" y="1"/>
                  <a:pt x="2168" y="362"/>
                  <a:pt x="1446" y="1085"/>
                </a:cubicBezTo>
                <a:cubicBezTo>
                  <a:pt x="0" y="2529"/>
                  <a:pt x="0" y="4871"/>
                  <a:pt x="1446" y="6317"/>
                </a:cubicBezTo>
                <a:cubicBezTo>
                  <a:pt x="2168" y="7039"/>
                  <a:pt x="3115" y="7400"/>
                  <a:pt x="4061" y="7400"/>
                </a:cubicBezTo>
                <a:cubicBezTo>
                  <a:pt x="5008" y="7400"/>
                  <a:pt x="5955" y="7039"/>
                  <a:pt x="6678" y="6317"/>
                </a:cubicBezTo>
                <a:cubicBezTo>
                  <a:pt x="8122" y="4871"/>
                  <a:pt x="8122" y="2529"/>
                  <a:pt x="6678" y="1085"/>
                </a:cubicBezTo>
                <a:cubicBezTo>
                  <a:pt x="5955" y="362"/>
                  <a:pt x="5008" y="1"/>
                  <a:pt x="40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6"/>
          <p:cNvSpPr/>
          <p:nvPr/>
        </p:nvSpPr>
        <p:spPr>
          <a:xfrm rot="10800000">
            <a:off x="8697061" y="4503186"/>
            <a:ext cx="324860" cy="324860"/>
          </a:xfrm>
          <a:custGeom>
            <a:rect b="b" l="l" r="r" t="t"/>
            <a:pathLst>
              <a:path extrusionOk="0" h="2034" w="2034">
                <a:moveTo>
                  <a:pt x="1017" y="1"/>
                </a:moveTo>
                <a:cubicBezTo>
                  <a:pt x="456" y="1"/>
                  <a:pt x="1" y="456"/>
                  <a:pt x="1" y="1017"/>
                </a:cubicBezTo>
                <a:cubicBezTo>
                  <a:pt x="1" y="1579"/>
                  <a:pt x="456" y="2034"/>
                  <a:pt x="1017" y="2034"/>
                </a:cubicBezTo>
                <a:cubicBezTo>
                  <a:pt x="1579" y="2034"/>
                  <a:pt x="2034" y="1579"/>
                  <a:pt x="2034" y="1017"/>
                </a:cubicBezTo>
                <a:cubicBezTo>
                  <a:pt x="2034" y="456"/>
                  <a:pt x="1579" y="1"/>
                  <a:pt x="1017" y="1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6"/>
          <p:cNvSpPr/>
          <p:nvPr/>
        </p:nvSpPr>
        <p:spPr>
          <a:xfrm rot="10800000">
            <a:off x="-250748" y="4802775"/>
            <a:ext cx="588869" cy="588709"/>
          </a:xfrm>
          <a:custGeom>
            <a:rect b="b" l="l" r="r" t="t"/>
            <a:pathLst>
              <a:path extrusionOk="0" h="3686" w="3687">
                <a:moveTo>
                  <a:pt x="1844" y="0"/>
                </a:moveTo>
                <a:cubicBezTo>
                  <a:pt x="826" y="0"/>
                  <a:pt x="1" y="825"/>
                  <a:pt x="1" y="1843"/>
                </a:cubicBezTo>
                <a:cubicBezTo>
                  <a:pt x="1" y="2861"/>
                  <a:pt x="826" y="3686"/>
                  <a:pt x="1844" y="3686"/>
                </a:cubicBezTo>
                <a:cubicBezTo>
                  <a:pt x="2861" y="3686"/>
                  <a:pt x="3686" y="2861"/>
                  <a:pt x="3686" y="1843"/>
                </a:cubicBezTo>
                <a:cubicBezTo>
                  <a:pt x="3686" y="825"/>
                  <a:pt x="2861" y="0"/>
                  <a:pt x="1844" y="0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6"/>
          <p:cNvSpPr/>
          <p:nvPr/>
        </p:nvSpPr>
        <p:spPr>
          <a:xfrm rot="10800000">
            <a:off x="187580" y="4589907"/>
            <a:ext cx="166263" cy="151410"/>
          </a:xfrm>
          <a:custGeom>
            <a:rect b="b" l="l" r="r" t="t"/>
            <a:pathLst>
              <a:path extrusionOk="0" h="948" w="1041">
                <a:moveTo>
                  <a:pt x="521" y="0"/>
                </a:moveTo>
                <a:cubicBezTo>
                  <a:pt x="399" y="0"/>
                  <a:pt x="278" y="47"/>
                  <a:pt x="186" y="139"/>
                </a:cubicBezTo>
                <a:cubicBezTo>
                  <a:pt x="1" y="324"/>
                  <a:pt x="1" y="624"/>
                  <a:pt x="186" y="809"/>
                </a:cubicBezTo>
                <a:cubicBezTo>
                  <a:pt x="278" y="901"/>
                  <a:pt x="399" y="948"/>
                  <a:pt x="521" y="948"/>
                </a:cubicBezTo>
                <a:cubicBezTo>
                  <a:pt x="642" y="948"/>
                  <a:pt x="763" y="901"/>
                  <a:pt x="856" y="809"/>
                </a:cubicBezTo>
                <a:cubicBezTo>
                  <a:pt x="1041" y="624"/>
                  <a:pt x="1041" y="324"/>
                  <a:pt x="856" y="139"/>
                </a:cubicBezTo>
                <a:cubicBezTo>
                  <a:pt x="763" y="47"/>
                  <a:pt x="642" y="0"/>
                  <a:pt x="5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6"/>
          <p:cNvSpPr/>
          <p:nvPr/>
        </p:nvSpPr>
        <p:spPr>
          <a:xfrm rot="10800000">
            <a:off x="7679503" y="-102638"/>
            <a:ext cx="256183" cy="224719"/>
          </a:xfrm>
          <a:custGeom>
            <a:rect b="b" l="l" r="r" t="t"/>
            <a:pathLst>
              <a:path extrusionOk="0" h="1407" w="1604">
                <a:moveTo>
                  <a:pt x="800" y="0"/>
                </a:moveTo>
                <a:cubicBezTo>
                  <a:pt x="676" y="0"/>
                  <a:pt x="549" y="34"/>
                  <a:pt x="435" y="104"/>
                </a:cubicBezTo>
                <a:cubicBezTo>
                  <a:pt x="104" y="307"/>
                  <a:pt x="0" y="740"/>
                  <a:pt x="203" y="1071"/>
                </a:cubicBezTo>
                <a:cubicBezTo>
                  <a:pt x="336" y="1288"/>
                  <a:pt x="566" y="1407"/>
                  <a:pt x="802" y="1407"/>
                </a:cubicBezTo>
                <a:cubicBezTo>
                  <a:pt x="927" y="1407"/>
                  <a:pt x="1054" y="1373"/>
                  <a:pt x="1169" y="1303"/>
                </a:cubicBezTo>
                <a:cubicBezTo>
                  <a:pt x="1500" y="1100"/>
                  <a:pt x="1604" y="667"/>
                  <a:pt x="1401" y="337"/>
                </a:cubicBezTo>
                <a:cubicBezTo>
                  <a:pt x="1268" y="120"/>
                  <a:pt x="1037" y="0"/>
                  <a:pt x="800" y="0"/>
                </a:cubicBezTo>
                <a:close/>
              </a:path>
            </a:pathLst>
          </a:custGeom>
          <a:solidFill>
            <a:srgbClr val="0104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6"/>
          <p:cNvSpPr/>
          <p:nvPr/>
        </p:nvSpPr>
        <p:spPr>
          <a:xfrm rot="10800000">
            <a:off x="1322165" y="129271"/>
            <a:ext cx="197727" cy="182714"/>
          </a:xfrm>
          <a:custGeom>
            <a:rect b="b" l="l" r="r" t="t"/>
            <a:pathLst>
              <a:path extrusionOk="0" h="1144" w="1238">
                <a:moveTo>
                  <a:pt x="608" y="0"/>
                </a:moveTo>
                <a:cubicBezTo>
                  <a:pt x="428" y="0"/>
                  <a:pt x="255" y="86"/>
                  <a:pt x="146" y="236"/>
                </a:cubicBezTo>
                <a:cubicBezTo>
                  <a:pt x="11" y="424"/>
                  <a:pt x="0" y="673"/>
                  <a:pt x="122" y="871"/>
                </a:cubicBezTo>
                <a:cubicBezTo>
                  <a:pt x="226" y="1042"/>
                  <a:pt x="412" y="1143"/>
                  <a:pt x="609" y="1143"/>
                </a:cubicBezTo>
                <a:cubicBezTo>
                  <a:pt x="638" y="1143"/>
                  <a:pt x="669" y="1141"/>
                  <a:pt x="699" y="1136"/>
                </a:cubicBezTo>
                <a:cubicBezTo>
                  <a:pt x="926" y="1100"/>
                  <a:pt x="1111" y="929"/>
                  <a:pt x="1164" y="706"/>
                </a:cubicBezTo>
                <a:cubicBezTo>
                  <a:pt x="1238" y="398"/>
                  <a:pt x="1049" y="90"/>
                  <a:pt x="743" y="16"/>
                </a:cubicBezTo>
                <a:cubicBezTo>
                  <a:pt x="698" y="6"/>
                  <a:pt x="653" y="0"/>
                  <a:pt x="608" y="0"/>
                </a:cubicBezTo>
                <a:close/>
              </a:path>
            </a:pathLst>
          </a:custGeom>
          <a:solidFill>
            <a:srgbClr val="0104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6"/>
          <p:cNvSpPr/>
          <p:nvPr/>
        </p:nvSpPr>
        <p:spPr>
          <a:xfrm rot="10800000">
            <a:off x="568550" y="-102654"/>
            <a:ext cx="494957" cy="449917"/>
          </a:xfrm>
          <a:custGeom>
            <a:rect b="b" l="l" r="r" t="t"/>
            <a:pathLst>
              <a:path extrusionOk="0" h="2817" w="3099">
                <a:moveTo>
                  <a:pt x="1548" y="0"/>
                </a:moveTo>
                <a:cubicBezTo>
                  <a:pt x="910" y="0"/>
                  <a:pt x="332" y="437"/>
                  <a:pt x="179" y="1086"/>
                </a:cubicBezTo>
                <a:cubicBezTo>
                  <a:pt x="1" y="1842"/>
                  <a:pt x="469" y="2600"/>
                  <a:pt x="1226" y="2778"/>
                </a:cubicBezTo>
                <a:cubicBezTo>
                  <a:pt x="1335" y="2804"/>
                  <a:pt x="1444" y="2817"/>
                  <a:pt x="1552" y="2817"/>
                </a:cubicBezTo>
                <a:cubicBezTo>
                  <a:pt x="2190" y="2817"/>
                  <a:pt x="2767" y="2379"/>
                  <a:pt x="2920" y="1732"/>
                </a:cubicBezTo>
                <a:cubicBezTo>
                  <a:pt x="3098" y="976"/>
                  <a:pt x="2630" y="217"/>
                  <a:pt x="1873" y="38"/>
                </a:cubicBezTo>
                <a:cubicBezTo>
                  <a:pt x="1765" y="12"/>
                  <a:pt x="1656" y="0"/>
                  <a:pt x="1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6"/>
          <p:cNvSpPr/>
          <p:nvPr/>
        </p:nvSpPr>
        <p:spPr>
          <a:xfrm rot="10800000">
            <a:off x="9143701" y="2317977"/>
            <a:ext cx="495116" cy="449917"/>
          </a:xfrm>
          <a:custGeom>
            <a:rect b="b" l="l" r="r" t="t"/>
            <a:pathLst>
              <a:path extrusionOk="0" h="2817" w="3100">
                <a:moveTo>
                  <a:pt x="1549" y="0"/>
                </a:moveTo>
                <a:cubicBezTo>
                  <a:pt x="910" y="0"/>
                  <a:pt x="332" y="437"/>
                  <a:pt x="179" y="1085"/>
                </a:cubicBezTo>
                <a:cubicBezTo>
                  <a:pt x="1" y="1842"/>
                  <a:pt x="470" y="2600"/>
                  <a:pt x="1227" y="2778"/>
                </a:cubicBezTo>
                <a:cubicBezTo>
                  <a:pt x="1335" y="2804"/>
                  <a:pt x="1444" y="2816"/>
                  <a:pt x="1551" y="2816"/>
                </a:cubicBezTo>
                <a:cubicBezTo>
                  <a:pt x="2189" y="2816"/>
                  <a:pt x="2766" y="2380"/>
                  <a:pt x="2919" y="1732"/>
                </a:cubicBezTo>
                <a:cubicBezTo>
                  <a:pt x="3099" y="974"/>
                  <a:pt x="2630" y="216"/>
                  <a:pt x="1873" y="38"/>
                </a:cubicBezTo>
                <a:cubicBezTo>
                  <a:pt x="1764" y="12"/>
                  <a:pt x="1656" y="0"/>
                  <a:pt x="1549" y="0"/>
                </a:cubicBezTo>
                <a:close/>
              </a:path>
            </a:pathLst>
          </a:custGeom>
          <a:solidFill>
            <a:srgbClr val="0104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6"/>
          <p:cNvSpPr/>
          <p:nvPr/>
        </p:nvSpPr>
        <p:spPr>
          <a:xfrm>
            <a:off x="7553259" y="-55515"/>
            <a:ext cx="5846984" cy="795307"/>
          </a:xfrm>
          <a:custGeom>
            <a:rect b="b" l="l" r="r" t="t"/>
            <a:pathLst>
              <a:path extrusionOk="0" h="7017" w="51588">
                <a:moveTo>
                  <a:pt x="40194" y="0"/>
                </a:moveTo>
                <a:cubicBezTo>
                  <a:pt x="40147" y="0"/>
                  <a:pt x="40101" y="26"/>
                  <a:pt x="40086" y="87"/>
                </a:cubicBezTo>
                <a:cubicBezTo>
                  <a:pt x="39609" y="1998"/>
                  <a:pt x="39290" y="3945"/>
                  <a:pt x="39132" y="5911"/>
                </a:cubicBezTo>
                <a:lnTo>
                  <a:pt x="39132" y="5911"/>
                </a:lnTo>
                <a:cubicBezTo>
                  <a:pt x="37627" y="5730"/>
                  <a:pt x="36112" y="5637"/>
                  <a:pt x="34595" y="5632"/>
                </a:cubicBezTo>
                <a:cubicBezTo>
                  <a:pt x="34552" y="5631"/>
                  <a:pt x="34509" y="5631"/>
                  <a:pt x="34466" y="5631"/>
                </a:cubicBezTo>
                <a:cubicBezTo>
                  <a:pt x="33733" y="5631"/>
                  <a:pt x="33000" y="5652"/>
                  <a:pt x="32268" y="5694"/>
                </a:cubicBezTo>
                <a:cubicBezTo>
                  <a:pt x="32063" y="5705"/>
                  <a:pt x="31847" y="5721"/>
                  <a:pt x="31632" y="5721"/>
                </a:cubicBezTo>
                <a:cubicBezTo>
                  <a:pt x="31203" y="5721"/>
                  <a:pt x="30776" y="5658"/>
                  <a:pt x="30444" y="5370"/>
                </a:cubicBezTo>
                <a:cubicBezTo>
                  <a:pt x="30421" y="5348"/>
                  <a:pt x="30390" y="5336"/>
                  <a:pt x="30358" y="5336"/>
                </a:cubicBezTo>
                <a:cubicBezTo>
                  <a:pt x="30338" y="5336"/>
                  <a:pt x="30317" y="5341"/>
                  <a:pt x="30298" y="5351"/>
                </a:cubicBezTo>
                <a:cubicBezTo>
                  <a:pt x="29530" y="5752"/>
                  <a:pt x="28691" y="6027"/>
                  <a:pt x="27824" y="6100"/>
                </a:cubicBezTo>
                <a:cubicBezTo>
                  <a:pt x="27667" y="6114"/>
                  <a:pt x="27509" y="6121"/>
                  <a:pt x="27352" y="6121"/>
                </a:cubicBezTo>
                <a:cubicBezTo>
                  <a:pt x="27081" y="6121"/>
                  <a:pt x="26809" y="6100"/>
                  <a:pt x="26540" y="6058"/>
                </a:cubicBezTo>
                <a:cubicBezTo>
                  <a:pt x="26145" y="5994"/>
                  <a:pt x="25771" y="5859"/>
                  <a:pt x="25384" y="5757"/>
                </a:cubicBezTo>
                <a:cubicBezTo>
                  <a:pt x="25163" y="5699"/>
                  <a:pt x="24931" y="5651"/>
                  <a:pt x="24701" y="5651"/>
                </a:cubicBezTo>
                <a:cubicBezTo>
                  <a:pt x="24569" y="5651"/>
                  <a:pt x="24439" y="5666"/>
                  <a:pt x="24311" y="5704"/>
                </a:cubicBezTo>
                <a:cubicBezTo>
                  <a:pt x="24066" y="5776"/>
                  <a:pt x="23773" y="6065"/>
                  <a:pt x="23508" y="6065"/>
                </a:cubicBezTo>
                <a:cubicBezTo>
                  <a:pt x="23423" y="6065"/>
                  <a:pt x="23340" y="6036"/>
                  <a:pt x="23263" y="5960"/>
                </a:cubicBezTo>
                <a:cubicBezTo>
                  <a:pt x="22985" y="5685"/>
                  <a:pt x="22901" y="5165"/>
                  <a:pt x="22794" y="4805"/>
                </a:cubicBezTo>
                <a:cubicBezTo>
                  <a:pt x="22665" y="4375"/>
                  <a:pt x="22548" y="3939"/>
                  <a:pt x="22445" y="3500"/>
                </a:cubicBezTo>
                <a:cubicBezTo>
                  <a:pt x="22208" y="2493"/>
                  <a:pt x="22040" y="1472"/>
                  <a:pt x="21943" y="441"/>
                </a:cubicBezTo>
                <a:cubicBezTo>
                  <a:pt x="21936" y="369"/>
                  <a:pt x="21865" y="321"/>
                  <a:pt x="21802" y="321"/>
                </a:cubicBezTo>
                <a:cubicBezTo>
                  <a:pt x="21755" y="321"/>
                  <a:pt x="21713" y="347"/>
                  <a:pt x="21705" y="409"/>
                </a:cubicBezTo>
                <a:cubicBezTo>
                  <a:pt x="21704" y="419"/>
                  <a:pt x="21702" y="430"/>
                  <a:pt x="21701" y="441"/>
                </a:cubicBezTo>
                <a:lnTo>
                  <a:pt x="21701" y="441"/>
                </a:lnTo>
                <a:lnTo>
                  <a:pt x="21700" y="441"/>
                </a:lnTo>
                <a:lnTo>
                  <a:pt x="21700" y="441"/>
                </a:lnTo>
                <a:cubicBezTo>
                  <a:pt x="21700" y="442"/>
                  <a:pt x="21700" y="443"/>
                  <a:pt x="21700" y="443"/>
                </a:cubicBezTo>
                <a:lnTo>
                  <a:pt x="21700" y="443"/>
                </a:lnTo>
                <a:cubicBezTo>
                  <a:pt x="21422" y="2412"/>
                  <a:pt x="21064" y="4367"/>
                  <a:pt x="20627" y="6308"/>
                </a:cubicBezTo>
                <a:lnTo>
                  <a:pt x="20627" y="6308"/>
                </a:lnTo>
                <a:cubicBezTo>
                  <a:pt x="20193" y="5809"/>
                  <a:pt x="19613" y="5656"/>
                  <a:pt x="18985" y="5656"/>
                </a:cubicBezTo>
                <a:cubicBezTo>
                  <a:pt x="18017" y="5656"/>
                  <a:pt x="16934" y="6019"/>
                  <a:pt x="16086" y="6040"/>
                </a:cubicBezTo>
                <a:cubicBezTo>
                  <a:pt x="16026" y="6042"/>
                  <a:pt x="15966" y="6042"/>
                  <a:pt x="15906" y="6042"/>
                </a:cubicBezTo>
                <a:cubicBezTo>
                  <a:pt x="15020" y="6042"/>
                  <a:pt x="14142" y="5892"/>
                  <a:pt x="13257" y="5882"/>
                </a:cubicBezTo>
                <a:cubicBezTo>
                  <a:pt x="13220" y="5882"/>
                  <a:pt x="13184" y="5882"/>
                  <a:pt x="13147" y="5882"/>
                </a:cubicBezTo>
                <a:cubicBezTo>
                  <a:pt x="12743" y="5882"/>
                  <a:pt x="12337" y="5916"/>
                  <a:pt x="11944" y="6009"/>
                </a:cubicBezTo>
                <a:cubicBezTo>
                  <a:pt x="11728" y="6062"/>
                  <a:pt x="11524" y="6140"/>
                  <a:pt x="11317" y="6220"/>
                </a:cubicBezTo>
                <a:cubicBezTo>
                  <a:pt x="11229" y="6253"/>
                  <a:pt x="11124" y="6294"/>
                  <a:pt x="11023" y="6294"/>
                </a:cubicBezTo>
                <a:cubicBezTo>
                  <a:pt x="10995" y="6294"/>
                  <a:pt x="10968" y="6291"/>
                  <a:pt x="10941" y="6283"/>
                </a:cubicBezTo>
                <a:cubicBezTo>
                  <a:pt x="10819" y="6250"/>
                  <a:pt x="10737" y="6144"/>
                  <a:pt x="10647" y="6064"/>
                </a:cubicBezTo>
                <a:cubicBezTo>
                  <a:pt x="10474" y="5905"/>
                  <a:pt x="10309" y="5839"/>
                  <a:pt x="10157" y="5839"/>
                </a:cubicBezTo>
                <a:cubicBezTo>
                  <a:pt x="9878" y="5839"/>
                  <a:pt x="9642" y="6062"/>
                  <a:pt x="9476" y="6349"/>
                </a:cubicBezTo>
                <a:lnTo>
                  <a:pt x="9476" y="6349"/>
                </a:lnTo>
                <a:cubicBezTo>
                  <a:pt x="9350" y="4334"/>
                  <a:pt x="9024" y="2335"/>
                  <a:pt x="8503" y="384"/>
                </a:cubicBezTo>
                <a:cubicBezTo>
                  <a:pt x="8488" y="328"/>
                  <a:pt x="8431" y="297"/>
                  <a:pt x="8377" y="297"/>
                </a:cubicBezTo>
                <a:cubicBezTo>
                  <a:pt x="8326" y="297"/>
                  <a:pt x="8278" y="324"/>
                  <a:pt x="8269" y="384"/>
                </a:cubicBezTo>
                <a:cubicBezTo>
                  <a:pt x="7971" y="2396"/>
                  <a:pt x="7391" y="4355"/>
                  <a:pt x="6547" y="6207"/>
                </a:cubicBezTo>
                <a:lnTo>
                  <a:pt x="6547" y="6207"/>
                </a:lnTo>
                <a:cubicBezTo>
                  <a:pt x="5592" y="6031"/>
                  <a:pt x="4624" y="5942"/>
                  <a:pt x="3654" y="5942"/>
                </a:cubicBezTo>
                <a:cubicBezTo>
                  <a:pt x="3490" y="5942"/>
                  <a:pt x="3326" y="5945"/>
                  <a:pt x="3163" y="5950"/>
                </a:cubicBezTo>
                <a:cubicBezTo>
                  <a:pt x="2632" y="5967"/>
                  <a:pt x="2110" y="6035"/>
                  <a:pt x="1582" y="6067"/>
                </a:cubicBezTo>
                <a:cubicBezTo>
                  <a:pt x="1496" y="6073"/>
                  <a:pt x="1406" y="6076"/>
                  <a:pt x="1316" y="6076"/>
                </a:cubicBezTo>
                <a:cubicBezTo>
                  <a:pt x="928" y="6076"/>
                  <a:pt x="522" y="6007"/>
                  <a:pt x="276" y="5683"/>
                </a:cubicBezTo>
                <a:cubicBezTo>
                  <a:pt x="249" y="5647"/>
                  <a:pt x="211" y="5632"/>
                  <a:pt x="174" y="5632"/>
                </a:cubicBezTo>
                <a:cubicBezTo>
                  <a:pt x="86" y="5632"/>
                  <a:pt x="0" y="5719"/>
                  <a:pt x="67" y="5806"/>
                </a:cubicBezTo>
                <a:lnTo>
                  <a:pt x="65" y="5806"/>
                </a:lnTo>
                <a:cubicBezTo>
                  <a:pt x="380" y="6221"/>
                  <a:pt x="854" y="6327"/>
                  <a:pt x="1354" y="6327"/>
                </a:cubicBezTo>
                <a:cubicBezTo>
                  <a:pt x="1802" y="6327"/>
                  <a:pt x="2272" y="6241"/>
                  <a:pt x="2666" y="6216"/>
                </a:cubicBezTo>
                <a:cubicBezTo>
                  <a:pt x="2996" y="6195"/>
                  <a:pt x="3327" y="6185"/>
                  <a:pt x="3658" y="6185"/>
                </a:cubicBezTo>
                <a:cubicBezTo>
                  <a:pt x="4639" y="6185"/>
                  <a:pt x="5619" y="6277"/>
                  <a:pt x="6586" y="6461"/>
                </a:cubicBezTo>
                <a:cubicBezTo>
                  <a:pt x="6594" y="6462"/>
                  <a:pt x="6604" y="6463"/>
                  <a:pt x="6613" y="6463"/>
                </a:cubicBezTo>
                <a:cubicBezTo>
                  <a:pt x="6656" y="6463"/>
                  <a:pt x="6703" y="6446"/>
                  <a:pt x="6723" y="6405"/>
                </a:cubicBezTo>
                <a:cubicBezTo>
                  <a:pt x="7516" y="4686"/>
                  <a:pt x="8085" y="2871"/>
                  <a:pt x="8412" y="1007"/>
                </a:cubicBezTo>
                <a:lnTo>
                  <a:pt x="8412" y="1007"/>
                </a:lnTo>
                <a:cubicBezTo>
                  <a:pt x="8889" y="2938"/>
                  <a:pt x="9173" y="4911"/>
                  <a:pt x="9262" y="6898"/>
                </a:cubicBezTo>
                <a:cubicBezTo>
                  <a:pt x="9265" y="6973"/>
                  <a:pt x="9329" y="7017"/>
                  <a:pt x="9391" y="7017"/>
                </a:cubicBezTo>
                <a:cubicBezTo>
                  <a:pt x="9439" y="7017"/>
                  <a:pt x="9485" y="6990"/>
                  <a:pt x="9500" y="6930"/>
                </a:cubicBezTo>
                <a:cubicBezTo>
                  <a:pt x="9573" y="6645"/>
                  <a:pt x="9736" y="6159"/>
                  <a:pt x="10064" y="6074"/>
                </a:cubicBezTo>
                <a:cubicBezTo>
                  <a:pt x="10093" y="6066"/>
                  <a:pt x="10121" y="6063"/>
                  <a:pt x="10148" y="6063"/>
                </a:cubicBezTo>
                <a:cubicBezTo>
                  <a:pt x="10421" y="6063"/>
                  <a:pt x="10593" y="6421"/>
                  <a:pt x="10845" y="6506"/>
                </a:cubicBezTo>
                <a:cubicBezTo>
                  <a:pt x="10907" y="6526"/>
                  <a:pt x="10969" y="6535"/>
                  <a:pt x="11032" y="6535"/>
                </a:cubicBezTo>
                <a:cubicBezTo>
                  <a:pt x="11319" y="6535"/>
                  <a:pt x="11614" y="6351"/>
                  <a:pt x="11880" y="6277"/>
                </a:cubicBezTo>
                <a:cubicBezTo>
                  <a:pt x="12292" y="6162"/>
                  <a:pt x="12719" y="6124"/>
                  <a:pt x="13145" y="6124"/>
                </a:cubicBezTo>
                <a:cubicBezTo>
                  <a:pt x="13152" y="6124"/>
                  <a:pt x="13159" y="6124"/>
                  <a:pt x="13166" y="6124"/>
                </a:cubicBezTo>
                <a:cubicBezTo>
                  <a:pt x="14006" y="6124"/>
                  <a:pt x="14837" y="6259"/>
                  <a:pt x="15676" y="6281"/>
                </a:cubicBezTo>
                <a:cubicBezTo>
                  <a:pt x="15722" y="6282"/>
                  <a:pt x="15768" y="6283"/>
                  <a:pt x="15814" y="6283"/>
                </a:cubicBezTo>
                <a:cubicBezTo>
                  <a:pt x="16620" y="6283"/>
                  <a:pt x="17375" y="6095"/>
                  <a:pt x="18170" y="5963"/>
                </a:cubicBezTo>
                <a:cubicBezTo>
                  <a:pt x="18399" y="5925"/>
                  <a:pt x="18644" y="5900"/>
                  <a:pt x="18889" y="5900"/>
                </a:cubicBezTo>
                <a:cubicBezTo>
                  <a:pt x="19544" y="5900"/>
                  <a:pt x="20204" y="6076"/>
                  <a:pt x="20584" y="6648"/>
                </a:cubicBezTo>
                <a:cubicBezTo>
                  <a:pt x="20609" y="6686"/>
                  <a:pt x="20652" y="6706"/>
                  <a:pt x="20694" y="6706"/>
                </a:cubicBezTo>
                <a:cubicBezTo>
                  <a:pt x="20744" y="6706"/>
                  <a:pt x="20792" y="6678"/>
                  <a:pt x="20805" y="6620"/>
                </a:cubicBezTo>
                <a:cubicBezTo>
                  <a:pt x="21202" y="4882"/>
                  <a:pt x="21536" y="3131"/>
                  <a:pt x="21806" y="1368"/>
                </a:cubicBezTo>
                <a:lnTo>
                  <a:pt x="21806" y="1368"/>
                </a:lnTo>
                <a:cubicBezTo>
                  <a:pt x="21895" y="2027"/>
                  <a:pt x="22012" y="2681"/>
                  <a:pt x="22156" y="3330"/>
                </a:cubicBezTo>
                <a:cubicBezTo>
                  <a:pt x="22266" y="3816"/>
                  <a:pt x="22392" y="4298"/>
                  <a:pt x="22533" y="4777"/>
                </a:cubicBezTo>
                <a:cubicBezTo>
                  <a:pt x="22649" y="5170"/>
                  <a:pt x="22741" y="5625"/>
                  <a:pt x="22967" y="5973"/>
                </a:cubicBezTo>
                <a:cubicBezTo>
                  <a:pt x="23099" y="6175"/>
                  <a:pt x="23293" y="6317"/>
                  <a:pt x="23520" y="6317"/>
                </a:cubicBezTo>
                <a:cubicBezTo>
                  <a:pt x="23577" y="6317"/>
                  <a:pt x="23636" y="6308"/>
                  <a:pt x="23697" y="6289"/>
                </a:cubicBezTo>
                <a:cubicBezTo>
                  <a:pt x="23862" y="6236"/>
                  <a:pt x="23995" y="6124"/>
                  <a:pt x="24144" y="6039"/>
                </a:cubicBezTo>
                <a:cubicBezTo>
                  <a:pt x="24324" y="5935"/>
                  <a:pt x="24517" y="5894"/>
                  <a:pt x="24718" y="5894"/>
                </a:cubicBezTo>
                <a:cubicBezTo>
                  <a:pt x="24772" y="5894"/>
                  <a:pt x="24825" y="5896"/>
                  <a:pt x="24880" y="5902"/>
                </a:cubicBezTo>
                <a:cubicBezTo>
                  <a:pt x="25352" y="5951"/>
                  <a:pt x="25797" y="6154"/>
                  <a:pt x="26260" y="6251"/>
                </a:cubicBezTo>
                <a:cubicBezTo>
                  <a:pt x="26616" y="6325"/>
                  <a:pt x="26978" y="6363"/>
                  <a:pt x="27342" y="6363"/>
                </a:cubicBezTo>
                <a:cubicBezTo>
                  <a:pt x="27415" y="6363"/>
                  <a:pt x="27488" y="6361"/>
                  <a:pt x="27561" y="6358"/>
                </a:cubicBezTo>
                <a:cubicBezTo>
                  <a:pt x="28533" y="6322"/>
                  <a:pt x="29480" y="6039"/>
                  <a:pt x="30344" y="5599"/>
                </a:cubicBezTo>
                <a:lnTo>
                  <a:pt x="30344" y="5599"/>
                </a:lnTo>
                <a:cubicBezTo>
                  <a:pt x="30725" y="5890"/>
                  <a:pt x="31192" y="5960"/>
                  <a:pt x="31663" y="5960"/>
                </a:cubicBezTo>
                <a:cubicBezTo>
                  <a:pt x="31741" y="5960"/>
                  <a:pt x="31819" y="5958"/>
                  <a:pt x="31897" y="5955"/>
                </a:cubicBezTo>
                <a:cubicBezTo>
                  <a:pt x="32694" y="5924"/>
                  <a:pt x="33491" y="5877"/>
                  <a:pt x="34290" y="5873"/>
                </a:cubicBezTo>
                <a:cubicBezTo>
                  <a:pt x="34342" y="5873"/>
                  <a:pt x="34394" y="5873"/>
                  <a:pt x="34445" y="5873"/>
                </a:cubicBezTo>
                <a:cubicBezTo>
                  <a:pt x="36049" y="5873"/>
                  <a:pt x="37649" y="5970"/>
                  <a:pt x="39242" y="6166"/>
                </a:cubicBezTo>
                <a:cubicBezTo>
                  <a:pt x="39246" y="6166"/>
                  <a:pt x="39250" y="6166"/>
                  <a:pt x="39253" y="6166"/>
                </a:cubicBezTo>
                <a:cubicBezTo>
                  <a:pt x="39316" y="6166"/>
                  <a:pt x="39358" y="6100"/>
                  <a:pt x="39362" y="6044"/>
                </a:cubicBezTo>
                <a:cubicBezTo>
                  <a:pt x="39496" y="4312"/>
                  <a:pt x="39757" y="2592"/>
                  <a:pt x="40142" y="898"/>
                </a:cubicBezTo>
                <a:lnTo>
                  <a:pt x="40142" y="898"/>
                </a:lnTo>
                <a:cubicBezTo>
                  <a:pt x="40298" y="2532"/>
                  <a:pt x="40648" y="4141"/>
                  <a:pt x="41185" y="5694"/>
                </a:cubicBezTo>
                <a:cubicBezTo>
                  <a:pt x="41201" y="5745"/>
                  <a:pt x="41249" y="5782"/>
                  <a:pt x="41303" y="5783"/>
                </a:cubicBezTo>
                <a:cubicBezTo>
                  <a:pt x="43109" y="5836"/>
                  <a:pt x="44916" y="5857"/>
                  <a:pt x="46722" y="5857"/>
                </a:cubicBezTo>
                <a:cubicBezTo>
                  <a:pt x="48292" y="5857"/>
                  <a:pt x="49861" y="5841"/>
                  <a:pt x="51431" y="5818"/>
                </a:cubicBezTo>
                <a:cubicBezTo>
                  <a:pt x="51585" y="5815"/>
                  <a:pt x="51587" y="5576"/>
                  <a:pt x="51433" y="5576"/>
                </a:cubicBezTo>
                <a:cubicBezTo>
                  <a:pt x="51433" y="5576"/>
                  <a:pt x="51432" y="5576"/>
                  <a:pt x="51431" y="5576"/>
                </a:cubicBezTo>
                <a:cubicBezTo>
                  <a:pt x="49855" y="5599"/>
                  <a:pt x="48279" y="5615"/>
                  <a:pt x="46703" y="5615"/>
                </a:cubicBezTo>
                <a:cubicBezTo>
                  <a:pt x="44931" y="5615"/>
                  <a:pt x="43160" y="5595"/>
                  <a:pt x="41389" y="5544"/>
                </a:cubicBezTo>
                <a:lnTo>
                  <a:pt x="41389" y="5544"/>
                </a:lnTo>
                <a:cubicBezTo>
                  <a:pt x="40791" y="3792"/>
                  <a:pt x="40432" y="1967"/>
                  <a:pt x="40324" y="119"/>
                </a:cubicBezTo>
                <a:cubicBezTo>
                  <a:pt x="40320" y="45"/>
                  <a:pt x="40255" y="0"/>
                  <a:pt x="401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"/>
          <p:cNvSpPr/>
          <p:nvPr/>
        </p:nvSpPr>
        <p:spPr>
          <a:xfrm>
            <a:off x="-3709641" y="4348185"/>
            <a:ext cx="5846984" cy="795307"/>
          </a:xfrm>
          <a:custGeom>
            <a:rect b="b" l="l" r="r" t="t"/>
            <a:pathLst>
              <a:path extrusionOk="0" h="7017" w="51588">
                <a:moveTo>
                  <a:pt x="40194" y="0"/>
                </a:moveTo>
                <a:cubicBezTo>
                  <a:pt x="40147" y="0"/>
                  <a:pt x="40101" y="26"/>
                  <a:pt x="40086" y="87"/>
                </a:cubicBezTo>
                <a:cubicBezTo>
                  <a:pt x="39609" y="1998"/>
                  <a:pt x="39290" y="3945"/>
                  <a:pt x="39132" y="5911"/>
                </a:cubicBezTo>
                <a:lnTo>
                  <a:pt x="39132" y="5911"/>
                </a:lnTo>
                <a:cubicBezTo>
                  <a:pt x="37627" y="5730"/>
                  <a:pt x="36112" y="5637"/>
                  <a:pt x="34595" y="5632"/>
                </a:cubicBezTo>
                <a:cubicBezTo>
                  <a:pt x="34552" y="5631"/>
                  <a:pt x="34509" y="5631"/>
                  <a:pt x="34466" y="5631"/>
                </a:cubicBezTo>
                <a:cubicBezTo>
                  <a:pt x="33733" y="5631"/>
                  <a:pt x="33000" y="5652"/>
                  <a:pt x="32268" y="5694"/>
                </a:cubicBezTo>
                <a:cubicBezTo>
                  <a:pt x="32063" y="5705"/>
                  <a:pt x="31847" y="5721"/>
                  <a:pt x="31632" y="5721"/>
                </a:cubicBezTo>
                <a:cubicBezTo>
                  <a:pt x="31203" y="5721"/>
                  <a:pt x="30776" y="5658"/>
                  <a:pt x="30444" y="5370"/>
                </a:cubicBezTo>
                <a:cubicBezTo>
                  <a:pt x="30421" y="5348"/>
                  <a:pt x="30390" y="5336"/>
                  <a:pt x="30358" y="5336"/>
                </a:cubicBezTo>
                <a:cubicBezTo>
                  <a:pt x="30338" y="5336"/>
                  <a:pt x="30317" y="5341"/>
                  <a:pt x="30298" y="5351"/>
                </a:cubicBezTo>
                <a:cubicBezTo>
                  <a:pt x="29530" y="5752"/>
                  <a:pt x="28691" y="6027"/>
                  <a:pt x="27824" y="6100"/>
                </a:cubicBezTo>
                <a:cubicBezTo>
                  <a:pt x="27667" y="6114"/>
                  <a:pt x="27509" y="6121"/>
                  <a:pt x="27352" y="6121"/>
                </a:cubicBezTo>
                <a:cubicBezTo>
                  <a:pt x="27081" y="6121"/>
                  <a:pt x="26809" y="6100"/>
                  <a:pt x="26540" y="6058"/>
                </a:cubicBezTo>
                <a:cubicBezTo>
                  <a:pt x="26145" y="5994"/>
                  <a:pt x="25771" y="5859"/>
                  <a:pt x="25384" y="5757"/>
                </a:cubicBezTo>
                <a:cubicBezTo>
                  <a:pt x="25163" y="5699"/>
                  <a:pt x="24931" y="5651"/>
                  <a:pt x="24701" y="5651"/>
                </a:cubicBezTo>
                <a:cubicBezTo>
                  <a:pt x="24569" y="5651"/>
                  <a:pt x="24439" y="5666"/>
                  <a:pt x="24311" y="5704"/>
                </a:cubicBezTo>
                <a:cubicBezTo>
                  <a:pt x="24066" y="5776"/>
                  <a:pt x="23773" y="6065"/>
                  <a:pt x="23508" y="6065"/>
                </a:cubicBezTo>
                <a:cubicBezTo>
                  <a:pt x="23423" y="6065"/>
                  <a:pt x="23340" y="6036"/>
                  <a:pt x="23263" y="5960"/>
                </a:cubicBezTo>
                <a:cubicBezTo>
                  <a:pt x="22985" y="5685"/>
                  <a:pt x="22901" y="5165"/>
                  <a:pt x="22794" y="4805"/>
                </a:cubicBezTo>
                <a:cubicBezTo>
                  <a:pt x="22665" y="4375"/>
                  <a:pt x="22548" y="3939"/>
                  <a:pt x="22445" y="3500"/>
                </a:cubicBezTo>
                <a:cubicBezTo>
                  <a:pt x="22208" y="2493"/>
                  <a:pt x="22040" y="1472"/>
                  <a:pt x="21943" y="441"/>
                </a:cubicBezTo>
                <a:cubicBezTo>
                  <a:pt x="21936" y="369"/>
                  <a:pt x="21865" y="321"/>
                  <a:pt x="21802" y="321"/>
                </a:cubicBezTo>
                <a:cubicBezTo>
                  <a:pt x="21755" y="321"/>
                  <a:pt x="21713" y="347"/>
                  <a:pt x="21705" y="409"/>
                </a:cubicBezTo>
                <a:cubicBezTo>
                  <a:pt x="21704" y="419"/>
                  <a:pt x="21702" y="430"/>
                  <a:pt x="21701" y="441"/>
                </a:cubicBezTo>
                <a:lnTo>
                  <a:pt x="21701" y="441"/>
                </a:lnTo>
                <a:lnTo>
                  <a:pt x="21700" y="441"/>
                </a:lnTo>
                <a:lnTo>
                  <a:pt x="21700" y="441"/>
                </a:lnTo>
                <a:cubicBezTo>
                  <a:pt x="21700" y="442"/>
                  <a:pt x="21700" y="443"/>
                  <a:pt x="21700" y="443"/>
                </a:cubicBezTo>
                <a:lnTo>
                  <a:pt x="21700" y="443"/>
                </a:lnTo>
                <a:cubicBezTo>
                  <a:pt x="21422" y="2412"/>
                  <a:pt x="21064" y="4367"/>
                  <a:pt x="20627" y="6308"/>
                </a:cubicBezTo>
                <a:lnTo>
                  <a:pt x="20627" y="6308"/>
                </a:lnTo>
                <a:cubicBezTo>
                  <a:pt x="20193" y="5809"/>
                  <a:pt x="19613" y="5656"/>
                  <a:pt x="18985" y="5656"/>
                </a:cubicBezTo>
                <a:cubicBezTo>
                  <a:pt x="18017" y="5656"/>
                  <a:pt x="16934" y="6019"/>
                  <a:pt x="16086" y="6040"/>
                </a:cubicBezTo>
                <a:cubicBezTo>
                  <a:pt x="16026" y="6042"/>
                  <a:pt x="15966" y="6042"/>
                  <a:pt x="15906" y="6042"/>
                </a:cubicBezTo>
                <a:cubicBezTo>
                  <a:pt x="15020" y="6042"/>
                  <a:pt x="14142" y="5892"/>
                  <a:pt x="13257" y="5882"/>
                </a:cubicBezTo>
                <a:cubicBezTo>
                  <a:pt x="13220" y="5882"/>
                  <a:pt x="13184" y="5882"/>
                  <a:pt x="13147" y="5882"/>
                </a:cubicBezTo>
                <a:cubicBezTo>
                  <a:pt x="12743" y="5882"/>
                  <a:pt x="12337" y="5916"/>
                  <a:pt x="11944" y="6009"/>
                </a:cubicBezTo>
                <a:cubicBezTo>
                  <a:pt x="11728" y="6062"/>
                  <a:pt x="11524" y="6140"/>
                  <a:pt x="11317" y="6220"/>
                </a:cubicBezTo>
                <a:cubicBezTo>
                  <a:pt x="11229" y="6253"/>
                  <a:pt x="11124" y="6294"/>
                  <a:pt x="11023" y="6294"/>
                </a:cubicBezTo>
                <a:cubicBezTo>
                  <a:pt x="10995" y="6294"/>
                  <a:pt x="10968" y="6291"/>
                  <a:pt x="10941" y="6283"/>
                </a:cubicBezTo>
                <a:cubicBezTo>
                  <a:pt x="10819" y="6250"/>
                  <a:pt x="10737" y="6144"/>
                  <a:pt x="10647" y="6064"/>
                </a:cubicBezTo>
                <a:cubicBezTo>
                  <a:pt x="10474" y="5905"/>
                  <a:pt x="10309" y="5839"/>
                  <a:pt x="10157" y="5839"/>
                </a:cubicBezTo>
                <a:cubicBezTo>
                  <a:pt x="9878" y="5839"/>
                  <a:pt x="9642" y="6062"/>
                  <a:pt x="9476" y="6349"/>
                </a:cubicBezTo>
                <a:lnTo>
                  <a:pt x="9476" y="6349"/>
                </a:lnTo>
                <a:cubicBezTo>
                  <a:pt x="9350" y="4334"/>
                  <a:pt x="9024" y="2335"/>
                  <a:pt x="8503" y="384"/>
                </a:cubicBezTo>
                <a:cubicBezTo>
                  <a:pt x="8488" y="328"/>
                  <a:pt x="8431" y="297"/>
                  <a:pt x="8377" y="297"/>
                </a:cubicBezTo>
                <a:cubicBezTo>
                  <a:pt x="8326" y="297"/>
                  <a:pt x="8278" y="324"/>
                  <a:pt x="8269" y="384"/>
                </a:cubicBezTo>
                <a:cubicBezTo>
                  <a:pt x="7971" y="2396"/>
                  <a:pt x="7391" y="4355"/>
                  <a:pt x="6547" y="6207"/>
                </a:cubicBezTo>
                <a:lnTo>
                  <a:pt x="6547" y="6207"/>
                </a:lnTo>
                <a:cubicBezTo>
                  <a:pt x="5592" y="6031"/>
                  <a:pt x="4624" y="5942"/>
                  <a:pt x="3654" y="5942"/>
                </a:cubicBezTo>
                <a:cubicBezTo>
                  <a:pt x="3490" y="5942"/>
                  <a:pt x="3326" y="5945"/>
                  <a:pt x="3163" y="5950"/>
                </a:cubicBezTo>
                <a:cubicBezTo>
                  <a:pt x="2632" y="5967"/>
                  <a:pt x="2110" y="6035"/>
                  <a:pt x="1582" y="6067"/>
                </a:cubicBezTo>
                <a:cubicBezTo>
                  <a:pt x="1496" y="6073"/>
                  <a:pt x="1406" y="6076"/>
                  <a:pt x="1316" y="6076"/>
                </a:cubicBezTo>
                <a:cubicBezTo>
                  <a:pt x="928" y="6076"/>
                  <a:pt x="522" y="6007"/>
                  <a:pt x="276" y="5683"/>
                </a:cubicBezTo>
                <a:cubicBezTo>
                  <a:pt x="249" y="5647"/>
                  <a:pt x="211" y="5632"/>
                  <a:pt x="174" y="5632"/>
                </a:cubicBezTo>
                <a:cubicBezTo>
                  <a:pt x="86" y="5632"/>
                  <a:pt x="0" y="5719"/>
                  <a:pt x="67" y="5806"/>
                </a:cubicBezTo>
                <a:lnTo>
                  <a:pt x="65" y="5806"/>
                </a:lnTo>
                <a:cubicBezTo>
                  <a:pt x="380" y="6221"/>
                  <a:pt x="854" y="6327"/>
                  <a:pt x="1354" y="6327"/>
                </a:cubicBezTo>
                <a:cubicBezTo>
                  <a:pt x="1802" y="6327"/>
                  <a:pt x="2272" y="6241"/>
                  <a:pt x="2666" y="6216"/>
                </a:cubicBezTo>
                <a:cubicBezTo>
                  <a:pt x="2996" y="6195"/>
                  <a:pt x="3327" y="6185"/>
                  <a:pt x="3658" y="6185"/>
                </a:cubicBezTo>
                <a:cubicBezTo>
                  <a:pt x="4639" y="6185"/>
                  <a:pt x="5619" y="6277"/>
                  <a:pt x="6586" y="6461"/>
                </a:cubicBezTo>
                <a:cubicBezTo>
                  <a:pt x="6594" y="6462"/>
                  <a:pt x="6604" y="6463"/>
                  <a:pt x="6613" y="6463"/>
                </a:cubicBezTo>
                <a:cubicBezTo>
                  <a:pt x="6656" y="6463"/>
                  <a:pt x="6703" y="6446"/>
                  <a:pt x="6723" y="6405"/>
                </a:cubicBezTo>
                <a:cubicBezTo>
                  <a:pt x="7516" y="4686"/>
                  <a:pt x="8085" y="2871"/>
                  <a:pt x="8412" y="1007"/>
                </a:cubicBezTo>
                <a:lnTo>
                  <a:pt x="8412" y="1007"/>
                </a:lnTo>
                <a:cubicBezTo>
                  <a:pt x="8889" y="2938"/>
                  <a:pt x="9173" y="4911"/>
                  <a:pt x="9262" y="6898"/>
                </a:cubicBezTo>
                <a:cubicBezTo>
                  <a:pt x="9265" y="6973"/>
                  <a:pt x="9329" y="7017"/>
                  <a:pt x="9391" y="7017"/>
                </a:cubicBezTo>
                <a:cubicBezTo>
                  <a:pt x="9439" y="7017"/>
                  <a:pt x="9485" y="6990"/>
                  <a:pt x="9500" y="6930"/>
                </a:cubicBezTo>
                <a:cubicBezTo>
                  <a:pt x="9573" y="6645"/>
                  <a:pt x="9736" y="6159"/>
                  <a:pt x="10064" y="6074"/>
                </a:cubicBezTo>
                <a:cubicBezTo>
                  <a:pt x="10093" y="6066"/>
                  <a:pt x="10121" y="6063"/>
                  <a:pt x="10148" y="6063"/>
                </a:cubicBezTo>
                <a:cubicBezTo>
                  <a:pt x="10421" y="6063"/>
                  <a:pt x="10593" y="6421"/>
                  <a:pt x="10845" y="6506"/>
                </a:cubicBezTo>
                <a:cubicBezTo>
                  <a:pt x="10907" y="6526"/>
                  <a:pt x="10969" y="6535"/>
                  <a:pt x="11032" y="6535"/>
                </a:cubicBezTo>
                <a:cubicBezTo>
                  <a:pt x="11319" y="6535"/>
                  <a:pt x="11614" y="6351"/>
                  <a:pt x="11880" y="6277"/>
                </a:cubicBezTo>
                <a:cubicBezTo>
                  <a:pt x="12292" y="6162"/>
                  <a:pt x="12719" y="6124"/>
                  <a:pt x="13145" y="6124"/>
                </a:cubicBezTo>
                <a:cubicBezTo>
                  <a:pt x="13152" y="6124"/>
                  <a:pt x="13159" y="6124"/>
                  <a:pt x="13166" y="6124"/>
                </a:cubicBezTo>
                <a:cubicBezTo>
                  <a:pt x="14006" y="6124"/>
                  <a:pt x="14837" y="6259"/>
                  <a:pt x="15676" y="6281"/>
                </a:cubicBezTo>
                <a:cubicBezTo>
                  <a:pt x="15722" y="6282"/>
                  <a:pt x="15768" y="6283"/>
                  <a:pt x="15814" y="6283"/>
                </a:cubicBezTo>
                <a:cubicBezTo>
                  <a:pt x="16620" y="6283"/>
                  <a:pt x="17375" y="6095"/>
                  <a:pt x="18170" y="5963"/>
                </a:cubicBezTo>
                <a:cubicBezTo>
                  <a:pt x="18399" y="5925"/>
                  <a:pt x="18644" y="5900"/>
                  <a:pt x="18889" y="5900"/>
                </a:cubicBezTo>
                <a:cubicBezTo>
                  <a:pt x="19544" y="5900"/>
                  <a:pt x="20204" y="6076"/>
                  <a:pt x="20584" y="6648"/>
                </a:cubicBezTo>
                <a:cubicBezTo>
                  <a:pt x="20609" y="6686"/>
                  <a:pt x="20652" y="6706"/>
                  <a:pt x="20694" y="6706"/>
                </a:cubicBezTo>
                <a:cubicBezTo>
                  <a:pt x="20744" y="6706"/>
                  <a:pt x="20792" y="6678"/>
                  <a:pt x="20805" y="6620"/>
                </a:cubicBezTo>
                <a:cubicBezTo>
                  <a:pt x="21202" y="4882"/>
                  <a:pt x="21536" y="3131"/>
                  <a:pt x="21806" y="1368"/>
                </a:cubicBezTo>
                <a:lnTo>
                  <a:pt x="21806" y="1368"/>
                </a:lnTo>
                <a:cubicBezTo>
                  <a:pt x="21895" y="2027"/>
                  <a:pt x="22012" y="2681"/>
                  <a:pt x="22156" y="3330"/>
                </a:cubicBezTo>
                <a:cubicBezTo>
                  <a:pt x="22266" y="3816"/>
                  <a:pt x="22392" y="4298"/>
                  <a:pt x="22533" y="4777"/>
                </a:cubicBezTo>
                <a:cubicBezTo>
                  <a:pt x="22649" y="5170"/>
                  <a:pt x="22741" y="5625"/>
                  <a:pt x="22967" y="5973"/>
                </a:cubicBezTo>
                <a:cubicBezTo>
                  <a:pt x="23099" y="6175"/>
                  <a:pt x="23293" y="6317"/>
                  <a:pt x="23520" y="6317"/>
                </a:cubicBezTo>
                <a:cubicBezTo>
                  <a:pt x="23577" y="6317"/>
                  <a:pt x="23636" y="6308"/>
                  <a:pt x="23697" y="6289"/>
                </a:cubicBezTo>
                <a:cubicBezTo>
                  <a:pt x="23862" y="6236"/>
                  <a:pt x="23995" y="6124"/>
                  <a:pt x="24144" y="6039"/>
                </a:cubicBezTo>
                <a:cubicBezTo>
                  <a:pt x="24324" y="5935"/>
                  <a:pt x="24517" y="5894"/>
                  <a:pt x="24718" y="5894"/>
                </a:cubicBezTo>
                <a:cubicBezTo>
                  <a:pt x="24772" y="5894"/>
                  <a:pt x="24825" y="5896"/>
                  <a:pt x="24880" y="5902"/>
                </a:cubicBezTo>
                <a:cubicBezTo>
                  <a:pt x="25352" y="5951"/>
                  <a:pt x="25797" y="6154"/>
                  <a:pt x="26260" y="6251"/>
                </a:cubicBezTo>
                <a:cubicBezTo>
                  <a:pt x="26616" y="6325"/>
                  <a:pt x="26978" y="6363"/>
                  <a:pt x="27342" y="6363"/>
                </a:cubicBezTo>
                <a:cubicBezTo>
                  <a:pt x="27415" y="6363"/>
                  <a:pt x="27488" y="6361"/>
                  <a:pt x="27561" y="6358"/>
                </a:cubicBezTo>
                <a:cubicBezTo>
                  <a:pt x="28533" y="6322"/>
                  <a:pt x="29480" y="6039"/>
                  <a:pt x="30344" y="5599"/>
                </a:cubicBezTo>
                <a:lnTo>
                  <a:pt x="30344" y="5599"/>
                </a:lnTo>
                <a:cubicBezTo>
                  <a:pt x="30725" y="5890"/>
                  <a:pt x="31192" y="5960"/>
                  <a:pt x="31663" y="5960"/>
                </a:cubicBezTo>
                <a:cubicBezTo>
                  <a:pt x="31741" y="5960"/>
                  <a:pt x="31819" y="5958"/>
                  <a:pt x="31897" y="5955"/>
                </a:cubicBezTo>
                <a:cubicBezTo>
                  <a:pt x="32694" y="5924"/>
                  <a:pt x="33491" y="5877"/>
                  <a:pt x="34290" y="5873"/>
                </a:cubicBezTo>
                <a:cubicBezTo>
                  <a:pt x="34342" y="5873"/>
                  <a:pt x="34394" y="5873"/>
                  <a:pt x="34445" y="5873"/>
                </a:cubicBezTo>
                <a:cubicBezTo>
                  <a:pt x="36049" y="5873"/>
                  <a:pt x="37649" y="5970"/>
                  <a:pt x="39242" y="6166"/>
                </a:cubicBezTo>
                <a:cubicBezTo>
                  <a:pt x="39246" y="6166"/>
                  <a:pt x="39250" y="6166"/>
                  <a:pt x="39253" y="6166"/>
                </a:cubicBezTo>
                <a:cubicBezTo>
                  <a:pt x="39316" y="6166"/>
                  <a:pt x="39358" y="6100"/>
                  <a:pt x="39362" y="6044"/>
                </a:cubicBezTo>
                <a:cubicBezTo>
                  <a:pt x="39496" y="4312"/>
                  <a:pt x="39757" y="2592"/>
                  <a:pt x="40142" y="898"/>
                </a:cubicBezTo>
                <a:lnTo>
                  <a:pt x="40142" y="898"/>
                </a:lnTo>
                <a:cubicBezTo>
                  <a:pt x="40298" y="2532"/>
                  <a:pt x="40648" y="4141"/>
                  <a:pt x="41185" y="5694"/>
                </a:cubicBezTo>
                <a:cubicBezTo>
                  <a:pt x="41201" y="5745"/>
                  <a:pt x="41249" y="5782"/>
                  <a:pt x="41303" y="5783"/>
                </a:cubicBezTo>
                <a:cubicBezTo>
                  <a:pt x="43109" y="5836"/>
                  <a:pt x="44916" y="5857"/>
                  <a:pt x="46722" y="5857"/>
                </a:cubicBezTo>
                <a:cubicBezTo>
                  <a:pt x="48292" y="5857"/>
                  <a:pt x="49861" y="5841"/>
                  <a:pt x="51431" y="5818"/>
                </a:cubicBezTo>
                <a:cubicBezTo>
                  <a:pt x="51585" y="5815"/>
                  <a:pt x="51587" y="5576"/>
                  <a:pt x="51433" y="5576"/>
                </a:cubicBezTo>
                <a:cubicBezTo>
                  <a:pt x="51433" y="5576"/>
                  <a:pt x="51432" y="5576"/>
                  <a:pt x="51431" y="5576"/>
                </a:cubicBezTo>
                <a:cubicBezTo>
                  <a:pt x="49855" y="5599"/>
                  <a:pt x="48279" y="5615"/>
                  <a:pt x="46703" y="5615"/>
                </a:cubicBezTo>
                <a:cubicBezTo>
                  <a:pt x="44931" y="5615"/>
                  <a:pt x="43160" y="5595"/>
                  <a:pt x="41389" y="5544"/>
                </a:cubicBezTo>
                <a:lnTo>
                  <a:pt x="41389" y="5544"/>
                </a:lnTo>
                <a:cubicBezTo>
                  <a:pt x="40791" y="3792"/>
                  <a:pt x="40432" y="1967"/>
                  <a:pt x="40324" y="119"/>
                </a:cubicBezTo>
                <a:cubicBezTo>
                  <a:pt x="40320" y="45"/>
                  <a:pt x="40255" y="0"/>
                  <a:pt x="401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"/>
          <p:cNvSpPr txBox="1"/>
          <p:nvPr>
            <p:ph type="title"/>
          </p:nvPr>
        </p:nvSpPr>
        <p:spPr>
          <a:xfrm>
            <a:off x="932525" y="445025"/>
            <a:ext cx="747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4" name="Google Shape;134;p7"/>
          <p:cNvSpPr txBox="1"/>
          <p:nvPr>
            <p:ph idx="1" type="subTitle"/>
          </p:nvPr>
        </p:nvSpPr>
        <p:spPr>
          <a:xfrm>
            <a:off x="932525" y="1388200"/>
            <a:ext cx="4623300" cy="24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5" name="Google Shape;135;p7"/>
          <p:cNvSpPr/>
          <p:nvPr/>
        </p:nvSpPr>
        <p:spPr>
          <a:xfrm flipH="1">
            <a:off x="-2981630" y="-2616741"/>
            <a:ext cx="3649504" cy="3649821"/>
          </a:xfrm>
          <a:custGeom>
            <a:rect b="b" l="l" r="r" t="t"/>
            <a:pathLst>
              <a:path extrusionOk="0" h="15105" w="15104">
                <a:moveTo>
                  <a:pt x="7552" y="0"/>
                </a:moveTo>
                <a:cubicBezTo>
                  <a:pt x="5550" y="0"/>
                  <a:pt x="3628" y="797"/>
                  <a:pt x="2212" y="2213"/>
                </a:cubicBezTo>
                <a:cubicBezTo>
                  <a:pt x="796" y="3629"/>
                  <a:pt x="1" y="5549"/>
                  <a:pt x="1" y="7552"/>
                </a:cubicBezTo>
                <a:cubicBezTo>
                  <a:pt x="1" y="9555"/>
                  <a:pt x="796" y="11476"/>
                  <a:pt x="2212" y="12892"/>
                </a:cubicBezTo>
                <a:cubicBezTo>
                  <a:pt x="3628" y="14308"/>
                  <a:pt x="5550" y="15104"/>
                  <a:pt x="7552" y="15104"/>
                </a:cubicBezTo>
                <a:cubicBezTo>
                  <a:pt x="9555" y="15104"/>
                  <a:pt x="11475" y="14308"/>
                  <a:pt x="12892" y="12892"/>
                </a:cubicBezTo>
                <a:cubicBezTo>
                  <a:pt x="14308" y="11476"/>
                  <a:pt x="15104" y="9555"/>
                  <a:pt x="15104" y="7552"/>
                </a:cubicBezTo>
                <a:cubicBezTo>
                  <a:pt x="15104" y="5549"/>
                  <a:pt x="14308" y="3629"/>
                  <a:pt x="12892" y="2213"/>
                </a:cubicBezTo>
                <a:cubicBezTo>
                  <a:pt x="11475" y="797"/>
                  <a:pt x="9555" y="0"/>
                  <a:pt x="75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7"/>
          <p:cNvSpPr/>
          <p:nvPr/>
        </p:nvSpPr>
        <p:spPr>
          <a:xfrm flipH="1">
            <a:off x="-2447402" y="-2082260"/>
            <a:ext cx="2580797" cy="2580608"/>
          </a:xfrm>
          <a:custGeom>
            <a:rect b="b" l="l" r="r" t="t"/>
            <a:pathLst>
              <a:path extrusionOk="0" h="10680" w="10681">
                <a:moveTo>
                  <a:pt x="5340" y="1"/>
                </a:moveTo>
                <a:cubicBezTo>
                  <a:pt x="2391" y="1"/>
                  <a:pt x="0" y="2391"/>
                  <a:pt x="0" y="5340"/>
                </a:cubicBezTo>
                <a:cubicBezTo>
                  <a:pt x="0" y="8290"/>
                  <a:pt x="2391" y="10680"/>
                  <a:pt x="5340" y="10680"/>
                </a:cubicBezTo>
                <a:cubicBezTo>
                  <a:pt x="8289" y="10680"/>
                  <a:pt x="10680" y="8290"/>
                  <a:pt x="10680" y="5340"/>
                </a:cubicBezTo>
                <a:cubicBezTo>
                  <a:pt x="10680" y="2391"/>
                  <a:pt x="8289" y="1"/>
                  <a:pt x="53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7"/>
          <p:cNvSpPr/>
          <p:nvPr/>
        </p:nvSpPr>
        <p:spPr>
          <a:xfrm flipH="1">
            <a:off x="-298873" y="3690706"/>
            <a:ext cx="485425" cy="425027"/>
          </a:xfrm>
          <a:custGeom>
            <a:rect b="b" l="l" r="r" t="t"/>
            <a:pathLst>
              <a:path extrusionOk="0" h="1759" w="2009">
                <a:moveTo>
                  <a:pt x="1006" y="0"/>
                </a:moveTo>
                <a:cubicBezTo>
                  <a:pt x="702" y="0"/>
                  <a:pt x="407" y="157"/>
                  <a:pt x="244" y="439"/>
                </a:cubicBezTo>
                <a:cubicBezTo>
                  <a:pt x="1" y="859"/>
                  <a:pt x="144" y="1397"/>
                  <a:pt x="564" y="1640"/>
                </a:cubicBezTo>
                <a:cubicBezTo>
                  <a:pt x="703" y="1721"/>
                  <a:pt x="854" y="1759"/>
                  <a:pt x="1004" y="1759"/>
                </a:cubicBezTo>
                <a:cubicBezTo>
                  <a:pt x="1307" y="1759"/>
                  <a:pt x="1603" y="1602"/>
                  <a:pt x="1766" y="1321"/>
                </a:cubicBezTo>
                <a:cubicBezTo>
                  <a:pt x="2009" y="901"/>
                  <a:pt x="1865" y="363"/>
                  <a:pt x="1445" y="118"/>
                </a:cubicBezTo>
                <a:cubicBezTo>
                  <a:pt x="1306" y="38"/>
                  <a:pt x="1155" y="0"/>
                  <a:pt x="100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7"/>
          <p:cNvSpPr/>
          <p:nvPr/>
        </p:nvSpPr>
        <p:spPr>
          <a:xfrm flipH="1">
            <a:off x="7469605" y="-798165"/>
            <a:ext cx="1798415" cy="1638493"/>
          </a:xfrm>
          <a:custGeom>
            <a:rect b="b" l="l" r="r" t="t"/>
            <a:pathLst>
              <a:path extrusionOk="0" h="6781" w="7443">
                <a:moveTo>
                  <a:pt x="3721" y="1"/>
                </a:moveTo>
                <a:cubicBezTo>
                  <a:pt x="2854" y="1"/>
                  <a:pt x="1986" y="332"/>
                  <a:pt x="1325" y="993"/>
                </a:cubicBezTo>
                <a:cubicBezTo>
                  <a:pt x="1" y="2317"/>
                  <a:pt x="1" y="4464"/>
                  <a:pt x="1325" y="5788"/>
                </a:cubicBezTo>
                <a:cubicBezTo>
                  <a:pt x="1986" y="6449"/>
                  <a:pt x="2854" y="6780"/>
                  <a:pt x="3721" y="6780"/>
                </a:cubicBezTo>
                <a:cubicBezTo>
                  <a:pt x="4589" y="6780"/>
                  <a:pt x="5457" y="6449"/>
                  <a:pt x="6119" y="5788"/>
                </a:cubicBezTo>
                <a:cubicBezTo>
                  <a:pt x="7443" y="4464"/>
                  <a:pt x="7443" y="2317"/>
                  <a:pt x="6119" y="993"/>
                </a:cubicBezTo>
                <a:cubicBezTo>
                  <a:pt x="5457" y="332"/>
                  <a:pt x="4589" y="1"/>
                  <a:pt x="37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7"/>
          <p:cNvSpPr/>
          <p:nvPr/>
        </p:nvSpPr>
        <p:spPr>
          <a:xfrm flipH="1">
            <a:off x="8015673" y="-303070"/>
            <a:ext cx="709894" cy="645394"/>
          </a:xfrm>
          <a:custGeom>
            <a:rect b="b" l="l" r="r" t="t"/>
            <a:pathLst>
              <a:path extrusionOk="0" h="2671" w="2938">
                <a:moveTo>
                  <a:pt x="1468" y="1"/>
                </a:moveTo>
                <a:cubicBezTo>
                  <a:pt x="863" y="1"/>
                  <a:pt x="315" y="415"/>
                  <a:pt x="170" y="1030"/>
                </a:cubicBezTo>
                <a:cubicBezTo>
                  <a:pt x="1" y="1746"/>
                  <a:pt x="446" y="2465"/>
                  <a:pt x="1163" y="2635"/>
                </a:cubicBezTo>
                <a:cubicBezTo>
                  <a:pt x="1266" y="2659"/>
                  <a:pt x="1370" y="2671"/>
                  <a:pt x="1472" y="2671"/>
                </a:cubicBezTo>
                <a:cubicBezTo>
                  <a:pt x="2076" y="2671"/>
                  <a:pt x="2624" y="2257"/>
                  <a:pt x="2769" y="1643"/>
                </a:cubicBezTo>
                <a:cubicBezTo>
                  <a:pt x="2937" y="925"/>
                  <a:pt x="2494" y="206"/>
                  <a:pt x="1776" y="37"/>
                </a:cubicBezTo>
                <a:cubicBezTo>
                  <a:pt x="1673" y="12"/>
                  <a:pt x="1570" y="1"/>
                  <a:pt x="146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7"/>
          <p:cNvSpPr/>
          <p:nvPr/>
        </p:nvSpPr>
        <p:spPr>
          <a:xfrm flipH="1">
            <a:off x="8580370" y="3754734"/>
            <a:ext cx="687665" cy="625580"/>
          </a:xfrm>
          <a:custGeom>
            <a:rect b="b" l="l" r="r" t="t"/>
            <a:pathLst>
              <a:path extrusionOk="0" h="2589" w="2846">
                <a:moveTo>
                  <a:pt x="1422" y="1"/>
                </a:moveTo>
                <a:cubicBezTo>
                  <a:pt x="835" y="1"/>
                  <a:pt x="304" y="402"/>
                  <a:pt x="163" y="998"/>
                </a:cubicBezTo>
                <a:cubicBezTo>
                  <a:pt x="0" y="1694"/>
                  <a:pt x="431" y="2389"/>
                  <a:pt x="1125" y="2554"/>
                </a:cubicBezTo>
                <a:cubicBezTo>
                  <a:pt x="1225" y="2577"/>
                  <a:pt x="1326" y="2589"/>
                  <a:pt x="1424" y="2589"/>
                </a:cubicBezTo>
                <a:cubicBezTo>
                  <a:pt x="2011" y="2589"/>
                  <a:pt x="2542" y="2187"/>
                  <a:pt x="2681" y="1593"/>
                </a:cubicBezTo>
                <a:cubicBezTo>
                  <a:pt x="2845" y="897"/>
                  <a:pt x="2415" y="200"/>
                  <a:pt x="1720" y="36"/>
                </a:cubicBezTo>
                <a:cubicBezTo>
                  <a:pt x="1620" y="12"/>
                  <a:pt x="1520" y="1"/>
                  <a:pt x="142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7"/>
          <p:cNvSpPr/>
          <p:nvPr/>
        </p:nvSpPr>
        <p:spPr>
          <a:xfrm flipH="1">
            <a:off x="7297818" y="4761495"/>
            <a:ext cx="437341" cy="406663"/>
          </a:xfrm>
          <a:custGeom>
            <a:rect b="b" l="l" r="r" t="t"/>
            <a:pathLst>
              <a:path extrusionOk="0" h="1683" w="1810">
                <a:moveTo>
                  <a:pt x="906" y="0"/>
                </a:moveTo>
                <a:cubicBezTo>
                  <a:pt x="501" y="0"/>
                  <a:pt x="142" y="294"/>
                  <a:pt x="76" y="707"/>
                </a:cubicBezTo>
                <a:cubicBezTo>
                  <a:pt x="1" y="1166"/>
                  <a:pt x="312" y="1598"/>
                  <a:pt x="771" y="1671"/>
                </a:cubicBezTo>
                <a:cubicBezTo>
                  <a:pt x="817" y="1679"/>
                  <a:pt x="863" y="1683"/>
                  <a:pt x="908" y="1683"/>
                </a:cubicBezTo>
                <a:cubicBezTo>
                  <a:pt x="1312" y="1683"/>
                  <a:pt x="1669" y="1389"/>
                  <a:pt x="1736" y="977"/>
                </a:cubicBezTo>
                <a:cubicBezTo>
                  <a:pt x="1810" y="518"/>
                  <a:pt x="1499" y="86"/>
                  <a:pt x="1040" y="11"/>
                </a:cubicBezTo>
                <a:cubicBezTo>
                  <a:pt x="995" y="4"/>
                  <a:pt x="950" y="0"/>
                  <a:pt x="9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7"/>
          <p:cNvSpPr/>
          <p:nvPr/>
        </p:nvSpPr>
        <p:spPr>
          <a:xfrm flipH="1">
            <a:off x="8820525" y="2887524"/>
            <a:ext cx="447490" cy="406905"/>
          </a:xfrm>
          <a:custGeom>
            <a:rect b="b" l="l" r="r" t="t"/>
            <a:pathLst>
              <a:path extrusionOk="0" h="1684" w="1852">
                <a:moveTo>
                  <a:pt x="925" y="1"/>
                </a:moveTo>
                <a:cubicBezTo>
                  <a:pt x="544" y="1"/>
                  <a:pt x="199" y="261"/>
                  <a:pt x="107" y="649"/>
                </a:cubicBezTo>
                <a:cubicBezTo>
                  <a:pt x="1" y="1101"/>
                  <a:pt x="280" y="1554"/>
                  <a:pt x="732" y="1660"/>
                </a:cubicBezTo>
                <a:cubicBezTo>
                  <a:pt x="798" y="1676"/>
                  <a:pt x="863" y="1683"/>
                  <a:pt x="927" y="1683"/>
                </a:cubicBezTo>
                <a:cubicBezTo>
                  <a:pt x="1307" y="1683"/>
                  <a:pt x="1653" y="1422"/>
                  <a:pt x="1744" y="1035"/>
                </a:cubicBezTo>
                <a:cubicBezTo>
                  <a:pt x="1851" y="583"/>
                  <a:pt x="1570" y="131"/>
                  <a:pt x="1118" y="23"/>
                </a:cubicBezTo>
                <a:cubicBezTo>
                  <a:pt x="1053" y="8"/>
                  <a:pt x="989" y="1"/>
                  <a:pt x="92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7"/>
          <p:cNvSpPr/>
          <p:nvPr/>
        </p:nvSpPr>
        <p:spPr>
          <a:xfrm flipH="1">
            <a:off x="8015663" y="3294434"/>
            <a:ext cx="461745" cy="406905"/>
          </a:xfrm>
          <a:custGeom>
            <a:rect b="b" l="l" r="r" t="t"/>
            <a:pathLst>
              <a:path extrusionOk="0" h="1684" w="1911">
                <a:moveTo>
                  <a:pt x="956" y="1"/>
                </a:moveTo>
                <a:cubicBezTo>
                  <a:pt x="848" y="1"/>
                  <a:pt x="739" y="22"/>
                  <a:pt x="634" y="66"/>
                </a:cubicBezTo>
                <a:cubicBezTo>
                  <a:pt x="204" y="243"/>
                  <a:pt x="0" y="734"/>
                  <a:pt x="179" y="1163"/>
                </a:cubicBezTo>
                <a:cubicBezTo>
                  <a:pt x="312" y="1487"/>
                  <a:pt x="625" y="1683"/>
                  <a:pt x="956" y="1683"/>
                </a:cubicBezTo>
                <a:cubicBezTo>
                  <a:pt x="1063" y="1683"/>
                  <a:pt x="1172" y="1662"/>
                  <a:pt x="1278" y="1619"/>
                </a:cubicBezTo>
                <a:cubicBezTo>
                  <a:pt x="1706" y="1441"/>
                  <a:pt x="1910" y="949"/>
                  <a:pt x="1733" y="521"/>
                </a:cubicBezTo>
                <a:cubicBezTo>
                  <a:pt x="1598" y="197"/>
                  <a:pt x="1285" y="1"/>
                  <a:pt x="95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7"/>
          <p:cNvSpPr/>
          <p:nvPr/>
        </p:nvSpPr>
        <p:spPr>
          <a:xfrm flipH="1">
            <a:off x="7829556" y="4101481"/>
            <a:ext cx="293333" cy="267243"/>
          </a:xfrm>
          <a:custGeom>
            <a:rect b="b" l="l" r="r" t="t"/>
            <a:pathLst>
              <a:path extrusionOk="0" h="1106" w="1214">
                <a:moveTo>
                  <a:pt x="607" y="0"/>
                </a:moveTo>
                <a:cubicBezTo>
                  <a:pt x="465" y="0"/>
                  <a:pt x="324" y="54"/>
                  <a:pt x="216" y="162"/>
                </a:cubicBezTo>
                <a:cubicBezTo>
                  <a:pt x="0" y="377"/>
                  <a:pt x="0" y="727"/>
                  <a:pt x="216" y="943"/>
                </a:cubicBezTo>
                <a:cubicBezTo>
                  <a:pt x="324" y="1051"/>
                  <a:pt x="465" y="1105"/>
                  <a:pt x="607" y="1105"/>
                </a:cubicBezTo>
                <a:cubicBezTo>
                  <a:pt x="748" y="1105"/>
                  <a:pt x="889" y="1051"/>
                  <a:pt x="997" y="943"/>
                </a:cubicBezTo>
                <a:cubicBezTo>
                  <a:pt x="1213" y="727"/>
                  <a:pt x="1213" y="377"/>
                  <a:pt x="997" y="162"/>
                </a:cubicBezTo>
                <a:cubicBezTo>
                  <a:pt x="889" y="54"/>
                  <a:pt x="748" y="0"/>
                  <a:pt x="6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7"/>
          <p:cNvSpPr/>
          <p:nvPr/>
        </p:nvSpPr>
        <p:spPr>
          <a:xfrm flipH="1">
            <a:off x="6715570" y="4512794"/>
            <a:ext cx="213355" cy="182914"/>
          </a:xfrm>
          <a:custGeom>
            <a:rect b="b" l="l" r="r" t="t"/>
            <a:pathLst>
              <a:path extrusionOk="0" h="757" w="883">
                <a:moveTo>
                  <a:pt x="505" y="1"/>
                </a:moveTo>
                <a:cubicBezTo>
                  <a:pt x="169" y="1"/>
                  <a:pt x="1" y="407"/>
                  <a:pt x="239" y="645"/>
                </a:cubicBezTo>
                <a:cubicBezTo>
                  <a:pt x="316" y="722"/>
                  <a:pt x="410" y="756"/>
                  <a:pt x="503" y="756"/>
                </a:cubicBezTo>
                <a:cubicBezTo>
                  <a:pt x="697" y="756"/>
                  <a:pt x="883" y="606"/>
                  <a:pt x="883" y="378"/>
                </a:cubicBezTo>
                <a:cubicBezTo>
                  <a:pt x="883" y="169"/>
                  <a:pt x="715" y="1"/>
                  <a:pt x="5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7"/>
          <p:cNvSpPr/>
          <p:nvPr/>
        </p:nvSpPr>
        <p:spPr>
          <a:xfrm flipH="1">
            <a:off x="3305389" y="132237"/>
            <a:ext cx="213838" cy="182914"/>
          </a:xfrm>
          <a:custGeom>
            <a:rect b="b" l="l" r="r" t="t"/>
            <a:pathLst>
              <a:path extrusionOk="0" h="757" w="885">
                <a:moveTo>
                  <a:pt x="506" y="1"/>
                </a:moveTo>
                <a:cubicBezTo>
                  <a:pt x="170" y="1"/>
                  <a:pt x="1" y="407"/>
                  <a:pt x="239" y="645"/>
                </a:cubicBezTo>
                <a:cubicBezTo>
                  <a:pt x="316" y="722"/>
                  <a:pt x="410" y="756"/>
                  <a:pt x="503" y="756"/>
                </a:cubicBezTo>
                <a:cubicBezTo>
                  <a:pt x="697" y="756"/>
                  <a:pt x="883" y="606"/>
                  <a:pt x="884" y="378"/>
                </a:cubicBezTo>
                <a:cubicBezTo>
                  <a:pt x="884" y="169"/>
                  <a:pt x="715" y="1"/>
                  <a:pt x="50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7"/>
          <p:cNvSpPr/>
          <p:nvPr/>
        </p:nvSpPr>
        <p:spPr>
          <a:xfrm flipH="1">
            <a:off x="8181411" y="231558"/>
            <a:ext cx="1962720" cy="1788304"/>
          </a:xfrm>
          <a:custGeom>
            <a:rect b="b" l="l" r="r" t="t"/>
            <a:pathLst>
              <a:path extrusionOk="0" h="7401" w="8123">
                <a:moveTo>
                  <a:pt x="4061" y="1"/>
                </a:moveTo>
                <a:cubicBezTo>
                  <a:pt x="3115" y="1"/>
                  <a:pt x="2168" y="362"/>
                  <a:pt x="1446" y="1085"/>
                </a:cubicBezTo>
                <a:cubicBezTo>
                  <a:pt x="0" y="2529"/>
                  <a:pt x="0" y="4871"/>
                  <a:pt x="1446" y="6317"/>
                </a:cubicBezTo>
                <a:cubicBezTo>
                  <a:pt x="2168" y="7039"/>
                  <a:pt x="3115" y="7400"/>
                  <a:pt x="4061" y="7400"/>
                </a:cubicBezTo>
                <a:cubicBezTo>
                  <a:pt x="5008" y="7400"/>
                  <a:pt x="5955" y="7039"/>
                  <a:pt x="6678" y="6317"/>
                </a:cubicBezTo>
                <a:cubicBezTo>
                  <a:pt x="8122" y="4871"/>
                  <a:pt x="8122" y="2529"/>
                  <a:pt x="6678" y="1085"/>
                </a:cubicBezTo>
                <a:cubicBezTo>
                  <a:pt x="5955" y="362"/>
                  <a:pt x="5008" y="1"/>
                  <a:pt x="40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7"/>
          <p:cNvSpPr/>
          <p:nvPr/>
        </p:nvSpPr>
        <p:spPr>
          <a:xfrm flipH="1">
            <a:off x="243305" y="4270034"/>
            <a:ext cx="491465" cy="491475"/>
          </a:xfrm>
          <a:custGeom>
            <a:rect b="b" l="l" r="r" t="t"/>
            <a:pathLst>
              <a:path extrusionOk="0" h="2034" w="2034">
                <a:moveTo>
                  <a:pt x="1017" y="1"/>
                </a:moveTo>
                <a:cubicBezTo>
                  <a:pt x="456" y="1"/>
                  <a:pt x="1" y="456"/>
                  <a:pt x="1" y="1017"/>
                </a:cubicBezTo>
                <a:cubicBezTo>
                  <a:pt x="1" y="1578"/>
                  <a:pt x="456" y="2034"/>
                  <a:pt x="1017" y="2034"/>
                </a:cubicBezTo>
                <a:cubicBezTo>
                  <a:pt x="1578" y="2034"/>
                  <a:pt x="2033" y="1578"/>
                  <a:pt x="2033" y="1017"/>
                </a:cubicBezTo>
                <a:cubicBezTo>
                  <a:pt x="2033" y="456"/>
                  <a:pt x="1578" y="1"/>
                  <a:pt x="101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7"/>
          <p:cNvSpPr/>
          <p:nvPr/>
        </p:nvSpPr>
        <p:spPr>
          <a:xfrm flipH="1">
            <a:off x="-873570" y="4512800"/>
            <a:ext cx="1305500" cy="1305527"/>
          </a:xfrm>
          <a:custGeom>
            <a:rect b="b" l="l" r="r" t="t"/>
            <a:pathLst>
              <a:path extrusionOk="0" h="5403" w="5403">
                <a:moveTo>
                  <a:pt x="2701" y="1"/>
                </a:moveTo>
                <a:cubicBezTo>
                  <a:pt x="1210" y="1"/>
                  <a:pt x="1" y="1210"/>
                  <a:pt x="1" y="2701"/>
                </a:cubicBezTo>
                <a:cubicBezTo>
                  <a:pt x="1" y="4193"/>
                  <a:pt x="1210" y="5402"/>
                  <a:pt x="2701" y="5402"/>
                </a:cubicBezTo>
                <a:cubicBezTo>
                  <a:pt x="4193" y="5402"/>
                  <a:pt x="5402" y="4193"/>
                  <a:pt x="5402" y="2701"/>
                </a:cubicBezTo>
                <a:cubicBezTo>
                  <a:pt x="5402" y="1210"/>
                  <a:pt x="4193" y="1"/>
                  <a:pt x="2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7"/>
          <p:cNvSpPr/>
          <p:nvPr/>
        </p:nvSpPr>
        <p:spPr>
          <a:xfrm flipH="1">
            <a:off x="-852203" y="615278"/>
            <a:ext cx="1043095" cy="1042633"/>
          </a:xfrm>
          <a:custGeom>
            <a:rect b="b" l="l" r="r" t="t"/>
            <a:pathLst>
              <a:path extrusionOk="0" h="4315" w="4317">
                <a:moveTo>
                  <a:pt x="2159" y="0"/>
                </a:moveTo>
                <a:cubicBezTo>
                  <a:pt x="967" y="0"/>
                  <a:pt x="1" y="966"/>
                  <a:pt x="1" y="2157"/>
                </a:cubicBezTo>
                <a:cubicBezTo>
                  <a:pt x="1" y="3348"/>
                  <a:pt x="967" y="4314"/>
                  <a:pt x="2159" y="4314"/>
                </a:cubicBezTo>
                <a:cubicBezTo>
                  <a:pt x="3350" y="4314"/>
                  <a:pt x="4316" y="3348"/>
                  <a:pt x="4316" y="2157"/>
                </a:cubicBezTo>
                <a:cubicBezTo>
                  <a:pt x="4316" y="966"/>
                  <a:pt x="3350" y="0"/>
                  <a:pt x="215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7"/>
          <p:cNvSpPr/>
          <p:nvPr/>
        </p:nvSpPr>
        <p:spPr>
          <a:xfrm flipH="1">
            <a:off x="4172320" y="-313312"/>
            <a:ext cx="442899" cy="443149"/>
          </a:xfrm>
          <a:custGeom>
            <a:rect b="b" l="l" r="r" t="t"/>
            <a:pathLst>
              <a:path extrusionOk="0" h="1834" w="1833">
                <a:moveTo>
                  <a:pt x="916" y="1"/>
                </a:moveTo>
                <a:cubicBezTo>
                  <a:pt x="410" y="1"/>
                  <a:pt x="1" y="412"/>
                  <a:pt x="1" y="918"/>
                </a:cubicBezTo>
                <a:cubicBezTo>
                  <a:pt x="1" y="1423"/>
                  <a:pt x="410" y="1833"/>
                  <a:pt x="916" y="1833"/>
                </a:cubicBezTo>
                <a:cubicBezTo>
                  <a:pt x="1423" y="1833"/>
                  <a:pt x="1833" y="1423"/>
                  <a:pt x="1833" y="918"/>
                </a:cubicBezTo>
                <a:cubicBezTo>
                  <a:pt x="1833" y="412"/>
                  <a:pt x="1423" y="1"/>
                  <a:pt x="91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7"/>
          <p:cNvSpPr/>
          <p:nvPr/>
        </p:nvSpPr>
        <p:spPr>
          <a:xfrm flipH="1">
            <a:off x="1208281" y="-392080"/>
            <a:ext cx="600438" cy="600692"/>
          </a:xfrm>
          <a:custGeom>
            <a:rect b="b" l="l" r="r" t="t"/>
            <a:pathLst>
              <a:path extrusionOk="0" h="2486" w="2485">
                <a:moveTo>
                  <a:pt x="1242" y="1"/>
                </a:moveTo>
                <a:cubicBezTo>
                  <a:pt x="557" y="1"/>
                  <a:pt x="1" y="557"/>
                  <a:pt x="1" y="1242"/>
                </a:cubicBezTo>
                <a:cubicBezTo>
                  <a:pt x="1" y="1929"/>
                  <a:pt x="557" y="2485"/>
                  <a:pt x="1242" y="2485"/>
                </a:cubicBezTo>
                <a:cubicBezTo>
                  <a:pt x="1929" y="2485"/>
                  <a:pt x="2485" y="1929"/>
                  <a:pt x="2485" y="1242"/>
                </a:cubicBezTo>
                <a:cubicBezTo>
                  <a:pt x="2485" y="557"/>
                  <a:pt x="1929" y="1"/>
                  <a:pt x="124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7"/>
          <p:cNvSpPr/>
          <p:nvPr/>
        </p:nvSpPr>
        <p:spPr>
          <a:xfrm flipH="1">
            <a:off x="2151832" y="51062"/>
            <a:ext cx="345282" cy="345289"/>
          </a:xfrm>
          <a:custGeom>
            <a:rect b="b" l="l" r="r" t="t"/>
            <a:pathLst>
              <a:path extrusionOk="0" h="1429" w="1429">
                <a:moveTo>
                  <a:pt x="715" y="1"/>
                </a:moveTo>
                <a:cubicBezTo>
                  <a:pt x="320" y="1"/>
                  <a:pt x="1" y="320"/>
                  <a:pt x="1" y="715"/>
                </a:cubicBezTo>
                <a:cubicBezTo>
                  <a:pt x="1" y="1109"/>
                  <a:pt x="320" y="1428"/>
                  <a:pt x="715" y="1428"/>
                </a:cubicBezTo>
                <a:cubicBezTo>
                  <a:pt x="1108" y="1428"/>
                  <a:pt x="1429" y="1109"/>
                  <a:pt x="1429" y="715"/>
                </a:cubicBezTo>
                <a:cubicBezTo>
                  <a:pt x="1429" y="320"/>
                  <a:pt x="1108" y="1"/>
                  <a:pt x="7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7"/>
          <p:cNvSpPr/>
          <p:nvPr/>
        </p:nvSpPr>
        <p:spPr>
          <a:xfrm flipH="1">
            <a:off x="92454" y="-262045"/>
            <a:ext cx="772717" cy="680913"/>
          </a:xfrm>
          <a:custGeom>
            <a:rect b="b" l="l" r="r" t="t"/>
            <a:pathLst>
              <a:path extrusionOk="0" h="2818" w="3198">
                <a:moveTo>
                  <a:pt x="1598" y="1"/>
                </a:moveTo>
                <a:cubicBezTo>
                  <a:pt x="1419" y="1"/>
                  <a:pt x="1236" y="35"/>
                  <a:pt x="1060" y="108"/>
                </a:cubicBezTo>
                <a:cubicBezTo>
                  <a:pt x="342" y="406"/>
                  <a:pt x="1" y="1229"/>
                  <a:pt x="298" y="1948"/>
                </a:cubicBezTo>
                <a:cubicBezTo>
                  <a:pt x="523" y="2490"/>
                  <a:pt x="1047" y="2817"/>
                  <a:pt x="1600" y="2817"/>
                </a:cubicBezTo>
                <a:cubicBezTo>
                  <a:pt x="1779" y="2817"/>
                  <a:pt x="1961" y="2783"/>
                  <a:pt x="2137" y="2710"/>
                </a:cubicBezTo>
                <a:cubicBezTo>
                  <a:pt x="2856" y="2413"/>
                  <a:pt x="3198" y="1589"/>
                  <a:pt x="2900" y="870"/>
                </a:cubicBezTo>
                <a:cubicBezTo>
                  <a:pt x="2676" y="328"/>
                  <a:pt x="2151" y="1"/>
                  <a:pt x="15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7"/>
          <p:cNvSpPr/>
          <p:nvPr/>
        </p:nvSpPr>
        <p:spPr>
          <a:xfrm flipH="1">
            <a:off x="6023907" y="-319246"/>
            <a:ext cx="748796" cy="680672"/>
          </a:xfrm>
          <a:custGeom>
            <a:rect b="b" l="l" r="r" t="t"/>
            <a:pathLst>
              <a:path extrusionOk="0" h="2817" w="3099">
                <a:moveTo>
                  <a:pt x="1548" y="0"/>
                </a:moveTo>
                <a:cubicBezTo>
                  <a:pt x="910" y="0"/>
                  <a:pt x="332" y="437"/>
                  <a:pt x="179" y="1086"/>
                </a:cubicBezTo>
                <a:cubicBezTo>
                  <a:pt x="1" y="1842"/>
                  <a:pt x="469" y="2600"/>
                  <a:pt x="1226" y="2778"/>
                </a:cubicBezTo>
                <a:cubicBezTo>
                  <a:pt x="1335" y="2804"/>
                  <a:pt x="1444" y="2817"/>
                  <a:pt x="1552" y="2817"/>
                </a:cubicBezTo>
                <a:cubicBezTo>
                  <a:pt x="2190" y="2817"/>
                  <a:pt x="2767" y="2379"/>
                  <a:pt x="2920" y="1732"/>
                </a:cubicBezTo>
                <a:cubicBezTo>
                  <a:pt x="3098" y="976"/>
                  <a:pt x="2630" y="217"/>
                  <a:pt x="1873" y="38"/>
                </a:cubicBezTo>
                <a:cubicBezTo>
                  <a:pt x="1765" y="12"/>
                  <a:pt x="1656" y="0"/>
                  <a:pt x="1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7"/>
          <p:cNvSpPr/>
          <p:nvPr/>
        </p:nvSpPr>
        <p:spPr>
          <a:xfrm flipH="1">
            <a:off x="6165026" y="796114"/>
            <a:ext cx="5518357" cy="680924"/>
          </a:xfrm>
          <a:custGeom>
            <a:rect b="b" l="l" r="r" t="t"/>
            <a:pathLst>
              <a:path extrusionOk="0" h="6417" w="52006">
                <a:moveTo>
                  <a:pt x="42454" y="0"/>
                </a:moveTo>
                <a:cubicBezTo>
                  <a:pt x="42391" y="0"/>
                  <a:pt x="42321" y="45"/>
                  <a:pt x="42319" y="120"/>
                </a:cubicBezTo>
                <a:cubicBezTo>
                  <a:pt x="42277" y="1651"/>
                  <a:pt x="42138" y="3177"/>
                  <a:pt x="41904" y="4690"/>
                </a:cubicBezTo>
                <a:cubicBezTo>
                  <a:pt x="41880" y="4844"/>
                  <a:pt x="41860" y="5002"/>
                  <a:pt x="41827" y="5154"/>
                </a:cubicBezTo>
                <a:cubicBezTo>
                  <a:pt x="41780" y="5374"/>
                  <a:pt x="41690" y="5467"/>
                  <a:pt x="41454" y="5494"/>
                </a:cubicBezTo>
                <a:cubicBezTo>
                  <a:pt x="41353" y="5505"/>
                  <a:pt x="41249" y="5510"/>
                  <a:pt x="41144" y="5510"/>
                </a:cubicBezTo>
                <a:cubicBezTo>
                  <a:pt x="40842" y="5510"/>
                  <a:pt x="40528" y="5475"/>
                  <a:pt x="40236" y="5468"/>
                </a:cubicBezTo>
                <a:cubicBezTo>
                  <a:pt x="39562" y="5455"/>
                  <a:pt x="38885" y="5461"/>
                  <a:pt x="38211" y="5421"/>
                </a:cubicBezTo>
                <a:cubicBezTo>
                  <a:pt x="37272" y="5364"/>
                  <a:pt x="35982" y="5155"/>
                  <a:pt x="35616" y="4138"/>
                </a:cubicBezTo>
                <a:cubicBezTo>
                  <a:pt x="35480" y="3758"/>
                  <a:pt x="35449" y="3192"/>
                  <a:pt x="34969" y="3077"/>
                </a:cubicBezTo>
                <a:cubicBezTo>
                  <a:pt x="34920" y="3065"/>
                  <a:pt x="34872" y="3060"/>
                  <a:pt x="34826" y="3060"/>
                </a:cubicBezTo>
                <a:cubicBezTo>
                  <a:pt x="34420" y="3060"/>
                  <a:pt x="34115" y="3486"/>
                  <a:pt x="33900" y="3785"/>
                </a:cubicBezTo>
                <a:cubicBezTo>
                  <a:pt x="33107" y="4883"/>
                  <a:pt x="31914" y="5624"/>
                  <a:pt x="30580" y="5847"/>
                </a:cubicBezTo>
                <a:lnTo>
                  <a:pt x="30580" y="5847"/>
                </a:lnTo>
                <a:cubicBezTo>
                  <a:pt x="30238" y="4003"/>
                  <a:pt x="30018" y="2139"/>
                  <a:pt x="29920" y="267"/>
                </a:cubicBezTo>
                <a:cubicBezTo>
                  <a:pt x="29916" y="194"/>
                  <a:pt x="29845" y="148"/>
                  <a:pt x="29782" y="148"/>
                </a:cubicBezTo>
                <a:cubicBezTo>
                  <a:pt x="29734" y="148"/>
                  <a:pt x="29690" y="174"/>
                  <a:pt x="29681" y="235"/>
                </a:cubicBezTo>
                <a:cubicBezTo>
                  <a:pt x="29447" y="1836"/>
                  <a:pt x="29218" y="3436"/>
                  <a:pt x="28980" y="5035"/>
                </a:cubicBezTo>
                <a:cubicBezTo>
                  <a:pt x="28945" y="5263"/>
                  <a:pt x="28949" y="5470"/>
                  <a:pt x="28664" y="5505"/>
                </a:cubicBezTo>
                <a:cubicBezTo>
                  <a:pt x="28629" y="5509"/>
                  <a:pt x="28594" y="5510"/>
                  <a:pt x="28558" y="5510"/>
                </a:cubicBezTo>
                <a:cubicBezTo>
                  <a:pt x="28430" y="5510"/>
                  <a:pt x="28293" y="5491"/>
                  <a:pt x="28172" y="5487"/>
                </a:cubicBezTo>
                <a:lnTo>
                  <a:pt x="26895" y="5435"/>
                </a:lnTo>
                <a:cubicBezTo>
                  <a:pt x="26173" y="5405"/>
                  <a:pt x="25432" y="5418"/>
                  <a:pt x="24716" y="5316"/>
                </a:cubicBezTo>
                <a:cubicBezTo>
                  <a:pt x="24122" y="5229"/>
                  <a:pt x="23557" y="5016"/>
                  <a:pt x="23222" y="4492"/>
                </a:cubicBezTo>
                <a:cubicBezTo>
                  <a:pt x="22970" y="4100"/>
                  <a:pt x="22818" y="3609"/>
                  <a:pt x="22456" y="3298"/>
                </a:cubicBezTo>
                <a:cubicBezTo>
                  <a:pt x="22284" y="3150"/>
                  <a:pt x="22083" y="3079"/>
                  <a:pt x="21880" y="3079"/>
                </a:cubicBezTo>
                <a:cubicBezTo>
                  <a:pt x="21671" y="3079"/>
                  <a:pt x="21461" y="3154"/>
                  <a:pt x="21281" y="3296"/>
                </a:cubicBezTo>
                <a:cubicBezTo>
                  <a:pt x="20822" y="3654"/>
                  <a:pt x="20691" y="4226"/>
                  <a:pt x="20426" y="4716"/>
                </a:cubicBezTo>
                <a:cubicBezTo>
                  <a:pt x="20258" y="5027"/>
                  <a:pt x="20027" y="5267"/>
                  <a:pt x="19679" y="5361"/>
                </a:cubicBezTo>
                <a:cubicBezTo>
                  <a:pt x="19392" y="5437"/>
                  <a:pt x="19090" y="5431"/>
                  <a:pt x="18797" y="5435"/>
                </a:cubicBezTo>
                <a:cubicBezTo>
                  <a:pt x="18366" y="5440"/>
                  <a:pt x="17925" y="5461"/>
                  <a:pt x="17596" y="5728"/>
                </a:cubicBezTo>
                <a:lnTo>
                  <a:pt x="17596" y="5728"/>
                </a:lnTo>
                <a:cubicBezTo>
                  <a:pt x="17258" y="4031"/>
                  <a:pt x="17058" y="2308"/>
                  <a:pt x="17001" y="578"/>
                </a:cubicBezTo>
                <a:cubicBezTo>
                  <a:pt x="16998" y="504"/>
                  <a:pt x="16929" y="459"/>
                  <a:pt x="16866" y="459"/>
                </a:cubicBezTo>
                <a:cubicBezTo>
                  <a:pt x="16817" y="459"/>
                  <a:pt x="16773" y="485"/>
                  <a:pt x="16763" y="545"/>
                </a:cubicBezTo>
                <a:lnTo>
                  <a:pt x="16757" y="578"/>
                </a:lnTo>
                <a:lnTo>
                  <a:pt x="16757" y="578"/>
                </a:lnTo>
                <a:lnTo>
                  <a:pt x="16756" y="578"/>
                </a:lnTo>
                <a:lnTo>
                  <a:pt x="16756" y="578"/>
                </a:lnTo>
                <a:cubicBezTo>
                  <a:pt x="16756" y="579"/>
                  <a:pt x="16756" y="581"/>
                  <a:pt x="16756" y="582"/>
                </a:cubicBezTo>
                <a:lnTo>
                  <a:pt x="16756" y="582"/>
                </a:lnTo>
                <a:lnTo>
                  <a:pt x="16331" y="3057"/>
                </a:lnTo>
                <a:lnTo>
                  <a:pt x="16141" y="4162"/>
                </a:lnTo>
                <a:lnTo>
                  <a:pt x="16037" y="4765"/>
                </a:lnTo>
                <a:cubicBezTo>
                  <a:pt x="16004" y="4963"/>
                  <a:pt x="15994" y="5190"/>
                  <a:pt x="15921" y="5378"/>
                </a:cubicBezTo>
                <a:cubicBezTo>
                  <a:pt x="15854" y="5550"/>
                  <a:pt x="15724" y="5605"/>
                  <a:pt x="15575" y="5605"/>
                </a:cubicBezTo>
                <a:cubicBezTo>
                  <a:pt x="15377" y="5605"/>
                  <a:pt x="15145" y="5509"/>
                  <a:pt x="14979" y="5465"/>
                </a:cubicBezTo>
                <a:cubicBezTo>
                  <a:pt x="14624" y="5370"/>
                  <a:pt x="14255" y="5339"/>
                  <a:pt x="13888" y="5339"/>
                </a:cubicBezTo>
                <a:cubicBezTo>
                  <a:pt x="13866" y="5339"/>
                  <a:pt x="13843" y="5339"/>
                  <a:pt x="13821" y="5339"/>
                </a:cubicBezTo>
                <a:cubicBezTo>
                  <a:pt x="13302" y="5343"/>
                  <a:pt x="12776" y="5411"/>
                  <a:pt x="12254" y="5411"/>
                </a:cubicBezTo>
                <a:cubicBezTo>
                  <a:pt x="12040" y="5411"/>
                  <a:pt x="11827" y="5399"/>
                  <a:pt x="11616" y="5368"/>
                </a:cubicBezTo>
                <a:cubicBezTo>
                  <a:pt x="11061" y="5285"/>
                  <a:pt x="10475" y="5069"/>
                  <a:pt x="10091" y="4643"/>
                </a:cubicBezTo>
                <a:cubicBezTo>
                  <a:pt x="9897" y="4427"/>
                  <a:pt x="9787" y="4173"/>
                  <a:pt x="9743" y="3888"/>
                </a:cubicBezTo>
                <a:cubicBezTo>
                  <a:pt x="9707" y="3654"/>
                  <a:pt x="9705" y="3394"/>
                  <a:pt x="9578" y="3185"/>
                </a:cubicBezTo>
                <a:cubicBezTo>
                  <a:pt x="9464" y="2998"/>
                  <a:pt x="9299" y="2929"/>
                  <a:pt x="9120" y="2929"/>
                </a:cubicBezTo>
                <a:cubicBezTo>
                  <a:pt x="8862" y="2929"/>
                  <a:pt x="8574" y="3073"/>
                  <a:pt x="8373" y="3214"/>
                </a:cubicBezTo>
                <a:cubicBezTo>
                  <a:pt x="7958" y="3505"/>
                  <a:pt x="7656" y="3918"/>
                  <a:pt x="7338" y="4305"/>
                </a:cubicBezTo>
                <a:cubicBezTo>
                  <a:pt x="6905" y="4830"/>
                  <a:pt x="6468" y="5230"/>
                  <a:pt x="5767" y="5318"/>
                </a:cubicBezTo>
                <a:cubicBezTo>
                  <a:pt x="5358" y="5369"/>
                  <a:pt x="4797" y="5459"/>
                  <a:pt x="4526" y="5787"/>
                </a:cubicBezTo>
                <a:lnTo>
                  <a:pt x="4526" y="5787"/>
                </a:lnTo>
                <a:cubicBezTo>
                  <a:pt x="4284" y="4322"/>
                  <a:pt x="4115" y="2847"/>
                  <a:pt x="4017" y="1366"/>
                </a:cubicBezTo>
                <a:lnTo>
                  <a:pt x="4017" y="1366"/>
                </a:lnTo>
                <a:cubicBezTo>
                  <a:pt x="4013" y="1145"/>
                  <a:pt x="4000" y="925"/>
                  <a:pt x="3979" y="705"/>
                </a:cubicBezTo>
                <a:lnTo>
                  <a:pt x="3979" y="705"/>
                </a:lnTo>
                <a:cubicBezTo>
                  <a:pt x="3978" y="695"/>
                  <a:pt x="3978" y="685"/>
                  <a:pt x="3977" y="675"/>
                </a:cubicBezTo>
                <a:lnTo>
                  <a:pt x="3976" y="675"/>
                </a:lnTo>
                <a:cubicBezTo>
                  <a:pt x="3968" y="599"/>
                  <a:pt x="3905" y="560"/>
                  <a:pt x="3845" y="560"/>
                </a:cubicBezTo>
                <a:cubicBezTo>
                  <a:pt x="3786" y="560"/>
                  <a:pt x="3730" y="598"/>
                  <a:pt x="3734" y="676"/>
                </a:cubicBezTo>
                <a:cubicBezTo>
                  <a:pt x="3747" y="925"/>
                  <a:pt x="3761" y="1173"/>
                  <a:pt x="3778" y="1421"/>
                </a:cubicBezTo>
                <a:lnTo>
                  <a:pt x="3778" y="1421"/>
                </a:lnTo>
                <a:cubicBezTo>
                  <a:pt x="3786" y="1975"/>
                  <a:pt x="3742" y="2529"/>
                  <a:pt x="3645" y="3076"/>
                </a:cubicBezTo>
                <a:cubicBezTo>
                  <a:pt x="3513" y="3816"/>
                  <a:pt x="3310" y="4663"/>
                  <a:pt x="2910" y="5307"/>
                </a:cubicBezTo>
                <a:cubicBezTo>
                  <a:pt x="2725" y="5605"/>
                  <a:pt x="2489" y="5702"/>
                  <a:pt x="2225" y="5702"/>
                </a:cubicBezTo>
                <a:cubicBezTo>
                  <a:pt x="1744" y="5702"/>
                  <a:pt x="1174" y="5382"/>
                  <a:pt x="661" y="5382"/>
                </a:cubicBezTo>
                <a:cubicBezTo>
                  <a:pt x="462" y="5382"/>
                  <a:pt x="271" y="5430"/>
                  <a:pt x="98" y="5565"/>
                </a:cubicBezTo>
                <a:cubicBezTo>
                  <a:pt x="0" y="5641"/>
                  <a:pt x="89" y="5765"/>
                  <a:pt x="191" y="5765"/>
                </a:cubicBezTo>
                <a:cubicBezTo>
                  <a:pt x="217" y="5765"/>
                  <a:pt x="245" y="5757"/>
                  <a:pt x="270" y="5737"/>
                </a:cubicBezTo>
                <a:lnTo>
                  <a:pt x="268" y="5737"/>
                </a:lnTo>
                <a:cubicBezTo>
                  <a:pt x="398" y="5636"/>
                  <a:pt x="547" y="5599"/>
                  <a:pt x="705" y="5599"/>
                </a:cubicBezTo>
                <a:cubicBezTo>
                  <a:pt x="1098" y="5599"/>
                  <a:pt x="1547" y="5831"/>
                  <a:pt x="1886" y="5904"/>
                </a:cubicBezTo>
                <a:cubicBezTo>
                  <a:pt x="1999" y="5928"/>
                  <a:pt x="2108" y="5940"/>
                  <a:pt x="2212" y="5940"/>
                </a:cubicBezTo>
                <a:cubicBezTo>
                  <a:pt x="2611" y="5940"/>
                  <a:pt x="2940" y="5761"/>
                  <a:pt x="3159" y="5360"/>
                </a:cubicBezTo>
                <a:cubicBezTo>
                  <a:pt x="3526" y="4685"/>
                  <a:pt x="3742" y="3893"/>
                  <a:pt x="3878" y="3141"/>
                </a:cubicBezTo>
                <a:cubicBezTo>
                  <a:pt x="3888" y="3083"/>
                  <a:pt x="3898" y="3024"/>
                  <a:pt x="3907" y="2966"/>
                </a:cubicBezTo>
                <a:lnTo>
                  <a:pt x="3907" y="2966"/>
                </a:lnTo>
                <a:cubicBezTo>
                  <a:pt x="4021" y="4092"/>
                  <a:pt x="4176" y="5214"/>
                  <a:pt x="4372" y="6330"/>
                </a:cubicBezTo>
                <a:cubicBezTo>
                  <a:pt x="4382" y="6389"/>
                  <a:pt x="4431" y="6416"/>
                  <a:pt x="4482" y="6416"/>
                </a:cubicBezTo>
                <a:cubicBezTo>
                  <a:pt x="4546" y="6416"/>
                  <a:pt x="4613" y="6373"/>
                  <a:pt x="4610" y="6297"/>
                </a:cubicBezTo>
                <a:cubicBezTo>
                  <a:pt x="4571" y="5468"/>
                  <a:pt x="5855" y="5629"/>
                  <a:pt x="6362" y="5431"/>
                </a:cubicBezTo>
                <a:cubicBezTo>
                  <a:pt x="6817" y="5255"/>
                  <a:pt x="7161" y="4894"/>
                  <a:pt x="7467" y="4526"/>
                </a:cubicBezTo>
                <a:cubicBezTo>
                  <a:pt x="7798" y="4129"/>
                  <a:pt x="8106" y="3679"/>
                  <a:pt x="8546" y="3390"/>
                </a:cubicBezTo>
                <a:cubicBezTo>
                  <a:pt x="8695" y="3292"/>
                  <a:pt x="8913" y="3174"/>
                  <a:pt x="9099" y="3174"/>
                </a:cubicBezTo>
                <a:cubicBezTo>
                  <a:pt x="9226" y="3174"/>
                  <a:pt x="9339" y="3229"/>
                  <a:pt x="9405" y="3384"/>
                </a:cubicBezTo>
                <a:cubicBezTo>
                  <a:pt x="9505" y="3622"/>
                  <a:pt x="9481" y="3899"/>
                  <a:pt x="9547" y="4146"/>
                </a:cubicBezTo>
                <a:cubicBezTo>
                  <a:pt x="9821" y="5180"/>
                  <a:pt x="11034" y="5608"/>
                  <a:pt x="11995" y="5644"/>
                </a:cubicBezTo>
                <a:cubicBezTo>
                  <a:pt x="12071" y="5647"/>
                  <a:pt x="12147" y="5649"/>
                  <a:pt x="12223" y="5649"/>
                </a:cubicBezTo>
                <a:cubicBezTo>
                  <a:pt x="12773" y="5649"/>
                  <a:pt x="13322" y="5581"/>
                  <a:pt x="13871" y="5581"/>
                </a:cubicBezTo>
                <a:cubicBezTo>
                  <a:pt x="14012" y="5581"/>
                  <a:pt x="14153" y="5585"/>
                  <a:pt x="14294" y="5596"/>
                </a:cubicBezTo>
                <a:cubicBezTo>
                  <a:pt x="14646" y="5624"/>
                  <a:pt x="14960" y="5734"/>
                  <a:pt x="15300" y="5809"/>
                </a:cubicBezTo>
                <a:cubicBezTo>
                  <a:pt x="15394" y="5830"/>
                  <a:pt x="15493" y="5845"/>
                  <a:pt x="15590" y="5845"/>
                </a:cubicBezTo>
                <a:cubicBezTo>
                  <a:pt x="15749" y="5845"/>
                  <a:pt x="15903" y="5804"/>
                  <a:pt x="16020" y="5679"/>
                </a:cubicBezTo>
                <a:cubicBezTo>
                  <a:pt x="16238" y="5450"/>
                  <a:pt x="16238" y="5021"/>
                  <a:pt x="16288" y="4729"/>
                </a:cubicBezTo>
                <a:lnTo>
                  <a:pt x="16529" y="3323"/>
                </a:lnTo>
                <a:lnTo>
                  <a:pt x="16812" y="1675"/>
                </a:lnTo>
                <a:lnTo>
                  <a:pt x="16812" y="1675"/>
                </a:lnTo>
                <a:cubicBezTo>
                  <a:pt x="16912" y="3130"/>
                  <a:pt x="17110" y="4577"/>
                  <a:pt x="17405" y="6006"/>
                </a:cubicBezTo>
                <a:cubicBezTo>
                  <a:pt x="17418" y="6066"/>
                  <a:pt x="17462" y="6091"/>
                  <a:pt x="17510" y="6091"/>
                </a:cubicBezTo>
                <a:cubicBezTo>
                  <a:pt x="17554" y="6091"/>
                  <a:pt x="17599" y="6070"/>
                  <a:pt x="17626" y="6035"/>
                </a:cubicBezTo>
                <a:cubicBezTo>
                  <a:pt x="17881" y="5699"/>
                  <a:pt x="18325" y="5673"/>
                  <a:pt x="18739" y="5673"/>
                </a:cubicBezTo>
                <a:cubicBezTo>
                  <a:pt x="18815" y="5673"/>
                  <a:pt x="18890" y="5674"/>
                  <a:pt x="18962" y="5674"/>
                </a:cubicBezTo>
                <a:cubicBezTo>
                  <a:pt x="19020" y="5674"/>
                  <a:pt x="19076" y="5673"/>
                  <a:pt x="19130" y="5671"/>
                </a:cubicBezTo>
                <a:cubicBezTo>
                  <a:pt x="19628" y="5653"/>
                  <a:pt x="20108" y="5552"/>
                  <a:pt x="20435" y="5144"/>
                </a:cubicBezTo>
                <a:cubicBezTo>
                  <a:pt x="20805" y="4681"/>
                  <a:pt x="20883" y="4049"/>
                  <a:pt x="21293" y="3611"/>
                </a:cubicBezTo>
                <a:cubicBezTo>
                  <a:pt x="21450" y="3445"/>
                  <a:pt x="21658" y="3316"/>
                  <a:pt x="21882" y="3316"/>
                </a:cubicBezTo>
                <a:cubicBezTo>
                  <a:pt x="21947" y="3316"/>
                  <a:pt x="22012" y="3327"/>
                  <a:pt x="22079" y="3350"/>
                </a:cubicBezTo>
                <a:cubicBezTo>
                  <a:pt x="22345" y="3443"/>
                  <a:pt x="22507" y="3706"/>
                  <a:pt x="22639" y="3939"/>
                </a:cubicBezTo>
                <a:cubicBezTo>
                  <a:pt x="22877" y="4360"/>
                  <a:pt x="23062" y="4811"/>
                  <a:pt x="23461" y="5110"/>
                </a:cubicBezTo>
                <a:cubicBezTo>
                  <a:pt x="23919" y="5452"/>
                  <a:pt x="24507" y="5550"/>
                  <a:pt x="25062" y="5595"/>
                </a:cubicBezTo>
                <a:cubicBezTo>
                  <a:pt x="25790" y="5653"/>
                  <a:pt x="26522" y="5661"/>
                  <a:pt x="27251" y="5691"/>
                </a:cubicBezTo>
                <a:lnTo>
                  <a:pt x="28427" y="5739"/>
                </a:lnTo>
                <a:cubicBezTo>
                  <a:pt x="28484" y="5741"/>
                  <a:pt x="28542" y="5743"/>
                  <a:pt x="28599" y="5743"/>
                </a:cubicBezTo>
                <a:cubicBezTo>
                  <a:pt x="28811" y="5743"/>
                  <a:pt x="29009" y="5708"/>
                  <a:pt x="29121" y="5487"/>
                </a:cubicBezTo>
                <a:cubicBezTo>
                  <a:pt x="29280" y="5172"/>
                  <a:pt x="29269" y="4725"/>
                  <a:pt x="29318" y="4383"/>
                </a:cubicBezTo>
                <a:lnTo>
                  <a:pt x="29512" y="3057"/>
                </a:lnTo>
                <a:lnTo>
                  <a:pt x="29753" y="1409"/>
                </a:lnTo>
                <a:lnTo>
                  <a:pt x="29753" y="1409"/>
                </a:lnTo>
                <a:cubicBezTo>
                  <a:pt x="29875" y="2954"/>
                  <a:pt x="30079" y="4491"/>
                  <a:pt x="30365" y="6015"/>
                </a:cubicBezTo>
                <a:cubicBezTo>
                  <a:pt x="30377" y="6076"/>
                  <a:pt x="30435" y="6101"/>
                  <a:pt x="30489" y="6101"/>
                </a:cubicBezTo>
                <a:cubicBezTo>
                  <a:pt x="30498" y="6101"/>
                  <a:pt x="30506" y="6101"/>
                  <a:pt x="30514" y="6099"/>
                </a:cubicBezTo>
                <a:cubicBezTo>
                  <a:pt x="31726" y="5930"/>
                  <a:pt x="32865" y="5334"/>
                  <a:pt x="33690" y="4430"/>
                </a:cubicBezTo>
                <a:cubicBezTo>
                  <a:pt x="33875" y="4227"/>
                  <a:pt x="34031" y="4006"/>
                  <a:pt x="34196" y="3787"/>
                </a:cubicBezTo>
                <a:cubicBezTo>
                  <a:pt x="34335" y="3602"/>
                  <a:pt x="34583" y="3302"/>
                  <a:pt x="34838" y="3302"/>
                </a:cubicBezTo>
                <a:cubicBezTo>
                  <a:pt x="34915" y="3302"/>
                  <a:pt x="34994" y="3330"/>
                  <a:pt x="35070" y="3398"/>
                </a:cubicBezTo>
                <a:cubicBezTo>
                  <a:pt x="35256" y="3566"/>
                  <a:pt x="35283" y="3884"/>
                  <a:pt x="35352" y="4109"/>
                </a:cubicBezTo>
                <a:cubicBezTo>
                  <a:pt x="35418" y="4330"/>
                  <a:pt x="35525" y="4536"/>
                  <a:pt x="35669" y="4716"/>
                </a:cubicBezTo>
                <a:cubicBezTo>
                  <a:pt x="36291" y="5480"/>
                  <a:pt x="37427" y="5627"/>
                  <a:pt x="38347" y="5670"/>
                </a:cubicBezTo>
                <a:cubicBezTo>
                  <a:pt x="39094" y="5704"/>
                  <a:pt x="39844" y="5704"/>
                  <a:pt x="40592" y="5718"/>
                </a:cubicBezTo>
                <a:cubicBezTo>
                  <a:pt x="40815" y="5723"/>
                  <a:pt x="41069" y="5756"/>
                  <a:pt x="41311" y="5756"/>
                </a:cubicBezTo>
                <a:cubicBezTo>
                  <a:pt x="41433" y="5756"/>
                  <a:pt x="41552" y="5748"/>
                  <a:pt x="41662" y="5723"/>
                </a:cubicBezTo>
                <a:cubicBezTo>
                  <a:pt x="41908" y="5668"/>
                  <a:pt x="42013" y="5446"/>
                  <a:pt x="42061" y="5219"/>
                </a:cubicBezTo>
                <a:cubicBezTo>
                  <a:pt x="42234" y="4405"/>
                  <a:pt x="42314" y="3555"/>
                  <a:pt x="42397" y="2728"/>
                </a:cubicBezTo>
                <a:cubicBezTo>
                  <a:pt x="42442" y="2267"/>
                  <a:pt x="42479" y="1806"/>
                  <a:pt x="42507" y="1345"/>
                </a:cubicBezTo>
                <a:lnTo>
                  <a:pt x="42507" y="1345"/>
                </a:lnTo>
                <a:cubicBezTo>
                  <a:pt x="42753" y="2930"/>
                  <a:pt x="42998" y="4516"/>
                  <a:pt x="43243" y="6101"/>
                </a:cubicBezTo>
                <a:cubicBezTo>
                  <a:pt x="43252" y="6157"/>
                  <a:pt x="43308" y="6188"/>
                  <a:pt x="43362" y="6188"/>
                </a:cubicBezTo>
                <a:cubicBezTo>
                  <a:pt x="43404" y="6188"/>
                  <a:pt x="43446" y="6169"/>
                  <a:pt x="43465" y="6129"/>
                </a:cubicBezTo>
                <a:cubicBezTo>
                  <a:pt x="43691" y="5642"/>
                  <a:pt x="44324" y="5690"/>
                  <a:pt x="44779" y="5649"/>
                </a:cubicBezTo>
                <a:cubicBezTo>
                  <a:pt x="45229" y="5612"/>
                  <a:pt x="45647" y="5521"/>
                  <a:pt x="45984" y="5203"/>
                </a:cubicBezTo>
                <a:cubicBezTo>
                  <a:pt x="46298" y="4907"/>
                  <a:pt x="46504" y="4514"/>
                  <a:pt x="46733" y="4153"/>
                </a:cubicBezTo>
                <a:cubicBezTo>
                  <a:pt x="46952" y="3808"/>
                  <a:pt x="47213" y="3437"/>
                  <a:pt x="47639" y="3389"/>
                </a:cubicBezTo>
                <a:lnTo>
                  <a:pt x="47639" y="3389"/>
                </a:lnTo>
                <a:cubicBezTo>
                  <a:pt x="48138" y="4753"/>
                  <a:pt x="49536" y="5669"/>
                  <a:pt x="50964" y="5669"/>
                </a:cubicBezTo>
                <a:cubicBezTo>
                  <a:pt x="51267" y="5669"/>
                  <a:pt x="51571" y="5628"/>
                  <a:pt x="51868" y="5541"/>
                </a:cubicBezTo>
                <a:cubicBezTo>
                  <a:pt x="52005" y="5501"/>
                  <a:pt x="51964" y="5301"/>
                  <a:pt x="51840" y="5301"/>
                </a:cubicBezTo>
                <a:cubicBezTo>
                  <a:pt x="51828" y="5301"/>
                  <a:pt x="51816" y="5303"/>
                  <a:pt x="51803" y="5307"/>
                </a:cubicBezTo>
                <a:cubicBezTo>
                  <a:pt x="51528" y="5387"/>
                  <a:pt x="51245" y="5425"/>
                  <a:pt x="50963" y="5425"/>
                </a:cubicBezTo>
                <a:cubicBezTo>
                  <a:pt x="49609" y="5425"/>
                  <a:pt x="48275" y="4544"/>
                  <a:pt x="47841" y="3231"/>
                </a:cubicBezTo>
                <a:cubicBezTo>
                  <a:pt x="47826" y="3180"/>
                  <a:pt x="47778" y="3143"/>
                  <a:pt x="47723" y="3142"/>
                </a:cubicBezTo>
                <a:cubicBezTo>
                  <a:pt x="46737" y="3152"/>
                  <a:pt x="46453" y="4355"/>
                  <a:pt x="45891" y="4954"/>
                </a:cubicBezTo>
                <a:cubicBezTo>
                  <a:pt x="45493" y="5377"/>
                  <a:pt x="44966" y="5390"/>
                  <a:pt x="44423" y="5433"/>
                </a:cubicBezTo>
                <a:cubicBezTo>
                  <a:pt x="44067" y="5463"/>
                  <a:pt x="43685" y="5516"/>
                  <a:pt x="43433" y="5757"/>
                </a:cubicBezTo>
                <a:lnTo>
                  <a:pt x="43433" y="5757"/>
                </a:lnTo>
                <a:cubicBezTo>
                  <a:pt x="43143" y="3878"/>
                  <a:pt x="42853" y="1999"/>
                  <a:pt x="42562" y="121"/>
                </a:cubicBezTo>
                <a:lnTo>
                  <a:pt x="42562" y="121"/>
                </a:lnTo>
                <a:cubicBezTo>
                  <a:pt x="42562" y="121"/>
                  <a:pt x="42562" y="120"/>
                  <a:pt x="42562" y="120"/>
                </a:cubicBezTo>
                <a:lnTo>
                  <a:pt x="42562" y="120"/>
                </a:lnTo>
                <a:lnTo>
                  <a:pt x="42562" y="120"/>
                </a:lnTo>
                <a:lnTo>
                  <a:pt x="42562" y="120"/>
                </a:lnTo>
                <a:cubicBezTo>
                  <a:pt x="42561" y="109"/>
                  <a:pt x="42559" y="98"/>
                  <a:pt x="42557" y="88"/>
                </a:cubicBezTo>
                <a:cubicBezTo>
                  <a:pt x="42548" y="27"/>
                  <a:pt x="42503" y="0"/>
                  <a:pt x="424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7"/>
          <p:cNvSpPr/>
          <p:nvPr/>
        </p:nvSpPr>
        <p:spPr>
          <a:xfrm flipH="1">
            <a:off x="-824324" y="4166177"/>
            <a:ext cx="5518357" cy="680924"/>
          </a:xfrm>
          <a:custGeom>
            <a:rect b="b" l="l" r="r" t="t"/>
            <a:pathLst>
              <a:path extrusionOk="0" h="6417" w="52006">
                <a:moveTo>
                  <a:pt x="42454" y="0"/>
                </a:moveTo>
                <a:cubicBezTo>
                  <a:pt x="42391" y="0"/>
                  <a:pt x="42321" y="45"/>
                  <a:pt x="42319" y="120"/>
                </a:cubicBezTo>
                <a:cubicBezTo>
                  <a:pt x="42277" y="1651"/>
                  <a:pt x="42138" y="3177"/>
                  <a:pt x="41904" y="4690"/>
                </a:cubicBezTo>
                <a:cubicBezTo>
                  <a:pt x="41880" y="4844"/>
                  <a:pt x="41860" y="5002"/>
                  <a:pt x="41827" y="5154"/>
                </a:cubicBezTo>
                <a:cubicBezTo>
                  <a:pt x="41780" y="5374"/>
                  <a:pt x="41690" y="5467"/>
                  <a:pt x="41454" y="5494"/>
                </a:cubicBezTo>
                <a:cubicBezTo>
                  <a:pt x="41353" y="5505"/>
                  <a:pt x="41249" y="5510"/>
                  <a:pt x="41144" y="5510"/>
                </a:cubicBezTo>
                <a:cubicBezTo>
                  <a:pt x="40842" y="5510"/>
                  <a:pt x="40528" y="5475"/>
                  <a:pt x="40236" y="5468"/>
                </a:cubicBezTo>
                <a:cubicBezTo>
                  <a:pt x="39562" y="5455"/>
                  <a:pt x="38885" y="5461"/>
                  <a:pt x="38211" y="5421"/>
                </a:cubicBezTo>
                <a:cubicBezTo>
                  <a:pt x="37272" y="5364"/>
                  <a:pt x="35982" y="5155"/>
                  <a:pt x="35616" y="4138"/>
                </a:cubicBezTo>
                <a:cubicBezTo>
                  <a:pt x="35480" y="3758"/>
                  <a:pt x="35449" y="3192"/>
                  <a:pt x="34969" y="3077"/>
                </a:cubicBezTo>
                <a:cubicBezTo>
                  <a:pt x="34920" y="3065"/>
                  <a:pt x="34872" y="3060"/>
                  <a:pt x="34826" y="3060"/>
                </a:cubicBezTo>
                <a:cubicBezTo>
                  <a:pt x="34420" y="3060"/>
                  <a:pt x="34115" y="3486"/>
                  <a:pt x="33900" y="3785"/>
                </a:cubicBezTo>
                <a:cubicBezTo>
                  <a:pt x="33107" y="4883"/>
                  <a:pt x="31914" y="5624"/>
                  <a:pt x="30580" y="5847"/>
                </a:cubicBezTo>
                <a:lnTo>
                  <a:pt x="30580" y="5847"/>
                </a:lnTo>
                <a:cubicBezTo>
                  <a:pt x="30238" y="4003"/>
                  <a:pt x="30018" y="2139"/>
                  <a:pt x="29920" y="267"/>
                </a:cubicBezTo>
                <a:cubicBezTo>
                  <a:pt x="29916" y="194"/>
                  <a:pt x="29845" y="148"/>
                  <a:pt x="29782" y="148"/>
                </a:cubicBezTo>
                <a:cubicBezTo>
                  <a:pt x="29734" y="148"/>
                  <a:pt x="29690" y="174"/>
                  <a:pt x="29681" y="235"/>
                </a:cubicBezTo>
                <a:cubicBezTo>
                  <a:pt x="29447" y="1836"/>
                  <a:pt x="29218" y="3436"/>
                  <a:pt x="28980" y="5035"/>
                </a:cubicBezTo>
                <a:cubicBezTo>
                  <a:pt x="28945" y="5263"/>
                  <a:pt x="28949" y="5470"/>
                  <a:pt x="28664" y="5505"/>
                </a:cubicBezTo>
                <a:cubicBezTo>
                  <a:pt x="28629" y="5509"/>
                  <a:pt x="28594" y="5510"/>
                  <a:pt x="28558" y="5510"/>
                </a:cubicBezTo>
                <a:cubicBezTo>
                  <a:pt x="28430" y="5510"/>
                  <a:pt x="28293" y="5491"/>
                  <a:pt x="28172" y="5487"/>
                </a:cubicBezTo>
                <a:lnTo>
                  <a:pt x="26895" y="5435"/>
                </a:lnTo>
                <a:cubicBezTo>
                  <a:pt x="26173" y="5405"/>
                  <a:pt x="25432" y="5418"/>
                  <a:pt x="24716" y="5316"/>
                </a:cubicBezTo>
                <a:cubicBezTo>
                  <a:pt x="24122" y="5229"/>
                  <a:pt x="23557" y="5016"/>
                  <a:pt x="23222" y="4492"/>
                </a:cubicBezTo>
                <a:cubicBezTo>
                  <a:pt x="22970" y="4100"/>
                  <a:pt x="22818" y="3609"/>
                  <a:pt x="22456" y="3298"/>
                </a:cubicBezTo>
                <a:cubicBezTo>
                  <a:pt x="22284" y="3150"/>
                  <a:pt x="22083" y="3079"/>
                  <a:pt x="21880" y="3079"/>
                </a:cubicBezTo>
                <a:cubicBezTo>
                  <a:pt x="21671" y="3079"/>
                  <a:pt x="21461" y="3154"/>
                  <a:pt x="21281" y="3296"/>
                </a:cubicBezTo>
                <a:cubicBezTo>
                  <a:pt x="20822" y="3654"/>
                  <a:pt x="20691" y="4226"/>
                  <a:pt x="20426" y="4716"/>
                </a:cubicBezTo>
                <a:cubicBezTo>
                  <a:pt x="20258" y="5027"/>
                  <a:pt x="20027" y="5267"/>
                  <a:pt x="19679" y="5361"/>
                </a:cubicBezTo>
                <a:cubicBezTo>
                  <a:pt x="19392" y="5437"/>
                  <a:pt x="19090" y="5431"/>
                  <a:pt x="18797" y="5435"/>
                </a:cubicBezTo>
                <a:cubicBezTo>
                  <a:pt x="18366" y="5440"/>
                  <a:pt x="17925" y="5461"/>
                  <a:pt x="17596" y="5728"/>
                </a:cubicBezTo>
                <a:lnTo>
                  <a:pt x="17596" y="5728"/>
                </a:lnTo>
                <a:cubicBezTo>
                  <a:pt x="17258" y="4031"/>
                  <a:pt x="17058" y="2308"/>
                  <a:pt x="17001" y="578"/>
                </a:cubicBezTo>
                <a:cubicBezTo>
                  <a:pt x="16998" y="504"/>
                  <a:pt x="16929" y="459"/>
                  <a:pt x="16866" y="459"/>
                </a:cubicBezTo>
                <a:cubicBezTo>
                  <a:pt x="16817" y="459"/>
                  <a:pt x="16773" y="485"/>
                  <a:pt x="16763" y="545"/>
                </a:cubicBezTo>
                <a:lnTo>
                  <a:pt x="16757" y="578"/>
                </a:lnTo>
                <a:lnTo>
                  <a:pt x="16757" y="578"/>
                </a:lnTo>
                <a:lnTo>
                  <a:pt x="16756" y="578"/>
                </a:lnTo>
                <a:lnTo>
                  <a:pt x="16756" y="578"/>
                </a:lnTo>
                <a:cubicBezTo>
                  <a:pt x="16756" y="579"/>
                  <a:pt x="16756" y="581"/>
                  <a:pt x="16756" y="582"/>
                </a:cubicBezTo>
                <a:lnTo>
                  <a:pt x="16756" y="582"/>
                </a:lnTo>
                <a:lnTo>
                  <a:pt x="16331" y="3057"/>
                </a:lnTo>
                <a:lnTo>
                  <a:pt x="16141" y="4162"/>
                </a:lnTo>
                <a:lnTo>
                  <a:pt x="16037" y="4765"/>
                </a:lnTo>
                <a:cubicBezTo>
                  <a:pt x="16004" y="4963"/>
                  <a:pt x="15994" y="5190"/>
                  <a:pt x="15921" y="5378"/>
                </a:cubicBezTo>
                <a:cubicBezTo>
                  <a:pt x="15854" y="5550"/>
                  <a:pt x="15724" y="5605"/>
                  <a:pt x="15575" y="5605"/>
                </a:cubicBezTo>
                <a:cubicBezTo>
                  <a:pt x="15377" y="5605"/>
                  <a:pt x="15145" y="5509"/>
                  <a:pt x="14979" y="5465"/>
                </a:cubicBezTo>
                <a:cubicBezTo>
                  <a:pt x="14624" y="5370"/>
                  <a:pt x="14255" y="5339"/>
                  <a:pt x="13888" y="5339"/>
                </a:cubicBezTo>
                <a:cubicBezTo>
                  <a:pt x="13866" y="5339"/>
                  <a:pt x="13843" y="5339"/>
                  <a:pt x="13821" y="5339"/>
                </a:cubicBezTo>
                <a:cubicBezTo>
                  <a:pt x="13302" y="5343"/>
                  <a:pt x="12776" y="5411"/>
                  <a:pt x="12254" y="5411"/>
                </a:cubicBezTo>
                <a:cubicBezTo>
                  <a:pt x="12040" y="5411"/>
                  <a:pt x="11827" y="5399"/>
                  <a:pt x="11616" y="5368"/>
                </a:cubicBezTo>
                <a:cubicBezTo>
                  <a:pt x="11061" y="5285"/>
                  <a:pt x="10475" y="5069"/>
                  <a:pt x="10091" y="4643"/>
                </a:cubicBezTo>
                <a:cubicBezTo>
                  <a:pt x="9897" y="4427"/>
                  <a:pt x="9787" y="4173"/>
                  <a:pt x="9743" y="3888"/>
                </a:cubicBezTo>
                <a:cubicBezTo>
                  <a:pt x="9707" y="3654"/>
                  <a:pt x="9705" y="3394"/>
                  <a:pt x="9578" y="3185"/>
                </a:cubicBezTo>
                <a:cubicBezTo>
                  <a:pt x="9464" y="2998"/>
                  <a:pt x="9299" y="2929"/>
                  <a:pt x="9120" y="2929"/>
                </a:cubicBezTo>
                <a:cubicBezTo>
                  <a:pt x="8862" y="2929"/>
                  <a:pt x="8574" y="3073"/>
                  <a:pt x="8373" y="3214"/>
                </a:cubicBezTo>
                <a:cubicBezTo>
                  <a:pt x="7958" y="3505"/>
                  <a:pt x="7656" y="3918"/>
                  <a:pt x="7338" y="4305"/>
                </a:cubicBezTo>
                <a:cubicBezTo>
                  <a:pt x="6905" y="4830"/>
                  <a:pt x="6468" y="5230"/>
                  <a:pt x="5767" y="5318"/>
                </a:cubicBezTo>
                <a:cubicBezTo>
                  <a:pt x="5358" y="5369"/>
                  <a:pt x="4797" y="5459"/>
                  <a:pt x="4526" y="5787"/>
                </a:cubicBezTo>
                <a:lnTo>
                  <a:pt x="4526" y="5787"/>
                </a:lnTo>
                <a:cubicBezTo>
                  <a:pt x="4284" y="4322"/>
                  <a:pt x="4115" y="2847"/>
                  <a:pt x="4017" y="1366"/>
                </a:cubicBezTo>
                <a:lnTo>
                  <a:pt x="4017" y="1366"/>
                </a:lnTo>
                <a:cubicBezTo>
                  <a:pt x="4013" y="1145"/>
                  <a:pt x="4000" y="925"/>
                  <a:pt x="3979" y="705"/>
                </a:cubicBezTo>
                <a:lnTo>
                  <a:pt x="3979" y="705"/>
                </a:lnTo>
                <a:cubicBezTo>
                  <a:pt x="3978" y="695"/>
                  <a:pt x="3978" y="685"/>
                  <a:pt x="3977" y="675"/>
                </a:cubicBezTo>
                <a:lnTo>
                  <a:pt x="3976" y="675"/>
                </a:lnTo>
                <a:cubicBezTo>
                  <a:pt x="3968" y="599"/>
                  <a:pt x="3905" y="560"/>
                  <a:pt x="3845" y="560"/>
                </a:cubicBezTo>
                <a:cubicBezTo>
                  <a:pt x="3786" y="560"/>
                  <a:pt x="3730" y="598"/>
                  <a:pt x="3734" y="676"/>
                </a:cubicBezTo>
                <a:cubicBezTo>
                  <a:pt x="3747" y="925"/>
                  <a:pt x="3761" y="1173"/>
                  <a:pt x="3778" y="1421"/>
                </a:cubicBezTo>
                <a:lnTo>
                  <a:pt x="3778" y="1421"/>
                </a:lnTo>
                <a:cubicBezTo>
                  <a:pt x="3786" y="1975"/>
                  <a:pt x="3742" y="2529"/>
                  <a:pt x="3645" y="3076"/>
                </a:cubicBezTo>
                <a:cubicBezTo>
                  <a:pt x="3513" y="3816"/>
                  <a:pt x="3310" y="4663"/>
                  <a:pt x="2910" y="5307"/>
                </a:cubicBezTo>
                <a:cubicBezTo>
                  <a:pt x="2725" y="5605"/>
                  <a:pt x="2489" y="5702"/>
                  <a:pt x="2225" y="5702"/>
                </a:cubicBezTo>
                <a:cubicBezTo>
                  <a:pt x="1744" y="5702"/>
                  <a:pt x="1174" y="5382"/>
                  <a:pt x="661" y="5382"/>
                </a:cubicBezTo>
                <a:cubicBezTo>
                  <a:pt x="462" y="5382"/>
                  <a:pt x="271" y="5430"/>
                  <a:pt x="98" y="5565"/>
                </a:cubicBezTo>
                <a:cubicBezTo>
                  <a:pt x="0" y="5641"/>
                  <a:pt x="89" y="5765"/>
                  <a:pt x="191" y="5765"/>
                </a:cubicBezTo>
                <a:cubicBezTo>
                  <a:pt x="217" y="5765"/>
                  <a:pt x="245" y="5757"/>
                  <a:pt x="270" y="5737"/>
                </a:cubicBezTo>
                <a:lnTo>
                  <a:pt x="268" y="5737"/>
                </a:lnTo>
                <a:cubicBezTo>
                  <a:pt x="398" y="5636"/>
                  <a:pt x="547" y="5599"/>
                  <a:pt x="705" y="5599"/>
                </a:cubicBezTo>
                <a:cubicBezTo>
                  <a:pt x="1098" y="5599"/>
                  <a:pt x="1547" y="5831"/>
                  <a:pt x="1886" y="5904"/>
                </a:cubicBezTo>
                <a:cubicBezTo>
                  <a:pt x="1999" y="5928"/>
                  <a:pt x="2108" y="5940"/>
                  <a:pt x="2212" y="5940"/>
                </a:cubicBezTo>
                <a:cubicBezTo>
                  <a:pt x="2611" y="5940"/>
                  <a:pt x="2940" y="5761"/>
                  <a:pt x="3159" y="5360"/>
                </a:cubicBezTo>
                <a:cubicBezTo>
                  <a:pt x="3526" y="4685"/>
                  <a:pt x="3742" y="3893"/>
                  <a:pt x="3878" y="3141"/>
                </a:cubicBezTo>
                <a:cubicBezTo>
                  <a:pt x="3888" y="3083"/>
                  <a:pt x="3898" y="3024"/>
                  <a:pt x="3907" y="2966"/>
                </a:cubicBezTo>
                <a:lnTo>
                  <a:pt x="3907" y="2966"/>
                </a:lnTo>
                <a:cubicBezTo>
                  <a:pt x="4021" y="4092"/>
                  <a:pt x="4176" y="5214"/>
                  <a:pt x="4372" y="6330"/>
                </a:cubicBezTo>
                <a:cubicBezTo>
                  <a:pt x="4382" y="6389"/>
                  <a:pt x="4431" y="6416"/>
                  <a:pt x="4482" y="6416"/>
                </a:cubicBezTo>
                <a:cubicBezTo>
                  <a:pt x="4546" y="6416"/>
                  <a:pt x="4613" y="6373"/>
                  <a:pt x="4610" y="6297"/>
                </a:cubicBezTo>
                <a:cubicBezTo>
                  <a:pt x="4571" y="5468"/>
                  <a:pt x="5855" y="5629"/>
                  <a:pt x="6362" y="5431"/>
                </a:cubicBezTo>
                <a:cubicBezTo>
                  <a:pt x="6817" y="5255"/>
                  <a:pt x="7161" y="4894"/>
                  <a:pt x="7467" y="4526"/>
                </a:cubicBezTo>
                <a:cubicBezTo>
                  <a:pt x="7798" y="4129"/>
                  <a:pt x="8106" y="3679"/>
                  <a:pt x="8546" y="3390"/>
                </a:cubicBezTo>
                <a:cubicBezTo>
                  <a:pt x="8695" y="3292"/>
                  <a:pt x="8913" y="3174"/>
                  <a:pt x="9099" y="3174"/>
                </a:cubicBezTo>
                <a:cubicBezTo>
                  <a:pt x="9226" y="3174"/>
                  <a:pt x="9339" y="3229"/>
                  <a:pt x="9405" y="3384"/>
                </a:cubicBezTo>
                <a:cubicBezTo>
                  <a:pt x="9505" y="3622"/>
                  <a:pt x="9481" y="3899"/>
                  <a:pt x="9547" y="4146"/>
                </a:cubicBezTo>
                <a:cubicBezTo>
                  <a:pt x="9821" y="5180"/>
                  <a:pt x="11034" y="5608"/>
                  <a:pt x="11995" y="5644"/>
                </a:cubicBezTo>
                <a:cubicBezTo>
                  <a:pt x="12071" y="5647"/>
                  <a:pt x="12147" y="5649"/>
                  <a:pt x="12223" y="5649"/>
                </a:cubicBezTo>
                <a:cubicBezTo>
                  <a:pt x="12773" y="5649"/>
                  <a:pt x="13322" y="5581"/>
                  <a:pt x="13871" y="5581"/>
                </a:cubicBezTo>
                <a:cubicBezTo>
                  <a:pt x="14012" y="5581"/>
                  <a:pt x="14153" y="5585"/>
                  <a:pt x="14294" y="5596"/>
                </a:cubicBezTo>
                <a:cubicBezTo>
                  <a:pt x="14646" y="5624"/>
                  <a:pt x="14960" y="5734"/>
                  <a:pt x="15300" y="5809"/>
                </a:cubicBezTo>
                <a:cubicBezTo>
                  <a:pt x="15394" y="5830"/>
                  <a:pt x="15493" y="5845"/>
                  <a:pt x="15590" y="5845"/>
                </a:cubicBezTo>
                <a:cubicBezTo>
                  <a:pt x="15749" y="5845"/>
                  <a:pt x="15903" y="5804"/>
                  <a:pt x="16020" y="5679"/>
                </a:cubicBezTo>
                <a:cubicBezTo>
                  <a:pt x="16238" y="5450"/>
                  <a:pt x="16238" y="5021"/>
                  <a:pt x="16288" y="4729"/>
                </a:cubicBezTo>
                <a:lnTo>
                  <a:pt x="16529" y="3323"/>
                </a:lnTo>
                <a:lnTo>
                  <a:pt x="16812" y="1675"/>
                </a:lnTo>
                <a:lnTo>
                  <a:pt x="16812" y="1675"/>
                </a:lnTo>
                <a:cubicBezTo>
                  <a:pt x="16912" y="3130"/>
                  <a:pt x="17110" y="4577"/>
                  <a:pt x="17405" y="6006"/>
                </a:cubicBezTo>
                <a:cubicBezTo>
                  <a:pt x="17418" y="6066"/>
                  <a:pt x="17462" y="6091"/>
                  <a:pt x="17510" y="6091"/>
                </a:cubicBezTo>
                <a:cubicBezTo>
                  <a:pt x="17554" y="6091"/>
                  <a:pt x="17599" y="6070"/>
                  <a:pt x="17626" y="6035"/>
                </a:cubicBezTo>
                <a:cubicBezTo>
                  <a:pt x="17881" y="5699"/>
                  <a:pt x="18325" y="5673"/>
                  <a:pt x="18739" y="5673"/>
                </a:cubicBezTo>
                <a:cubicBezTo>
                  <a:pt x="18815" y="5673"/>
                  <a:pt x="18890" y="5674"/>
                  <a:pt x="18962" y="5674"/>
                </a:cubicBezTo>
                <a:cubicBezTo>
                  <a:pt x="19020" y="5674"/>
                  <a:pt x="19076" y="5673"/>
                  <a:pt x="19130" y="5671"/>
                </a:cubicBezTo>
                <a:cubicBezTo>
                  <a:pt x="19628" y="5653"/>
                  <a:pt x="20108" y="5552"/>
                  <a:pt x="20435" y="5144"/>
                </a:cubicBezTo>
                <a:cubicBezTo>
                  <a:pt x="20805" y="4681"/>
                  <a:pt x="20883" y="4049"/>
                  <a:pt x="21293" y="3611"/>
                </a:cubicBezTo>
                <a:cubicBezTo>
                  <a:pt x="21450" y="3445"/>
                  <a:pt x="21658" y="3316"/>
                  <a:pt x="21882" y="3316"/>
                </a:cubicBezTo>
                <a:cubicBezTo>
                  <a:pt x="21947" y="3316"/>
                  <a:pt x="22012" y="3327"/>
                  <a:pt x="22079" y="3350"/>
                </a:cubicBezTo>
                <a:cubicBezTo>
                  <a:pt x="22345" y="3443"/>
                  <a:pt x="22507" y="3706"/>
                  <a:pt x="22639" y="3939"/>
                </a:cubicBezTo>
                <a:cubicBezTo>
                  <a:pt x="22877" y="4360"/>
                  <a:pt x="23062" y="4811"/>
                  <a:pt x="23461" y="5110"/>
                </a:cubicBezTo>
                <a:cubicBezTo>
                  <a:pt x="23919" y="5452"/>
                  <a:pt x="24507" y="5550"/>
                  <a:pt x="25062" y="5595"/>
                </a:cubicBezTo>
                <a:cubicBezTo>
                  <a:pt x="25790" y="5653"/>
                  <a:pt x="26522" y="5661"/>
                  <a:pt x="27251" y="5691"/>
                </a:cubicBezTo>
                <a:lnTo>
                  <a:pt x="28427" y="5739"/>
                </a:lnTo>
                <a:cubicBezTo>
                  <a:pt x="28484" y="5741"/>
                  <a:pt x="28542" y="5743"/>
                  <a:pt x="28599" y="5743"/>
                </a:cubicBezTo>
                <a:cubicBezTo>
                  <a:pt x="28811" y="5743"/>
                  <a:pt x="29009" y="5708"/>
                  <a:pt x="29121" y="5487"/>
                </a:cubicBezTo>
                <a:cubicBezTo>
                  <a:pt x="29280" y="5172"/>
                  <a:pt x="29269" y="4725"/>
                  <a:pt x="29318" y="4383"/>
                </a:cubicBezTo>
                <a:lnTo>
                  <a:pt x="29512" y="3057"/>
                </a:lnTo>
                <a:lnTo>
                  <a:pt x="29753" y="1409"/>
                </a:lnTo>
                <a:lnTo>
                  <a:pt x="29753" y="1409"/>
                </a:lnTo>
                <a:cubicBezTo>
                  <a:pt x="29875" y="2954"/>
                  <a:pt x="30079" y="4491"/>
                  <a:pt x="30365" y="6015"/>
                </a:cubicBezTo>
                <a:cubicBezTo>
                  <a:pt x="30377" y="6076"/>
                  <a:pt x="30435" y="6101"/>
                  <a:pt x="30489" y="6101"/>
                </a:cubicBezTo>
                <a:cubicBezTo>
                  <a:pt x="30498" y="6101"/>
                  <a:pt x="30506" y="6101"/>
                  <a:pt x="30514" y="6099"/>
                </a:cubicBezTo>
                <a:cubicBezTo>
                  <a:pt x="31726" y="5930"/>
                  <a:pt x="32865" y="5334"/>
                  <a:pt x="33690" y="4430"/>
                </a:cubicBezTo>
                <a:cubicBezTo>
                  <a:pt x="33875" y="4227"/>
                  <a:pt x="34031" y="4006"/>
                  <a:pt x="34196" y="3787"/>
                </a:cubicBezTo>
                <a:cubicBezTo>
                  <a:pt x="34335" y="3602"/>
                  <a:pt x="34583" y="3302"/>
                  <a:pt x="34838" y="3302"/>
                </a:cubicBezTo>
                <a:cubicBezTo>
                  <a:pt x="34915" y="3302"/>
                  <a:pt x="34994" y="3330"/>
                  <a:pt x="35070" y="3398"/>
                </a:cubicBezTo>
                <a:cubicBezTo>
                  <a:pt x="35256" y="3566"/>
                  <a:pt x="35283" y="3884"/>
                  <a:pt x="35352" y="4109"/>
                </a:cubicBezTo>
                <a:cubicBezTo>
                  <a:pt x="35418" y="4330"/>
                  <a:pt x="35525" y="4536"/>
                  <a:pt x="35669" y="4716"/>
                </a:cubicBezTo>
                <a:cubicBezTo>
                  <a:pt x="36291" y="5480"/>
                  <a:pt x="37427" y="5627"/>
                  <a:pt x="38347" y="5670"/>
                </a:cubicBezTo>
                <a:cubicBezTo>
                  <a:pt x="39094" y="5704"/>
                  <a:pt x="39844" y="5704"/>
                  <a:pt x="40592" y="5718"/>
                </a:cubicBezTo>
                <a:cubicBezTo>
                  <a:pt x="40815" y="5723"/>
                  <a:pt x="41069" y="5756"/>
                  <a:pt x="41311" y="5756"/>
                </a:cubicBezTo>
                <a:cubicBezTo>
                  <a:pt x="41433" y="5756"/>
                  <a:pt x="41552" y="5748"/>
                  <a:pt x="41662" y="5723"/>
                </a:cubicBezTo>
                <a:cubicBezTo>
                  <a:pt x="41908" y="5668"/>
                  <a:pt x="42013" y="5446"/>
                  <a:pt x="42061" y="5219"/>
                </a:cubicBezTo>
                <a:cubicBezTo>
                  <a:pt x="42234" y="4405"/>
                  <a:pt x="42314" y="3555"/>
                  <a:pt x="42397" y="2728"/>
                </a:cubicBezTo>
                <a:cubicBezTo>
                  <a:pt x="42442" y="2267"/>
                  <a:pt x="42479" y="1806"/>
                  <a:pt x="42507" y="1345"/>
                </a:cubicBezTo>
                <a:lnTo>
                  <a:pt x="42507" y="1345"/>
                </a:lnTo>
                <a:cubicBezTo>
                  <a:pt x="42753" y="2930"/>
                  <a:pt x="42998" y="4516"/>
                  <a:pt x="43243" y="6101"/>
                </a:cubicBezTo>
                <a:cubicBezTo>
                  <a:pt x="43252" y="6157"/>
                  <a:pt x="43308" y="6188"/>
                  <a:pt x="43362" y="6188"/>
                </a:cubicBezTo>
                <a:cubicBezTo>
                  <a:pt x="43404" y="6188"/>
                  <a:pt x="43446" y="6169"/>
                  <a:pt x="43465" y="6129"/>
                </a:cubicBezTo>
                <a:cubicBezTo>
                  <a:pt x="43691" y="5642"/>
                  <a:pt x="44324" y="5690"/>
                  <a:pt x="44779" y="5649"/>
                </a:cubicBezTo>
                <a:cubicBezTo>
                  <a:pt x="45229" y="5612"/>
                  <a:pt x="45647" y="5521"/>
                  <a:pt x="45984" y="5203"/>
                </a:cubicBezTo>
                <a:cubicBezTo>
                  <a:pt x="46298" y="4907"/>
                  <a:pt x="46504" y="4514"/>
                  <a:pt x="46733" y="4153"/>
                </a:cubicBezTo>
                <a:cubicBezTo>
                  <a:pt x="46952" y="3808"/>
                  <a:pt x="47213" y="3437"/>
                  <a:pt x="47639" y="3389"/>
                </a:cubicBezTo>
                <a:lnTo>
                  <a:pt x="47639" y="3389"/>
                </a:lnTo>
                <a:cubicBezTo>
                  <a:pt x="48138" y="4753"/>
                  <a:pt x="49536" y="5669"/>
                  <a:pt x="50964" y="5669"/>
                </a:cubicBezTo>
                <a:cubicBezTo>
                  <a:pt x="51267" y="5669"/>
                  <a:pt x="51571" y="5628"/>
                  <a:pt x="51868" y="5541"/>
                </a:cubicBezTo>
                <a:cubicBezTo>
                  <a:pt x="52005" y="5501"/>
                  <a:pt x="51964" y="5301"/>
                  <a:pt x="51840" y="5301"/>
                </a:cubicBezTo>
                <a:cubicBezTo>
                  <a:pt x="51828" y="5301"/>
                  <a:pt x="51816" y="5303"/>
                  <a:pt x="51803" y="5307"/>
                </a:cubicBezTo>
                <a:cubicBezTo>
                  <a:pt x="51528" y="5387"/>
                  <a:pt x="51245" y="5425"/>
                  <a:pt x="50963" y="5425"/>
                </a:cubicBezTo>
                <a:cubicBezTo>
                  <a:pt x="49609" y="5425"/>
                  <a:pt x="48275" y="4544"/>
                  <a:pt x="47841" y="3231"/>
                </a:cubicBezTo>
                <a:cubicBezTo>
                  <a:pt x="47826" y="3180"/>
                  <a:pt x="47778" y="3143"/>
                  <a:pt x="47723" y="3142"/>
                </a:cubicBezTo>
                <a:cubicBezTo>
                  <a:pt x="46737" y="3152"/>
                  <a:pt x="46453" y="4355"/>
                  <a:pt x="45891" y="4954"/>
                </a:cubicBezTo>
                <a:cubicBezTo>
                  <a:pt x="45493" y="5377"/>
                  <a:pt x="44966" y="5390"/>
                  <a:pt x="44423" y="5433"/>
                </a:cubicBezTo>
                <a:cubicBezTo>
                  <a:pt x="44067" y="5463"/>
                  <a:pt x="43685" y="5516"/>
                  <a:pt x="43433" y="5757"/>
                </a:cubicBezTo>
                <a:lnTo>
                  <a:pt x="43433" y="5757"/>
                </a:lnTo>
                <a:cubicBezTo>
                  <a:pt x="43143" y="3878"/>
                  <a:pt x="42853" y="1999"/>
                  <a:pt x="42562" y="121"/>
                </a:cubicBezTo>
                <a:lnTo>
                  <a:pt x="42562" y="121"/>
                </a:lnTo>
                <a:cubicBezTo>
                  <a:pt x="42562" y="121"/>
                  <a:pt x="42562" y="120"/>
                  <a:pt x="42562" y="120"/>
                </a:cubicBezTo>
                <a:lnTo>
                  <a:pt x="42562" y="120"/>
                </a:lnTo>
                <a:lnTo>
                  <a:pt x="42562" y="120"/>
                </a:lnTo>
                <a:lnTo>
                  <a:pt x="42562" y="120"/>
                </a:lnTo>
                <a:cubicBezTo>
                  <a:pt x="42561" y="109"/>
                  <a:pt x="42559" y="98"/>
                  <a:pt x="42557" y="88"/>
                </a:cubicBezTo>
                <a:cubicBezTo>
                  <a:pt x="42548" y="27"/>
                  <a:pt x="42503" y="0"/>
                  <a:pt x="424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"/>
          <p:cNvSpPr txBox="1"/>
          <p:nvPr>
            <p:ph type="title"/>
          </p:nvPr>
        </p:nvSpPr>
        <p:spPr>
          <a:xfrm>
            <a:off x="1509150" y="1579650"/>
            <a:ext cx="6125700" cy="19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0" name="Google Shape;160;p8"/>
          <p:cNvSpPr/>
          <p:nvPr/>
        </p:nvSpPr>
        <p:spPr>
          <a:xfrm>
            <a:off x="4417083" y="-284737"/>
            <a:ext cx="442899" cy="443149"/>
          </a:xfrm>
          <a:custGeom>
            <a:rect b="b" l="l" r="r" t="t"/>
            <a:pathLst>
              <a:path extrusionOk="0" h="1834" w="1833">
                <a:moveTo>
                  <a:pt x="916" y="1"/>
                </a:moveTo>
                <a:cubicBezTo>
                  <a:pt x="410" y="1"/>
                  <a:pt x="1" y="412"/>
                  <a:pt x="1" y="918"/>
                </a:cubicBezTo>
                <a:cubicBezTo>
                  <a:pt x="1" y="1423"/>
                  <a:pt x="410" y="1833"/>
                  <a:pt x="916" y="1833"/>
                </a:cubicBezTo>
                <a:cubicBezTo>
                  <a:pt x="1423" y="1833"/>
                  <a:pt x="1833" y="1423"/>
                  <a:pt x="1833" y="918"/>
                </a:cubicBezTo>
                <a:cubicBezTo>
                  <a:pt x="1833" y="412"/>
                  <a:pt x="1423" y="1"/>
                  <a:pt x="91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8"/>
          <p:cNvSpPr/>
          <p:nvPr/>
        </p:nvSpPr>
        <p:spPr>
          <a:xfrm>
            <a:off x="7223582" y="-250668"/>
            <a:ext cx="600438" cy="600692"/>
          </a:xfrm>
          <a:custGeom>
            <a:rect b="b" l="l" r="r" t="t"/>
            <a:pathLst>
              <a:path extrusionOk="0" h="2486" w="2485">
                <a:moveTo>
                  <a:pt x="1242" y="1"/>
                </a:moveTo>
                <a:cubicBezTo>
                  <a:pt x="557" y="1"/>
                  <a:pt x="1" y="557"/>
                  <a:pt x="1" y="1242"/>
                </a:cubicBezTo>
                <a:cubicBezTo>
                  <a:pt x="1" y="1929"/>
                  <a:pt x="557" y="2485"/>
                  <a:pt x="1242" y="2485"/>
                </a:cubicBezTo>
                <a:cubicBezTo>
                  <a:pt x="1929" y="2485"/>
                  <a:pt x="2485" y="1929"/>
                  <a:pt x="2485" y="1242"/>
                </a:cubicBezTo>
                <a:cubicBezTo>
                  <a:pt x="2485" y="557"/>
                  <a:pt x="1929" y="1"/>
                  <a:pt x="1242" y="1"/>
                </a:cubicBezTo>
                <a:close/>
              </a:path>
            </a:pathLst>
          </a:custGeom>
          <a:solidFill>
            <a:srgbClr val="0104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8"/>
          <p:cNvSpPr/>
          <p:nvPr/>
        </p:nvSpPr>
        <p:spPr>
          <a:xfrm>
            <a:off x="6535187" y="79637"/>
            <a:ext cx="345282" cy="345289"/>
          </a:xfrm>
          <a:custGeom>
            <a:rect b="b" l="l" r="r" t="t"/>
            <a:pathLst>
              <a:path extrusionOk="0" h="1429" w="1429">
                <a:moveTo>
                  <a:pt x="715" y="1"/>
                </a:moveTo>
                <a:cubicBezTo>
                  <a:pt x="320" y="1"/>
                  <a:pt x="1" y="320"/>
                  <a:pt x="1" y="715"/>
                </a:cubicBezTo>
                <a:cubicBezTo>
                  <a:pt x="1" y="1109"/>
                  <a:pt x="320" y="1428"/>
                  <a:pt x="715" y="1428"/>
                </a:cubicBezTo>
                <a:cubicBezTo>
                  <a:pt x="1108" y="1428"/>
                  <a:pt x="1429" y="1109"/>
                  <a:pt x="1429" y="715"/>
                </a:cubicBezTo>
                <a:cubicBezTo>
                  <a:pt x="1429" y="320"/>
                  <a:pt x="1108" y="1"/>
                  <a:pt x="71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8"/>
          <p:cNvSpPr/>
          <p:nvPr/>
        </p:nvSpPr>
        <p:spPr>
          <a:xfrm>
            <a:off x="2259598" y="-290671"/>
            <a:ext cx="748796" cy="680672"/>
          </a:xfrm>
          <a:custGeom>
            <a:rect b="b" l="l" r="r" t="t"/>
            <a:pathLst>
              <a:path extrusionOk="0" h="2817" w="3099">
                <a:moveTo>
                  <a:pt x="1548" y="0"/>
                </a:moveTo>
                <a:cubicBezTo>
                  <a:pt x="910" y="0"/>
                  <a:pt x="332" y="437"/>
                  <a:pt x="179" y="1086"/>
                </a:cubicBezTo>
                <a:cubicBezTo>
                  <a:pt x="1" y="1842"/>
                  <a:pt x="469" y="2600"/>
                  <a:pt x="1226" y="2778"/>
                </a:cubicBezTo>
                <a:cubicBezTo>
                  <a:pt x="1335" y="2804"/>
                  <a:pt x="1444" y="2817"/>
                  <a:pt x="1552" y="2817"/>
                </a:cubicBezTo>
                <a:cubicBezTo>
                  <a:pt x="2190" y="2817"/>
                  <a:pt x="2767" y="2379"/>
                  <a:pt x="2920" y="1732"/>
                </a:cubicBezTo>
                <a:cubicBezTo>
                  <a:pt x="3098" y="976"/>
                  <a:pt x="2630" y="217"/>
                  <a:pt x="1873" y="38"/>
                </a:cubicBezTo>
                <a:cubicBezTo>
                  <a:pt x="1765" y="12"/>
                  <a:pt x="1656" y="0"/>
                  <a:pt x="1548" y="0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8"/>
          <p:cNvSpPr/>
          <p:nvPr/>
        </p:nvSpPr>
        <p:spPr>
          <a:xfrm>
            <a:off x="8123402" y="-2226216"/>
            <a:ext cx="3649504" cy="3649821"/>
          </a:xfrm>
          <a:custGeom>
            <a:rect b="b" l="l" r="r" t="t"/>
            <a:pathLst>
              <a:path extrusionOk="0" h="15105" w="15104">
                <a:moveTo>
                  <a:pt x="7552" y="0"/>
                </a:moveTo>
                <a:cubicBezTo>
                  <a:pt x="5550" y="0"/>
                  <a:pt x="3628" y="797"/>
                  <a:pt x="2212" y="2213"/>
                </a:cubicBezTo>
                <a:cubicBezTo>
                  <a:pt x="796" y="3629"/>
                  <a:pt x="1" y="5549"/>
                  <a:pt x="1" y="7552"/>
                </a:cubicBezTo>
                <a:cubicBezTo>
                  <a:pt x="1" y="9555"/>
                  <a:pt x="796" y="11476"/>
                  <a:pt x="2212" y="12892"/>
                </a:cubicBezTo>
                <a:cubicBezTo>
                  <a:pt x="3628" y="14308"/>
                  <a:pt x="5550" y="15104"/>
                  <a:pt x="7552" y="15104"/>
                </a:cubicBezTo>
                <a:cubicBezTo>
                  <a:pt x="9555" y="15104"/>
                  <a:pt x="11475" y="14308"/>
                  <a:pt x="12892" y="12892"/>
                </a:cubicBezTo>
                <a:cubicBezTo>
                  <a:pt x="14308" y="11476"/>
                  <a:pt x="15104" y="9555"/>
                  <a:pt x="15104" y="7552"/>
                </a:cubicBezTo>
                <a:cubicBezTo>
                  <a:pt x="15104" y="5549"/>
                  <a:pt x="14308" y="3629"/>
                  <a:pt x="12892" y="2213"/>
                </a:cubicBezTo>
                <a:cubicBezTo>
                  <a:pt x="11475" y="797"/>
                  <a:pt x="9555" y="0"/>
                  <a:pt x="7552" y="0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8"/>
          <p:cNvSpPr/>
          <p:nvPr/>
        </p:nvSpPr>
        <p:spPr>
          <a:xfrm>
            <a:off x="8657881" y="-1691735"/>
            <a:ext cx="2580797" cy="2580608"/>
          </a:xfrm>
          <a:custGeom>
            <a:rect b="b" l="l" r="r" t="t"/>
            <a:pathLst>
              <a:path extrusionOk="0" h="10680" w="10681">
                <a:moveTo>
                  <a:pt x="5340" y="1"/>
                </a:moveTo>
                <a:cubicBezTo>
                  <a:pt x="2391" y="1"/>
                  <a:pt x="0" y="2391"/>
                  <a:pt x="0" y="5340"/>
                </a:cubicBezTo>
                <a:cubicBezTo>
                  <a:pt x="0" y="8290"/>
                  <a:pt x="2391" y="10680"/>
                  <a:pt x="5340" y="10680"/>
                </a:cubicBezTo>
                <a:cubicBezTo>
                  <a:pt x="8289" y="10680"/>
                  <a:pt x="10680" y="8290"/>
                  <a:pt x="10680" y="5340"/>
                </a:cubicBezTo>
                <a:cubicBezTo>
                  <a:pt x="10680" y="2391"/>
                  <a:pt x="8289" y="1"/>
                  <a:pt x="534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8"/>
          <p:cNvSpPr/>
          <p:nvPr/>
        </p:nvSpPr>
        <p:spPr>
          <a:xfrm>
            <a:off x="-235719" y="-769590"/>
            <a:ext cx="1798415" cy="1638493"/>
          </a:xfrm>
          <a:custGeom>
            <a:rect b="b" l="l" r="r" t="t"/>
            <a:pathLst>
              <a:path extrusionOk="0" h="6781" w="7443">
                <a:moveTo>
                  <a:pt x="3721" y="1"/>
                </a:moveTo>
                <a:cubicBezTo>
                  <a:pt x="2854" y="1"/>
                  <a:pt x="1986" y="332"/>
                  <a:pt x="1325" y="993"/>
                </a:cubicBezTo>
                <a:cubicBezTo>
                  <a:pt x="1" y="2317"/>
                  <a:pt x="1" y="4464"/>
                  <a:pt x="1325" y="5788"/>
                </a:cubicBezTo>
                <a:cubicBezTo>
                  <a:pt x="1986" y="6449"/>
                  <a:pt x="2854" y="6780"/>
                  <a:pt x="3721" y="6780"/>
                </a:cubicBezTo>
                <a:cubicBezTo>
                  <a:pt x="4589" y="6780"/>
                  <a:pt x="5457" y="6449"/>
                  <a:pt x="6119" y="5788"/>
                </a:cubicBezTo>
                <a:cubicBezTo>
                  <a:pt x="7443" y="4464"/>
                  <a:pt x="7443" y="2317"/>
                  <a:pt x="6119" y="993"/>
                </a:cubicBezTo>
                <a:cubicBezTo>
                  <a:pt x="5457" y="332"/>
                  <a:pt x="4589" y="1"/>
                  <a:pt x="3721" y="1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8"/>
          <p:cNvSpPr/>
          <p:nvPr/>
        </p:nvSpPr>
        <p:spPr>
          <a:xfrm>
            <a:off x="306734" y="-274495"/>
            <a:ext cx="709894" cy="645394"/>
          </a:xfrm>
          <a:custGeom>
            <a:rect b="b" l="l" r="r" t="t"/>
            <a:pathLst>
              <a:path extrusionOk="0" h="2671" w="2938">
                <a:moveTo>
                  <a:pt x="1468" y="1"/>
                </a:moveTo>
                <a:cubicBezTo>
                  <a:pt x="863" y="1"/>
                  <a:pt x="315" y="415"/>
                  <a:pt x="170" y="1030"/>
                </a:cubicBezTo>
                <a:cubicBezTo>
                  <a:pt x="1" y="1746"/>
                  <a:pt x="446" y="2465"/>
                  <a:pt x="1163" y="2635"/>
                </a:cubicBezTo>
                <a:cubicBezTo>
                  <a:pt x="1266" y="2659"/>
                  <a:pt x="1370" y="2671"/>
                  <a:pt x="1472" y="2671"/>
                </a:cubicBezTo>
                <a:cubicBezTo>
                  <a:pt x="2076" y="2671"/>
                  <a:pt x="2624" y="2257"/>
                  <a:pt x="2769" y="1643"/>
                </a:cubicBezTo>
                <a:cubicBezTo>
                  <a:pt x="2937" y="925"/>
                  <a:pt x="2494" y="206"/>
                  <a:pt x="1776" y="37"/>
                </a:cubicBezTo>
                <a:cubicBezTo>
                  <a:pt x="1673" y="12"/>
                  <a:pt x="1570" y="1"/>
                  <a:pt x="146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68" name="Google Shape;168;p8"/>
          <p:cNvSpPr/>
          <p:nvPr/>
        </p:nvSpPr>
        <p:spPr>
          <a:xfrm>
            <a:off x="1647991" y="4247295"/>
            <a:ext cx="437341" cy="406663"/>
          </a:xfrm>
          <a:custGeom>
            <a:rect b="b" l="l" r="r" t="t"/>
            <a:pathLst>
              <a:path extrusionOk="0" h="1683" w="1810">
                <a:moveTo>
                  <a:pt x="906" y="0"/>
                </a:moveTo>
                <a:cubicBezTo>
                  <a:pt x="501" y="0"/>
                  <a:pt x="142" y="294"/>
                  <a:pt x="76" y="707"/>
                </a:cubicBezTo>
                <a:cubicBezTo>
                  <a:pt x="1" y="1166"/>
                  <a:pt x="312" y="1598"/>
                  <a:pt x="771" y="1671"/>
                </a:cubicBezTo>
                <a:cubicBezTo>
                  <a:pt x="817" y="1679"/>
                  <a:pt x="863" y="1683"/>
                  <a:pt x="908" y="1683"/>
                </a:cubicBezTo>
                <a:cubicBezTo>
                  <a:pt x="1312" y="1683"/>
                  <a:pt x="1669" y="1389"/>
                  <a:pt x="1736" y="977"/>
                </a:cubicBezTo>
                <a:cubicBezTo>
                  <a:pt x="1810" y="518"/>
                  <a:pt x="1499" y="86"/>
                  <a:pt x="1040" y="11"/>
                </a:cubicBezTo>
                <a:cubicBezTo>
                  <a:pt x="995" y="4"/>
                  <a:pt x="950" y="0"/>
                  <a:pt x="906" y="0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8"/>
          <p:cNvSpPr/>
          <p:nvPr/>
        </p:nvSpPr>
        <p:spPr>
          <a:xfrm>
            <a:off x="-177263" y="3486824"/>
            <a:ext cx="447489" cy="406905"/>
          </a:xfrm>
          <a:custGeom>
            <a:rect b="b" l="l" r="r" t="t"/>
            <a:pathLst>
              <a:path extrusionOk="0" h="1684" w="1852">
                <a:moveTo>
                  <a:pt x="925" y="1"/>
                </a:moveTo>
                <a:cubicBezTo>
                  <a:pt x="544" y="1"/>
                  <a:pt x="199" y="261"/>
                  <a:pt x="107" y="649"/>
                </a:cubicBezTo>
                <a:cubicBezTo>
                  <a:pt x="1" y="1101"/>
                  <a:pt x="280" y="1554"/>
                  <a:pt x="732" y="1660"/>
                </a:cubicBezTo>
                <a:cubicBezTo>
                  <a:pt x="798" y="1676"/>
                  <a:pt x="863" y="1683"/>
                  <a:pt x="927" y="1683"/>
                </a:cubicBezTo>
                <a:cubicBezTo>
                  <a:pt x="1307" y="1683"/>
                  <a:pt x="1653" y="1422"/>
                  <a:pt x="1744" y="1035"/>
                </a:cubicBezTo>
                <a:cubicBezTo>
                  <a:pt x="1851" y="583"/>
                  <a:pt x="1570" y="131"/>
                  <a:pt x="1118" y="23"/>
                </a:cubicBezTo>
                <a:cubicBezTo>
                  <a:pt x="1053" y="8"/>
                  <a:pt x="989" y="1"/>
                  <a:pt x="9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8"/>
          <p:cNvSpPr/>
          <p:nvPr/>
        </p:nvSpPr>
        <p:spPr>
          <a:xfrm>
            <a:off x="2139201" y="4777769"/>
            <a:ext cx="213355" cy="182914"/>
          </a:xfrm>
          <a:custGeom>
            <a:rect b="b" l="l" r="r" t="t"/>
            <a:pathLst>
              <a:path extrusionOk="0" h="757" w="883">
                <a:moveTo>
                  <a:pt x="505" y="1"/>
                </a:moveTo>
                <a:cubicBezTo>
                  <a:pt x="169" y="1"/>
                  <a:pt x="1" y="407"/>
                  <a:pt x="239" y="645"/>
                </a:cubicBezTo>
                <a:cubicBezTo>
                  <a:pt x="316" y="722"/>
                  <a:pt x="410" y="756"/>
                  <a:pt x="503" y="756"/>
                </a:cubicBezTo>
                <a:cubicBezTo>
                  <a:pt x="697" y="756"/>
                  <a:pt x="883" y="606"/>
                  <a:pt x="883" y="378"/>
                </a:cubicBezTo>
                <a:cubicBezTo>
                  <a:pt x="883" y="169"/>
                  <a:pt x="715" y="1"/>
                  <a:pt x="5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8"/>
          <p:cNvSpPr/>
          <p:nvPr/>
        </p:nvSpPr>
        <p:spPr>
          <a:xfrm>
            <a:off x="-1111830" y="260133"/>
            <a:ext cx="1962720" cy="1788304"/>
          </a:xfrm>
          <a:custGeom>
            <a:rect b="b" l="l" r="r" t="t"/>
            <a:pathLst>
              <a:path extrusionOk="0" h="7401" w="8123">
                <a:moveTo>
                  <a:pt x="4061" y="1"/>
                </a:moveTo>
                <a:cubicBezTo>
                  <a:pt x="3115" y="1"/>
                  <a:pt x="2168" y="362"/>
                  <a:pt x="1446" y="1085"/>
                </a:cubicBezTo>
                <a:cubicBezTo>
                  <a:pt x="0" y="2529"/>
                  <a:pt x="0" y="4871"/>
                  <a:pt x="1446" y="6317"/>
                </a:cubicBezTo>
                <a:cubicBezTo>
                  <a:pt x="2168" y="7039"/>
                  <a:pt x="3115" y="7400"/>
                  <a:pt x="4061" y="7400"/>
                </a:cubicBezTo>
                <a:cubicBezTo>
                  <a:pt x="5008" y="7400"/>
                  <a:pt x="5955" y="7039"/>
                  <a:pt x="6678" y="6317"/>
                </a:cubicBezTo>
                <a:cubicBezTo>
                  <a:pt x="8122" y="4871"/>
                  <a:pt x="8122" y="2529"/>
                  <a:pt x="6678" y="1085"/>
                </a:cubicBezTo>
                <a:cubicBezTo>
                  <a:pt x="5955" y="362"/>
                  <a:pt x="5008" y="1"/>
                  <a:pt x="40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8"/>
          <p:cNvSpPr/>
          <p:nvPr/>
        </p:nvSpPr>
        <p:spPr>
          <a:xfrm>
            <a:off x="7704630" y="5014234"/>
            <a:ext cx="491465" cy="491475"/>
          </a:xfrm>
          <a:custGeom>
            <a:rect b="b" l="l" r="r" t="t"/>
            <a:pathLst>
              <a:path extrusionOk="0" h="2034" w="2034">
                <a:moveTo>
                  <a:pt x="1017" y="1"/>
                </a:moveTo>
                <a:cubicBezTo>
                  <a:pt x="456" y="1"/>
                  <a:pt x="1" y="456"/>
                  <a:pt x="1" y="1017"/>
                </a:cubicBezTo>
                <a:cubicBezTo>
                  <a:pt x="1" y="1578"/>
                  <a:pt x="456" y="2034"/>
                  <a:pt x="1017" y="2034"/>
                </a:cubicBezTo>
                <a:cubicBezTo>
                  <a:pt x="1578" y="2034"/>
                  <a:pt x="2033" y="1578"/>
                  <a:pt x="2033" y="1017"/>
                </a:cubicBezTo>
                <a:cubicBezTo>
                  <a:pt x="2033" y="456"/>
                  <a:pt x="1578" y="1"/>
                  <a:pt x="101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8"/>
          <p:cNvSpPr/>
          <p:nvPr/>
        </p:nvSpPr>
        <p:spPr>
          <a:xfrm>
            <a:off x="8600371" y="4541375"/>
            <a:ext cx="1305500" cy="1305527"/>
          </a:xfrm>
          <a:custGeom>
            <a:rect b="b" l="l" r="r" t="t"/>
            <a:pathLst>
              <a:path extrusionOk="0" h="5403" w="5403">
                <a:moveTo>
                  <a:pt x="2701" y="1"/>
                </a:moveTo>
                <a:cubicBezTo>
                  <a:pt x="1210" y="1"/>
                  <a:pt x="1" y="1210"/>
                  <a:pt x="1" y="2701"/>
                </a:cubicBezTo>
                <a:cubicBezTo>
                  <a:pt x="1" y="4193"/>
                  <a:pt x="1210" y="5402"/>
                  <a:pt x="2701" y="5402"/>
                </a:cubicBezTo>
                <a:cubicBezTo>
                  <a:pt x="4193" y="5402"/>
                  <a:pt x="5402" y="4193"/>
                  <a:pt x="5402" y="2701"/>
                </a:cubicBezTo>
                <a:cubicBezTo>
                  <a:pt x="5402" y="1210"/>
                  <a:pt x="4193" y="1"/>
                  <a:pt x="2701" y="1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8"/>
          <p:cNvSpPr/>
          <p:nvPr/>
        </p:nvSpPr>
        <p:spPr>
          <a:xfrm>
            <a:off x="8600384" y="1005803"/>
            <a:ext cx="1043095" cy="1042633"/>
          </a:xfrm>
          <a:custGeom>
            <a:rect b="b" l="l" r="r" t="t"/>
            <a:pathLst>
              <a:path extrusionOk="0" h="4315" w="4317">
                <a:moveTo>
                  <a:pt x="2159" y="0"/>
                </a:moveTo>
                <a:cubicBezTo>
                  <a:pt x="967" y="0"/>
                  <a:pt x="1" y="966"/>
                  <a:pt x="1" y="2157"/>
                </a:cubicBezTo>
                <a:cubicBezTo>
                  <a:pt x="1" y="3348"/>
                  <a:pt x="967" y="4314"/>
                  <a:pt x="2159" y="4314"/>
                </a:cubicBezTo>
                <a:cubicBezTo>
                  <a:pt x="3350" y="4314"/>
                  <a:pt x="4316" y="3348"/>
                  <a:pt x="4316" y="2157"/>
                </a:cubicBezTo>
                <a:cubicBezTo>
                  <a:pt x="4316" y="966"/>
                  <a:pt x="3350" y="0"/>
                  <a:pt x="215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8"/>
          <p:cNvSpPr/>
          <p:nvPr/>
        </p:nvSpPr>
        <p:spPr>
          <a:xfrm>
            <a:off x="4137655" y="4746980"/>
            <a:ext cx="772717" cy="680913"/>
          </a:xfrm>
          <a:custGeom>
            <a:rect b="b" l="l" r="r" t="t"/>
            <a:pathLst>
              <a:path extrusionOk="0" h="2818" w="3198">
                <a:moveTo>
                  <a:pt x="1598" y="1"/>
                </a:moveTo>
                <a:cubicBezTo>
                  <a:pt x="1419" y="1"/>
                  <a:pt x="1236" y="35"/>
                  <a:pt x="1060" y="108"/>
                </a:cubicBezTo>
                <a:cubicBezTo>
                  <a:pt x="342" y="406"/>
                  <a:pt x="1" y="1229"/>
                  <a:pt x="298" y="1948"/>
                </a:cubicBezTo>
                <a:cubicBezTo>
                  <a:pt x="523" y="2490"/>
                  <a:pt x="1047" y="2817"/>
                  <a:pt x="1600" y="2817"/>
                </a:cubicBezTo>
                <a:cubicBezTo>
                  <a:pt x="1779" y="2817"/>
                  <a:pt x="1961" y="2783"/>
                  <a:pt x="2137" y="2710"/>
                </a:cubicBezTo>
                <a:cubicBezTo>
                  <a:pt x="2856" y="2413"/>
                  <a:pt x="3198" y="1589"/>
                  <a:pt x="2900" y="870"/>
                </a:cubicBezTo>
                <a:cubicBezTo>
                  <a:pt x="2676" y="328"/>
                  <a:pt x="2151" y="1"/>
                  <a:pt x="1598" y="1"/>
                </a:cubicBezTo>
                <a:close/>
              </a:path>
            </a:pathLst>
          </a:custGeom>
          <a:solidFill>
            <a:srgbClr val="D93B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8"/>
          <p:cNvSpPr/>
          <p:nvPr/>
        </p:nvSpPr>
        <p:spPr>
          <a:xfrm>
            <a:off x="8768185" y="3161119"/>
            <a:ext cx="749038" cy="680672"/>
          </a:xfrm>
          <a:custGeom>
            <a:rect b="b" l="l" r="r" t="t"/>
            <a:pathLst>
              <a:path extrusionOk="0" h="2817" w="3100">
                <a:moveTo>
                  <a:pt x="1549" y="0"/>
                </a:moveTo>
                <a:cubicBezTo>
                  <a:pt x="910" y="0"/>
                  <a:pt x="332" y="437"/>
                  <a:pt x="179" y="1085"/>
                </a:cubicBezTo>
                <a:cubicBezTo>
                  <a:pt x="1" y="1842"/>
                  <a:pt x="470" y="2600"/>
                  <a:pt x="1227" y="2778"/>
                </a:cubicBezTo>
                <a:cubicBezTo>
                  <a:pt x="1335" y="2804"/>
                  <a:pt x="1444" y="2816"/>
                  <a:pt x="1551" y="2816"/>
                </a:cubicBezTo>
                <a:cubicBezTo>
                  <a:pt x="2189" y="2816"/>
                  <a:pt x="2766" y="2380"/>
                  <a:pt x="2919" y="1732"/>
                </a:cubicBezTo>
                <a:cubicBezTo>
                  <a:pt x="3099" y="974"/>
                  <a:pt x="2630" y="216"/>
                  <a:pt x="1873" y="38"/>
                </a:cubicBezTo>
                <a:cubicBezTo>
                  <a:pt x="1764" y="12"/>
                  <a:pt x="1656" y="0"/>
                  <a:pt x="1549" y="0"/>
                </a:cubicBezTo>
                <a:close/>
              </a:path>
            </a:pathLst>
          </a:custGeom>
          <a:solidFill>
            <a:srgbClr val="0104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8"/>
          <p:cNvSpPr/>
          <p:nvPr/>
        </p:nvSpPr>
        <p:spPr>
          <a:xfrm>
            <a:off x="-805274" y="103252"/>
            <a:ext cx="5518357" cy="680924"/>
          </a:xfrm>
          <a:custGeom>
            <a:rect b="b" l="l" r="r" t="t"/>
            <a:pathLst>
              <a:path extrusionOk="0" h="6417" w="52006">
                <a:moveTo>
                  <a:pt x="42454" y="0"/>
                </a:moveTo>
                <a:cubicBezTo>
                  <a:pt x="42391" y="0"/>
                  <a:pt x="42321" y="45"/>
                  <a:pt x="42319" y="120"/>
                </a:cubicBezTo>
                <a:cubicBezTo>
                  <a:pt x="42277" y="1651"/>
                  <a:pt x="42138" y="3177"/>
                  <a:pt x="41904" y="4690"/>
                </a:cubicBezTo>
                <a:cubicBezTo>
                  <a:pt x="41880" y="4844"/>
                  <a:pt x="41860" y="5002"/>
                  <a:pt x="41827" y="5154"/>
                </a:cubicBezTo>
                <a:cubicBezTo>
                  <a:pt x="41780" y="5374"/>
                  <a:pt x="41690" y="5467"/>
                  <a:pt x="41454" y="5494"/>
                </a:cubicBezTo>
                <a:cubicBezTo>
                  <a:pt x="41353" y="5505"/>
                  <a:pt x="41249" y="5510"/>
                  <a:pt x="41144" y="5510"/>
                </a:cubicBezTo>
                <a:cubicBezTo>
                  <a:pt x="40842" y="5510"/>
                  <a:pt x="40528" y="5475"/>
                  <a:pt x="40236" y="5468"/>
                </a:cubicBezTo>
                <a:cubicBezTo>
                  <a:pt x="39562" y="5455"/>
                  <a:pt x="38885" y="5461"/>
                  <a:pt x="38211" y="5421"/>
                </a:cubicBezTo>
                <a:cubicBezTo>
                  <a:pt x="37272" y="5364"/>
                  <a:pt x="35982" y="5155"/>
                  <a:pt x="35616" y="4138"/>
                </a:cubicBezTo>
                <a:cubicBezTo>
                  <a:pt x="35480" y="3758"/>
                  <a:pt x="35449" y="3192"/>
                  <a:pt x="34969" y="3077"/>
                </a:cubicBezTo>
                <a:cubicBezTo>
                  <a:pt x="34920" y="3065"/>
                  <a:pt x="34872" y="3060"/>
                  <a:pt x="34826" y="3060"/>
                </a:cubicBezTo>
                <a:cubicBezTo>
                  <a:pt x="34420" y="3060"/>
                  <a:pt x="34115" y="3486"/>
                  <a:pt x="33900" y="3785"/>
                </a:cubicBezTo>
                <a:cubicBezTo>
                  <a:pt x="33107" y="4883"/>
                  <a:pt x="31914" y="5624"/>
                  <a:pt x="30580" y="5847"/>
                </a:cubicBezTo>
                <a:lnTo>
                  <a:pt x="30580" y="5847"/>
                </a:lnTo>
                <a:cubicBezTo>
                  <a:pt x="30238" y="4003"/>
                  <a:pt x="30018" y="2139"/>
                  <a:pt x="29920" y="267"/>
                </a:cubicBezTo>
                <a:cubicBezTo>
                  <a:pt x="29916" y="194"/>
                  <a:pt x="29845" y="148"/>
                  <a:pt x="29782" y="148"/>
                </a:cubicBezTo>
                <a:cubicBezTo>
                  <a:pt x="29734" y="148"/>
                  <a:pt x="29690" y="174"/>
                  <a:pt x="29681" y="235"/>
                </a:cubicBezTo>
                <a:cubicBezTo>
                  <a:pt x="29447" y="1836"/>
                  <a:pt x="29218" y="3436"/>
                  <a:pt x="28980" y="5035"/>
                </a:cubicBezTo>
                <a:cubicBezTo>
                  <a:pt x="28945" y="5263"/>
                  <a:pt x="28949" y="5470"/>
                  <a:pt x="28664" y="5505"/>
                </a:cubicBezTo>
                <a:cubicBezTo>
                  <a:pt x="28629" y="5509"/>
                  <a:pt x="28594" y="5510"/>
                  <a:pt x="28558" y="5510"/>
                </a:cubicBezTo>
                <a:cubicBezTo>
                  <a:pt x="28430" y="5510"/>
                  <a:pt x="28293" y="5491"/>
                  <a:pt x="28172" y="5487"/>
                </a:cubicBezTo>
                <a:lnTo>
                  <a:pt x="26895" y="5435"/>
                </a:lnTo>
                <a:cubicBezTo>
                  <a:pt x="26173" y="5405"/>
                  <a:pt x="25432" y="5418"/>
                  <a:pt x="24716" y="5316"/>
                </a:cubicBezTo>
                <a:cubicBezTo>
                  <a:pt x="24122" y="5229"/>
                  <a:pt x="23557" y="5016"/>
                  <a:pt x="23222" y="4492"/>
                </a:cubicBezTo>
                <a:cubicBezTo>
                  <a:pt x="22970" y="4100"/>
                  <a:pt x="22818" y="3609"/>
                  <a:pt x="22456" y="3298"/>
                </a:cubicBezTo>
                <a:cubicBezTo>
                  <a:pt x="22284" y="3150"/>
                  <a:pt x="22083" y="3079"/>
                  <a:pt x="21880" y="3079"/>
                </a:cubicBezTo>
                <a:cubicBezTo>
                  <a:pt x="21671" y="3079"/>
                  <a:pt x="21461" y="3154"/>
                  <a:pt x="21281" y="3296"/>
                </a:cubicBezTo>
                <a:cubicBezTo>
                  <a:pt x="20822" y="3654"/>
                  <a:pt x="20691" y="4226"/>
                  <a:pt x="20426" y="4716"/>
                </a:cubicBezTo>
                <a:cubicBezTo>
                  <a:pt x="20258" y="5027"/>
                  <a:pt x="20027" y="5267"/>
                  <a:pt x="19679" y="5361"/>
                </a:cubicBezTo>
                <a:cubicBezTo>
                  <a:pt x="19392" y="5437"/>
                  <a:pt x="19090" y="5431"/>
                  <a:pt x="18797" y="5435"/>
                </a:cubicBezTo>
                <a:cubicBezTo>
                  <a:pt x="18366" y="5440"/>
                  <a:pt x="17925" y="5461"/>
                  <a:pt x="17596" y="5728"/>
                </a:cubicBezTo>
                <a:lnTo>
                  <a:pt x="17596" y="5728"/>
                </a:lnTo>
                <a:cubicBezTo>
                  <a:pt x="17258" y="4031"/>
                  <a:pt x="17058" y="2308"/>
                  <a:pt x="17001" y="578"/>
                </a:cubicBezTo>
                <a:cubicBezTo>
                  <a:pt x="16998" y="504"/>
                  <a:pt x="16929" y="459"/>
                  <a:pt x="16866" y="459"/>
                </a:cubicBezTo>
                <a:cubicBezTo>
                  <a:pt x="16817" y="459"/>
                  <a:pt x="16773" y="485"/>
                  <a:pt x="16763" y="545"/>
                </a:cubicBezTo>
                <a:lnTo>
                  <a:pt x="16757" y="578"/>
                </a:lnTo>
                <a:lnTo>
                  <a:pt x="16757" y="578"/>
                </a:lnTo>
                <a:lnTo>
                  <a:pt x="16756" y="578"/>
                </a:lnTo>
                <a:lnTo>
                  <a:pt x="16756" y="578"/>
                </a:lnTo>
                <a:cubicBezTo>
                  <a:pt x="16756" y="579"/>
                  <a:pt x="16756" y="581"/>
                  <a:pt x="16756" y="582"/>
                </a:cubicBezTo>
                <a:lnTo>
                  <a:pt x="16756" y="582"/>
                </a:lnTo>
                <a:lnTo>
                  <a:pt x="16331" y="3057"/>
                </a:lnTo>
                <a:lnTo>
                  <a:pt x="16141" y="4162"/>
                </a:lnTo>
                <a:lnTo>
                  <a:pt x="16037" y="4765"/>
                </a:lnTo>
                <a:cubicBezTo>
                  <a:pt x="16004" y="4963"/>
                  <a:pt x="15994" y="5190"/>
                  <a:pt x="15921" y="5378"/>
                </a:cubicBezTo>
                <a:cubicBezTo>
                  <a:pt x="15854" y="5550"/>
                  <a:pt x="15724" y="5605"/>
                  <a:pt x="15575" y="5605"/>
                </a:cubicBezTo>
                <a:cubicBezTo>
                  <a:pt x="15377" y="5605"/>
                  <a:pt x="15145" y="5509"/>
                  <a:pt x="14979" y="5465"/>
                </a:cubicBezTo>
                <a:cubicBezTo>
                  <a:pt x="14624" y="5370"/>
                  <a:pt x="14255" y="5339"/>
                  <a:pt x="13888" y="5339"/>
                </a:cubicBezTo>
                <a:cubicBezTo>
                  <a:pt x="13866" y="5339"/>
                  <a:pt x="13843" y="5339"/>
                  <a:pt x="13821" y="5339"/>
                </a:cubicBezTo>
                <a:cubicBezTo>
                  <a:pt x="13302" y="5343"/>
                  <a:pt x="12776" y="5411"/>
                  <a:pt x="12254" y="5411"/>
                </a:cubicBezTo>
                <a:cubicBezTo>
                  <a:pt x="12040" y="5411"/>
                  <a:pt x="11827" y="5399"/>
                  <a:pt x="11616" y="5368"/>
                </a:cubicBezTo>
                <a:cubicBezTo>
                  <a:pt x="11061" y="5285"/>
                  <a:pt x="10475" y="5069"/>
                  <a:pt x="10091" y="4643"/>
                </a:cubicBezTo>
                <a:cubicBezTo>
                  <a:pt x="9897" y="4427"/>
                  <a:pt x="9787" y="4173"/>
                  <a:pt x="9743" y="3888"/>
                </a:cubicBezTo>
                <a:cubicBezTo>
                  <a:pt x="9707" y="3654"/>
                  <a:pt x="9705" y="3394"/>
                  <a:pt x="9578" y="3185"/>
                </a:cubicBezTo>
                <a:cubicBezTo>
                  <a:pt x="9464" y="2998"/>
                  <a:pt x="9299" y="2929"/>
                  <a:pt x="9120" y="2929"/>
                </a:cubicBezTo>
                <a:cubicBezTo>
                  <a:pt x="8862" y="2929"/>
                  <a:pt x="8574" y="3073"/>
                  <a:pt x="8373" y="3214"/>
                </a:cubicBezTo>
                <a:cubicBezTo>
                  <a:pt x="7958" y="3505"/>
                  <a:pt x="7656" y="3918"/>
                  <a:pt x="7338" y="4305"/>
                </a:cubicBezTo>
                <a:cubicBezTo>
                  <a:pt x="6905" y="4830"/>
                  <a:pt x="6468" y="5230"/>
                  <a:pt x="5767" y="5318"/>
                </a:cubicBezTo>
                <a:cubicBezTo>
                  <a:pt x="5358" y="5369"/>
                  <a:pt x="4797" y="5459"/>
                  <a:pt x="4526" y="5787"/>
                </a:cubicBezTo>
                <a:lnTo>
                  <a:pt x="4526" y="5787"/>
                </a:lnTo>
                <a:cubicBezTo>
                  <a:pt x="4284" y="4322"/>
                  <a:pt x="4115" y="2847"/>
                  <a:pt x="4017" y="1366"/>
                </a:cubicBezTo>
                <a:lnTo>
                  <a:pt x="4017" y="1366"/>
                </a:lnTo>
                <a:cubicBezTo>
                  <a:pt x="4013" y="1145"/>
                  <a:pt x="4000" y="925"/>
                  <a:pt x="3979" y="705"/>
                </a:cubicBezTo>
                <a:lnTo>
                  <a:pt x="3979" y="705"/>
                </a:lnTo>
                <a:cubicBezTo>
                  <a:pt x="3978" y="695"/>
                  <a:pt x="3978" y="685"/>
                  <a:pt x="3977" y="675"/>
                </a:cubicBezTo>
                <a:lnTo>
                  <a:pt x="3976" y="675"/>
                </a:lnTo>
                <a:cubicBezTo>
                  <a:pt x="3968" y="599"/>
                  <a:pt x="3905" y="560"/>
                  <a:pt x="3845" y="560"/>
                </a:cubicBezTo>
                <a:cubicBezTo>
                  <a:pt x="3786" y="560"/>
                  <a:pt x="3730" y="598"/>
                  <a:pt x="3734" y="676"/>
                </a:cubicBezTo>
                <a:cubicBezTo>
                  <a:pt x="3747" y="925"/>
                  <a:pt x="3761" y="1173"/>
                  <a:pt x="3778" y="1421"/>
                </a:cubicBezTo>
                <a:lnTo>
                  <a:pt x="3778" y="1421"/>
                </a:lnTo>
                <a:cubicBezTo>
                  <a:pt x="3786" y="1975"/>
                  <a:pt x="3742" y="2529"/>
                  <a:pt x="3645" y="3076"/>
                </a:cubicBezTo>
                <a:cubicBezTo>
                  <a:pt x="3513" y="3816"/>
                  <a:pt x="3310" y="4663"/>
                  <a:pt x="2910" y="5307"/>
                </a:cubicBezTo>
                <a:cubicBezTo>
                  <a:pt x="2725" y="5605"/>
                  <a:pt x="2489" y="5702"/>
                  <a:pt x="2225" y="5702"/>
                </a:cubicBezTo>
                <a:cubicBezTo>
                  <a:pt x="1744" y="5702"/>
                  <a:pt x="1174" y="5382"/>
                  <a:pt x="661" y="5382"/>
                </a:cubicBezTo>
                <a:cubicBezTo>
                  <a:pt x="462" y="5382"/>
                  <a:pt x="271" y="5430"/>
                  <a:pt x="98" y="5565"/>
                </a:cubicBezTo>
                <a:cubicBezTo>
                  <a:pt x="0" y="5641"/>
                  <a:pt x="89" y="5765"/>
                  <a:pt x="191" y="5765"/>
                </a:cubicBezTo>
                <a:cubicBezTo>
                  <a:pt x="217" y="5765"/>
                  <a:pt x="245" y="5757"/>
                  <a:pt x="270" y="5737"/>
                </a:cubicBezTo>
                <a:lnTo>
                  <a:pt x="268" y="5737"/>
                </a:lnTo>
                <a:cubicBezTo>
                  <a:pt x="398" y="5636"/>
                  <a:pt x="547" y="5599"/>
                  <a:pt x="705" y="5599"/>
                </a:cubicBezTo>
                <a:cubicBezTo>
                  <a:pt x="1098" y="5599"/>
                  <a:pt x="1547" y="5831"/>
                  <a:pt x="1886" y="5904"/>
                </a:cubicBezTo>
                <a:cubicBezTo>
                  <a:pt x="1999" y="5928"/>
                  <a:pt x="2108" y="5940"/>
                  <a:pt x="2212" y="5940"/>
                </a:cubicBezTo>
                <a:cubicBezTo>
                  <a:pt x="2611" y="5940"/>
                  <a:pt x="2940" y="5761"/>
                  <a:pt x="3159" y="5360"/>
                </a:cubicBezTo>
                <a:cubicBezTo>
                  <a:pt x="3526" y="4685"/>
                  <a:pt x="3742" y="3893"/>
                  <a:pt x="3878" y="3141"/>
                </a:cubicBezTo>
                <a:cubicBezTo>
                  <a:pt x="3888" y="3083"/>
                  <a:pt x="3898" y="3024"/>
                  <a:pt x="3907" y="2966"/>
                </a:cubicBezTo>
                <a:lnTo>
                  <a:pt x="3907" y="2966"/>
                </a:lnTo>
                <a:cubicBezTo>
                  <a:pt x="4021" y="4092"/>
                  <a:pt x="4176" y="5214"/>
                  <a:pt x="4372" y="6330"/>
                </a:cubicBezTo>
                <a:cubicBezTo>
                  <a:pt x="4382" y="6389"/>
                  <a:pt x="4431" y="6416"/>
                  <a:pt x="4482" y="6416"/>
                </a:cubicBezTo>
                <a:cubicBezTo>
                  <a:pt x="4546" y="6416"/>
                  <a:pt x="4613" y="6373"/>
                  <a:pt x="4610" y="6297"/>
                </a:cubicBezTo>
                <a:cubicBezTo>
                  <a:pt x="4571" y="5468"/>
                  <a:pt x="5855" y="5629"/>
                  <a:pt x="6362" y="5431"/>
                </a:cubicBezTo>
                <a:cubicBezTo>
                  <a:pt x="6817" y="5255"/>
                  <a:pt x="7161" y="4894"/>
                  <a:pt x="7467" y="4526"/>
                </a:cubicBezTo>
                <a:cubicBezTo>
                  <a:pt x="7798" y="4129"/>
                  <a:pt x="8106" y="3679"/>
                  <a:pt x="8546" y="3390"/>
                </a:cubicBezTo>
                <a:cubicBezTo>
                  <a:pt x="8695" y="3292"/>
                  <a:pt x="8913" y="3174"/>
                  <a:pt x="9099" y="3174"/>
                </a:cubicBezTo>
                <a:cubicBezTo>
                  <a:pt x="9226" y="3174"/>
                  <a:pt x="9339" y="3229"/>
                  <a:pt x="9405" y="3384"/>
                </a:cubicBezTo>
                <a:cubicBezTo>
                  <a:pt x="9505" y="3622"/>
                  <a:pt x="9481" y="3899"/>
                  <a:pt x="9547" y="4146"/>
                </a:cubicBezTo>
                <a:cubicBezTo>
                  <a:pt x="9821" y="5180"/>
                  <a:pt x="11034" y="5608"/>
                  <a:pt x="11995" y="5644"/>
                </a:cubicBezTo>
                <a:cubicBezTo>
                  <a:pt x="12071" y="5647"/>
                  <a:pt x="12147" y="5649"/>
                  <a:pt x="12223" y="5649"/>
                </a:cubicBezTo>
                <a:cubicBezTo>
                  <a:pt x="12773" y="5649"/>
                  <a:pt x="13322" y="5581"/>
                  <a:pt x="13871" y="5581"/>
                </a:cubicBezTo>
                <a:cubicBezTo>
                  <a:pt x="14012" y="5581"/>
                  <a:pt x="14153" y="5585"/>
                  <a:pt x="14294" y="5596"/>
                </a:cubicBezTo>
                <a:cubicBezTo>
                  <a:pt x="14646" y="5624"/>
                  <a:pt x="14960" y="5734"/>
                  <a:pt x="15300" y="5809"/>
                </a:cubicBezTo>
                <a:cubicBezTo>
                  <a:pt x="15394" y="5830"/>
                  <a:pt x="15493" y="5845"/>
                  <a:pt x="15590" y="5845"/>
                </a:cubicBezTo>
                <a:cubicBezTo>
                  <a:pt x="15749" y="5845"/>
                  <a:pt x="15903" y="5804"/>
                  <a:pt x="16020" y="5679"/>
                </a:cubicBezTo>
                <a:cubicBezTo>
                  <a:pt x="16238" y="5450"/>
                  <a:pt x="16238" y="5021"/>
                  <a:pt x="16288" y="4729"/>
                </a:cubicBezTo>
                <a:lnTo>
                  <a:pt x="16529" y="3323"/>
                </a:lnTo>
                <a:lnTo>
                  <a:pt x="16812" y="1675"/>
                </a:lnTo>
                <a:lnTo>
                  <a:pt x="16812" y="1675"/>
                </a:lnTo>
                <a:cubicBezTo>
                  <a:pt x="16912" y="3130"/>
                  <a:pt x="17110" y="4577"/>
                  <a:pt x="17405" y="6006"/>
                </a:cubicBezTo>
                <a:cubicBezTo>
                  <a:pt x="17418" y="6066"/>
                  <a:pt x="17462" y="6091"/>
                  <a:pt x="17510" y="6091"/>
                </a:cubicBezTo>
                <a:cubicBezTo>
                  <a:pt x="17554" y="6091"/>
                  <a:pt x="17599" y="6070"/>
                  <a:pt x="17626" y="6035"/>
                </a:cubicBezTo>
                <a:cubicBezTo>
                  <a:pt x="17881" y="5699"/>
                  <a:pt x="18325" y="5673"/>
                  <a:pt x="18739" y="5673"/>
                </a:cubicBezTo>
                <a:cubicBezTo>
                  <a:pt x="18815" y="5673"/>
                  <a:pt x="18890" y="5674"/>
                  <a:pt x="18962" y="5674"/>
                </a:cubicBezTo>
                <a:cubicBezTo>
                  <a:pt x="19020" y="5674"/>
                  <a:pt x="19076" y="5673"/>
                  <a:pt x="19130" y="5671"/>
                </a:cubicBezTo>
                <a:cubicBezTo>
                  <a:pt x="19628" y="5653"/>
                  <a:pt x="20108" y="5552"/>
                  <a:pt x="20435" y="5144"/>
                </a:cubicBezTo>
                <a:cubicBezTo>
                  <a:pt x="20805" y="4681"/>
                  <a:pt x="20883" y="4049"/>
                  <a:pt x="21293" y="3611"/>
                </a:cubicBezTo>
                <a:cubicBezTo>
                  <a:pt x="21450" y="3445"/>
                  <a:pt x="21658" y="3316"/>
                  <a:pt x="21882" y="3316"/>
                </a:cubicBezTo>
                <a:cubicBezTo>
                  <a:pt x="21947" y="3316"/>
                  <a:pt x="22012" y="3327"/>
                  <a:pt x="22079" y="3350"/>
                </a:cubicBezTo>
                <a:cubicBezTo>
                  <a:pt x="22345" y="3443"/>
                  <a:pt x="22507" y="3706"/>
                  <a:pt x="22639" y="3939"/>
                </a:cubicBezTo>
                <a:cubicBezTo>
                  <a:pt x="22877" y="4360"/>
                  <a:pt x="23062" y="4811"/>
                  <a:pt x="23461" y="5110"/>
                </a:cubicBezTo>
                <a:cubicBezTo>
                  <a:pt x="23919" y="5452"/>
                  <a:pt x="24507" y="5550"/>
                  <a:pt x="25062" y="5595"/>
                </a:cubicBezTo>
                <a:cubicBezTo>
                  <a:pt x="25790" y="5653"/>
                  <a:pt x="26522" y="5661"/>
                  <a:pt x="27251" y="5691"/>
                </a:cubicBezTo>
                <a:lnTo>
                  <a:pt x="28427" y="5739"/>
                </a:lnTo>
                <a:cubicBezTo>
                  <a:pt x="28484" y="5741"/>
                  <a:pt x="28542" y="5743"/>
                  <a:pt x="28599" y="5743"/>
                </a:cubicBezTo>
                <a:cubicBezTo>
                  <a:pt x="28811" y="5743"/>
                  <a:pt x="29009" y="5708"/>
                  <a:pt x="29121" y="5487"/>
                </a:cubicBezTo>
                <a:cubicBezTo>
                  <a:pt x="29280" y="5172"/>
                  <a:pt x="29269" y="4725"/>
                  <a:pt x="29318" y="4383"/>
                </a:cubicBezTo>
                <a:lnTo>
                  <a:pt x="29512" y="3057"/>
                </a:lnTo>
                <a:lnTo>
                  <a:pt x="29753" y="1409"/>
                </a:lnTo>
                <a:lnTo>
                  <a:pt x="29753" y="1409"/>
                </a:lnTo>
                <a:cubicBezTo>
                  <a:pt x="29875" y="2954"/>
                  <a:pt x="30079" y="4491"/>
                  <a:pt x="30365" y="6015"/>
                </a:cubicBezTo>
                <a:cubicBezTo>
                  <a:pt x="30377" y="6076"/>
                  <a:pt x="30435" y="6101"/>
                  <a:pt x="30489" y="6101"/>
                </a:cubicBezTo>
                <a:cubicBezTo>
                  <a:pt x="30498" y="6101"/>
                  <a:pt x="30506" y="6101"/>
                  <a:pt x="30514" y="6099"/>
                </a:cubicBezTo>
                <a:cubicBezTo>
                  <a:pt x="31726" y="5930"/>
                  <a:pt x="32865" y="5334"/>
                  <a:pt x="33690" y="4430"/>
                </a:cubicBezTo>
                <a:cubicBezTo>
                  <a:pt x="33875" y="4227"/>
                  <a:pt x="34031" y="4006"/>
                  <a:pt x="34196" y="3787"/>
                </a:cubicBezTo>
                <a:cubicBezTo>
                  <a:pt x="34335" y="3602"/>
                  <a:pt x="34583" y="3302"/>
                  <a:pt x="34838" y="3302"/>
                </a:cubicBezTo>
                <a:cubicBezTo>
                  <a:pt x="34915" y="3302"/>
                  <a:pt x="34994" y="3330"/>
                  <a:pt x="35070" y="3398"/>
                </a:cubicBezTo>
                <a:cubicBezTo>
                  <a:pt x="35256" y="3566"/>
                  <a:pt x="35283" y="3884"/>
                  <a:pt x="35352" y="4109"/>
                </a:cubicBezTo>
                <a:cubicBezTo>
                  <a:pt x="35418" y="4330"/>
                  <a:pt x="35525" y="4536"/>
                  <a:pt x="35669" y="4716"/>
                </a:cubicBezTo>
                <a:cubicBezTo>
                  <a:pt x="36291" y="5480"/>
                  <a:pt x="37427" y="5627"/>
                  <a:pt x="38347" y="5670"/>
                </a:cubicBezTo>
                <a:cubicBezTo>
                  <a:pt x="39094" y="5704"/>
                  <a:pt x="39844" y="5704"/>
                  <a:pt x="40592" y="5718"/>
                </a:cubicBezTo>
                <a:cubicBezTo>
                  <a:pt x="40815" y="5723"/>
                  <a:pt x="41069" y="5756"/>
                  <a:pt x="41311" y="5756"/>
                </a:cubicBezTo>
                <a:cubicBezTo>
                  <a:pt x="41433" y="5756"/>
                  <a:pt x="41552" y="5748"/>
                  <a:pt x="41662" y="5723"/>
                </a:cubicBezTo>
                <a:cubicBezTo>
                  <a:pt x="41908" y="5668"/>
                  <a:pt x="42013" y="5446"/>
                  <a:pt x="42061" y="5219"/>
                </a:cubicBezTo>
                <a:cubicBezTo>
                  <a:pt x="42234" y="4405"/>
                  <a:pt x="42314" y="3555"/>
                  <a:pt x="42397" y="2728"/>
                </a:cubicBezTo>
                <a:cubicBezTo>
                  <a:pt x="42442" y="2267"/>
                  <a:pt x="42479" y="1806"/>
                  <a:pt x="42507" y="1345"/>
                </a:cubicBezTo>
                <a:lnTo>
                  <a:pt x="42507" y="1345"/>
                </a:lnTo>
                <a:cubicBezTo>
                  <a:pt x="42753" y="2930"/>
                  <a:pt x="42998" y="4516"/>
                  <a:pt x="43243" y="6101"/>
                </a:cubicBezTo>
                <a:cubicBezTo>
                  <a:pt x="43252" y="6157"/>
                  <a:pt x="43308" y="6188"/>
                  <a:pt x="43362" y="6188"/>
                </a:cubicBezTo>
                <a:cubicBezTo>
                  <a:pt x="43404" y="6188"/>
                  <a:pt x="43446" y="6169"/>
                  <a:pt x="43465" y="6129"/>
                </a:cubicBezTo>
                <a:cubicBezTo>
                  <a:pt x="43691" y="5642"/>
                  <a:pt x="44324" y="5690"/>
                  <a:pt x="44779" y="5649"/>
                </a:cubicBezTo>
                <a:cubicBezTo>
                  <a:pt x="45229" y="5612"/>
                  <a:pt x="45647" y="5521"/>
                  <a:pt x="45984" y="5203"/>
                </a:cubicBezTo>
                <a:cubicBezTo>
                  <a:pt x="46298" y="4907"/>
                  <a:pt x="46504" y="4514"/>
                  <a:pt x="46733" y="4153"/>
                </a:cubicBezTo>
                <a:cubicBezTo>
                  <a:pt x="46952" y="3808"/>
                  <a:pt x="47213" y="3437"/>
                  <a:pt x="47639" y="3389"/>
                </a:cubicBezTo>
                <a:lnTo>
                  <a:pt x="47639" y="3389"/>
                </a:lnTo>
                <a:cubicBezTo>
                  <a:pt x="48138" y="4753"/>
                  <a:pt x="49536" y="5669"/>
                  <a:pt x="50964" y="5669"/>
                </a:cubicBezTo>
                <a:cubicBezTo>
                  <a:pt x="51267" y="5669"/>
                  <a:pt x="51571" y="5628"/>
                  <a:pt x="51868" y="5541"/>
                </a:cubicBezTo>
                <a:cubicBezTo>
                  <a:pt x="52005" y="5501"/>
                  <a:pt x="51964" y="5301"/>
                  <a:pt x="51840" y="5301"/>
                </a:cubicBezTo>
                <a:cubicBezTo>
                  <a:pt x="51828" y="5301"/>
                  <a:pt x="51816" y="5303"/>
                  <a:pt x="51803" y="5307"/>
                </a:cubicBezTo>
                <a:cubicBezTo>
                  <a:pt x="51528" y="5387"/>
                  <a:pt x="51245" y="5425"/>
                  <a:pt x="50963" y="5425"/>
                </a:cubicBezTo>
                <a:cubicBezTo>
                  <a:pt x="49609" y="5425"/>
                  <a:pt x="48275" y="4544"/>
                  <a:pt x="47841" y="3231"/>
                </a:cubicBezTo>
                <a:cubicBezTo>
                  <a:pt x="47826" y="3180"/>
                  <a:pt x="47778" y="3143"/>
                  <a:pt x="47723" y="3142"/>
                </a:cubicBezTo>
                <a:cubicBezTo>
                  <a:pt x="46737" y="3152"/>
                  <a:pt x="46453" y="4355"/>
                  <a:pt x="45891" y="4954"/>
                </a:cubicBezTo>
                <a:cubicBezTo>
                  <a:pt x="45493" y="5377"/>
                  <a:pt x="44966" y="5390"/>
                  <a:pt x="44423" y="5433"/>
                </a:cubicBezTo>
                <a:cubicBezTo>
                  <a:pt x="44067" y="5463"/>
                  <a:pt x="43685" y="5516"/>
                  <a:pt x="43433" y="5757"/>
                </a:cubicBezTo>
                <a:lnTo>
                  <a:pt x="43433" y="5757"/>
                </a:lnTo>
                <a:cubicBezTo>
                  <a:pt x="43143" y="3878"/>
                  <a:pt x="42853" y="1999"/>
                  <a:pt x="42562" y="121"/>
                </a:cubicBezTo>
                <a:lnTo>
                  <a:pt x="42562" y="121"/>
                </a:lnTo>
                <a:cubicBezTo>
                  <a:pt x="42562" y="121"/>
                  <a:pt x="42562" y="120"/>
                  <a:pt x="42562" y="120"/>
                </a:cubicBezTo>
                <a:lnTo>
                  <a:pt x="42562" y="120"/>
                </a:lnTo>
                <a:lnTo>
                  <a:pt x="42562" y="120"/>
                </a:lnTo>
                <a:lnTo>
                  <a:pt x="42562" y="120"/>
                </a:lnTo>
                <a:cubicBezTo>
                  <a:pt x="42561" y="109"/>
                  <a:pt x="42559" y="98"/>
                  <a:pt x="42557" y="88"/>
                </a:cubicBezTo>
                <a:cubicBezTo>
                  <a:pt x="42548" y="27"/>
                  <a:pt x="42503" y="0"/>
                  <a:pt x="424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8"/>
          <p:cNvSpPr/>
          <p:nvPr/>
        </p:nvSpPr>
        <p:spPr>
          <a:xfrm>
            <a:off x="4125126" y="4318577"/>
            <a:ext cx="5518357" cy="680924"/>
          </a:xfrm>
          <a:custGeom>
            <a:rect b="b" l="l" r="r" t="t"/>
            <a:pathLst>
              <a:path extrusionOk="0" h="6417" w="52006">
                <a:moveTo>
                  <a:pt x="42454" y="0"/>
                </a:moveTo>
                <a:cubicBezTo>
                  <a:pt x="42391" y="0"/>
                  <a:pt x="42321" y="45"/>
                  <a:pt x="42319" y="120"/>
                </a:cubicBezTo>
                <a:cubicBezTo>
                  <a:pt x="42277" y="1651"/>
                  <a:pt x="42138" y="3177"/>
                  <a:pt x="41904" y="4690"/>
                </a:cubicBezTo>
                <a:cubicBezTo>
                  <a:pt x="41880" y="4844"/>
                  <a:pt x="41860" y="5002"/>
                  <a:pt x="41827" y="5154"/>
                </a:cubicBezTo>
                <a:cubicBezTo>
                  <a:pt x="41780" y="5374"/>
                  <a:pt x="41690" y="5467"/>
                  <a:pt x="41454" y="5494"/>
                </a:cubicBezTo>
                <a:cubicBezTo>
                  <a:pt x="41353" y="5505"/>
                  <a:pt x="41249" y="5510"/>
                  <a:pt x="41144" y="5510"/>
                </a:cubicBezTo>
                <a:cubicBezTo>
                  <a:pt x="40842" y="5510"/>
                  <a:pt x="40528" y="5475"/>
                  <a:pt x="40236" y="5468"/>
                </a:cubicBezTo>
                <a:cubicBezTo>
                  <a:pt x="39562" y="5455"/>
                  <a:pt x="38885" y="5461"/>
                  <a:pt x="38211" y="5421"/>
                </a:cubicBezTo>
                <a:cubicBezTo>
                  <a:pt x="37272" y="5364"/>
                  <a:pt x="35982" y="5155"/>
                  <a:pt x="35616" y="4138"/>
                </a:cubicBezTo>
                <a:cubicBezTo>
                  <a:pt x="35480" y="3758"/>
                  <a:pt x="35449" y="3192"/>
                  <a:pt x="34969" y="3077"/>
                </a:cubicBezTo>
                <a:cubicBezTo>
                  <a:pt x="34920" y="3065"/>
                  <a:pt x="34872" y="3060"/>
                  <a:pt x="34826" y="3060"/>
                </a:cubicBezTo>
                <a:cubicBezTo>
                  <a:pt x="34420" y="3060"/>
                  <a:pt x="34115" y="3486"/>
                  <a:pt x="33900" y="3785"/>
                </a:cubicBezTo>
                <a:cubicBezTo>
                  <a:pt x="33107" y="4883"/>
                  <a:pt x="31914" y="5624"/>
                  <a:pt x="30580" y="5847"/>
                </a:cubicBezTo>
                <a:lnTo>
                  <a:pt x="30580" y="5847"/>
                </a:lnTo>
                <a:cubicBezTo>
                  <a:pt x="30238" y="4003"/>
                  <a:pt x="30018" y="2139"/>
                  <a:pt x="29920" y="267"/>
                </a:cubicBezTo>
                <a:cubicBezTo>
                  <a:pt x="29916" y="194"/>
                  <a:pt x="29845" y="148"/>
                  <a:pt x="29782" y="148"/>
                </a:cubicBezTo>
                <a:cubicBezTo>
                  <a:pt x="29734" y="148"/>
                  <a:pt x="29690" y="174"/>
                  <a:pt x="29681" y="235"/>
                </a:cubicBezTo>
                <a:cubicBezTo>
                  <a:pt x="29447" y="1836"/>
                  <a:pt x="29218" y="3436"/>
                  <a:pt x="28980" y="5035"/>
                </a:cubicBezTo>
                <a:cubicBezTo>
                  <a:pt x="28945" y="5263"/>
                  <a:pt x="28949" y="5470"/>
                  <a:pt x="28664" y="5505"/>
                </a:cubicBezTo>
                <a:cubicBezTo>
                  <a:pt x="28629" y="5509"/>
                  <a:pt x="28594" y="5510"/>
                  <a:pt x="28558" y="5510"/>
                </a:cubicBezTo>
                <a:cubicBezTo>
                  <a:pt x="28430" y="5510"/>
                  <a:pt x="28293" y="5491"/>
                  <a:pt x="28172" y="5487"/>
                </a:cubicBezTo>
                <a:lnTo>
                  <a:pt x="26895" y="5435"/>
                </a:lnTo>
                <a:cubicBezTo>
                  <a:pt x="26173" y="5405"/>
                  <a:pt x="25432" y="5418"/>
                  <a:pt x="24716" y="5316"/>
                </a:cubicBezTo>
                <a:cubicBezTo>
                  <a:pt x="24122" y="5229"/>
                  <a:pt x="23557" y="5016"/>
                  <a:pt x="23222" y="4492"/>
                </a:cubicBezTo>
                <a:cubicBezTo>
                  <a:pt x="22970" y="4100"/>
                  <a:pt x="22818" y="3609"/>
                  <a:pt x="22456" y="3298"/>
                </a:cubicBezTo>
                <a:cubicBezTo>
                  <a:pt x="22284" y="3150"/>
                  <a:pt x="22083" y="3079"/>
                  <a:pt x="21880" y="3079"/>
                </a:cubicBezTo>
                <a:cubicBezTo>
                  <a:pt x="21671" y="3079"/>
                  <a:pt x="21461" y="3154"/>
                  <a:pt x="21281" y="3296"/>
                </a:cubicBezTo>
                <a:cubicBezTo>
                  <a:pt x="20822" y="3654"/>
                  <a:pt x="20691" y="4226"/>
                  <a:pt x="20426" y="4716"/>
                </a:cubicBezTo>
                <a:cubicBezTo>
                  <a:pt x="20258" y="5027"/>
                  <a:pt x="20027" y="5267"/>
                  <a:pt x="19679" y="5361"/>
                </a:cubicBezTo>
                <a:cubicBezTo>
                  <a:pt x="19392" y="5437"/>
                  <a:pt x="19090" y="5431"/>
                  <a:pt x="18797" y="5435"/>
                </a:cubicBezTo>
                <a:cubicBezTo>
                  <a:pt x="18366" y="5440"/>
                  <a:pt x="17925" y="5461"/>
                  <a:pt x="17596" y="5728"/>
                </a:cubicBezTo>
                <a:lnTo>
                  <a:pt x="17596" y="5728"/>
                </a:lnTo>
                <a:cubicBezTo>
                  <a:pt x="17258" y="4031"/>
                  <a:pt x="17058" y="2308"/>
                  <a:pt x="17001" y="578"/>
                </a:cubicBezTo>
                <a:cubicBezTo>
                  <a:pt x="16998" y="504"/>
                  <a:pt x="16929" y="459"/>
                  <a:pt x="16866" y="459"/>
                </a:cubicBezTo>
                <a:cubicBezTo>
                  <a:pt x="16817" y="459"/>
                  <a:pt x="16773" y="485"/>
                  <a:pt x="16763" y="545"/>
                </a:cubicBezTo>
                <a:lnTo>
                  <a:pt x="16757" y="578"/>
                </a:lnTo>
                <a:lnTo>
                  <a:pt x="16757" y="578"/>
                </a:lnTo>
                <a:lnTo>
                  <a:pt x="16756" y="578"/>
                </a:lnTo>
                <a:lnTo>
                  <a:pt x="16756" y="578"/>
                </a:lnTo>
                <a:cubicBezTo>
                  <a:pt x="16756" y="579"/>
                  <a:pt x="16756" y="581"/>
                  <a:pt x="16756" y="582"/>
                </a:cubicBezTo>
                <a:lnTo>
                  <a:pt x="16756" y="582"/>
                </a:lnTo>
                <a:lnTo>
                  <a:pt x="16331" y="3057"/>
                </a:lnTo>
                <a:lnTo>
                  <a:pt x="16141" y="4162"/>
                </a:lnTo>
                <a:lnTo>
                  <a:pt x="16037" y="4765"/>
                </a:lnTo>
                <a:cubicBezTo>
                  <a:pt x="16004" y="4963"/>
                  <a:pt x="15994" y="5190"/>
                  <a:pt x="15921" y="5378"/>
                </a:cubicBezTo>
                <a:cubicBezTo>
                  <a:pt x="15854" y="5550"/>
                  <a:pt x="15724" y="5605"/>
                  <a:pt x="15575" y="5605"/>
                </a:cubicBezTo>
                <a:cubicBezTo>
                  <a:pt x="15377" y="5605"/>
                  <a:pt x="15145" y="5509"/>
                  <a:pt x="14979" y="5465"/>
                </a:cubicBezTo>
                <a:cubicBezTo>
                  <a:pt x="14624" y="5370"/>
                  <a:pt x="14255" y="5339"/>
                  <a:pt x="13888" y="5339"/>
                </a:cubicBezTo>
                <a:cubicBezTo>
                  <a:pt x="13866" y="5339"/>
                  <a:pt x="13843" y="5339"/>
                  <a:pt x="13821" y="5339"/>
                </a:cubicBezTo>
                <a:cubicBezTo>
                  <a:pt x="13302" y="5343"/>
                  <a:pt x="12776" y="5411"/>
                  <a:pt x="12254" y="5411"/>
                </a:cubicBezTo>
                <a:cubicBezTo>
                  <a:pt x="12040" y="5411"/>
                  <a:pt x="11827" y="5399"/>
                  <a:pt x="11616" y="5368"/>
                </a:cubicBezTo>
                <a:cubicBezTo>
                  <a:pt x="11061" y="5285"/>
                  <a:pt x="10475" y="5069"/>
                  <a:pt x="10091" y="4643"/>
                </a:cubicBezTo>
                <a:cubicBezTo>
                  <a:pt x="9897" y="4427"/>
                  <a:pt x="9787" y="4173"/>
                  <a:pt x="9743" y="3888"/>
                </a:cubicBezTo>
                <a:cubicBezTo>
                  <a:pt x="9707" y="3654"/>
                  <a:pt x="9705" y="3394"/>
                  <a:pt x="9578" y="3185"/>
                </a:cubicBezTo>
                <a:cubicBezTo>
                  <a:pt x="9464" y="2998"/>
                  <a:pt x="9299" y="2929"/>
                  <a:pt x="9120" y="2929"/>
                </a:cubicBezTo>
                <a:cubicBezTo>
                  <a:pt x="8862" y="2929"/>
                  <a:pt x="8574" y="3073"/>
                  <a:pt x="8373" y="3214"/>
                </a:cubicBezTo>
                <a:cubicBezTo>
                  <a:pt x="7958" y="3505"/>
                  <a:pt x="7656" y="3918"/>
                  <a:pt x="7338" y="4305"/>
                </a:cubicBezTo>
                <a:cubicBezTo>
                  <a:pt x="6905" y="4830"/>
                  <a:pt x="6468" y="5230"/>
                  <a:pt x="5767" y="5318"/>
                </a:cubicBezTo>
                <a:cubicBezTo>
                  <a:pt x="5358" y="5369"/>
                  <a:pt x="4797" y="5459"/>
                  <a:pt x="4526" y="5787"/>
                </a:cubicBezTo>
                <a:lnTo>
                  <a:pt x="4526" y="5787"/>
                </a:lnTo>
                <a:cubicBezTo>
                  <a:pt x="4284" y="4322"/>
                  <a:pt x="4115" y="2847"/>
                  <a:pt x="4017" y="1366"/>
                </a:cubicBezTo>
                <a:lnTo>
                  <a:pt x="4017" y="1366"/>
                </a:lnTo>
                <a:cubicBezTo>
                  <a:pt x="4013" y="1145"/>
                  <a:pt x="4000" y="925"/>
                  <a:pt x="3979" y="705"/>
                </a:cubicBezTo>
                <a:lnTo>
                  <a:pt x="3979" y="705"/>
                </a:lnTo>
                <a:cubicBezTo>
                  <a:pt x="3978" y="695"/>
                  <a:pt x="3978" y="685"/>
                  <a:pt x="3977" y="675"/>
                </a:cubicBezTo>
                <a:lnTo>
                  <a:pt x="3976" y="675"/>
                </a:lnTo>
                <a:cubicBezTo>
                  <a:pt x="3968" y="599"/>
                  <a:pt x="3905" y="560"/>
                  <a:pt x="3845" y="560"/>
                </a:cubicBezTo>
                <a:cubicBezTo>
                  <a:pt x="3786" y="560"/>
                  <a:pt x="3730" y="598"/>
                  <a:pt x="3734" y="676"/>
                </a:cubicBezTo>
                <a:cubicBezTo>
                  <a:pt x="3747" y="925"/>
                  <a:pt x="3761" y="1173"/>
                  <a:pt x="3778" y="1421"/>
                </a:cubicBezTo>
                <a:lnTo>
                  <a:pt x="3778" y="1421"/>
                </a:lnTo>
                <a:cubicBezTo>
                  <a:pt x="3786" y="1975"/>
                  <a:pt x="3742" y="2529"/>
                  <a:pt x="3645" y="3076"/>
                </a:cubicBezTo>
                <a:cubicBezTo>
                  <a:pt x="3513" y="3816"/>
                  <a:pt x="3310" y="4663"/>
                  <a:pt x="2910" y="5307"/>
                </a:cubicBezTo>
                <a:cubicBezTo>
                  <a:pt x="2725" y="5605"/>
                  <a:pt x="2489" y="5702"/>
                  <a:pt x="2225" y="5702"/>
                </a:cubicBezTo>
                <a:cubicBezTo>
                  <a:pt x="1744" y="5702"/>
                  <a:pt x="1174" y="5382"/>
                  <a:pt x="661" y="5382"/>
                </a:cubicBezTo>
                <a:cubicBezTo>
                  <a:pt x="462" y="5382"/>
                  <a:pt x="271" y="5430"/>
                  <a:pt x="98" y="5565"/>
                </a:cubicBezTo>
                <a:cubicBezTo>
                  <a:pt x="0" y="5641"/>
                  <a:pt x="89" y="5765"/>
                  <a:pt x="191" y="5765"/>
                </a:cubicBezTo>
                <a:cubicBezTo>
                  <a:pt x="217" y="5765"/>
                  <a:pt x="245" y="5757"/>
                  <a:pt x="270" y="5737"/>
                </a:cubicBezTo>
                <a:lnTo>
                  <a:pt x="268" y="5737"/>
                </a:lnTo>
                <a:cubicBezTo>
                  <a:pt x="398" y="5636"/>
                  <a:pt x="547" y="5599"/>
                  <a:pt x="705" y="5599"/>
                </a:cubicBezTo>
                <a:cubicBezTo>
                  <a:pt x="1098" y="5599"/>
                  <a:pt x="1547" y="5831"/>
                  <a:pt x="1886" y="5904"/>
                </a:cubicBezTo>
                <a:cubicBezTo>
                  <a:pt x="1999" y="5928"/>
                  <a:pt x="2108" y="5940"/>
                  <a:pt x="2212" y="5940"/>
                </a:cubicBezTo>
                <a:cubicBezTo>
                  <a:pt x="2611" y="5940"/>
                  <a:pt x="2940" y="5761"/>
                  <a:pt x="3159" y="5360"/>
                </a:cubicBezTo>
                <a:cubicBezTo>
                  <a:pt x="3526" y="4685"/>
                  <a:pt x="3742" y="3893"/>
                  <a:pt x="3878" y="3141"/>
                </a:cubicBezTo>
                <a:cubicBezTo>
                  <a:pt x="3888" y="3083"/>
                  <a:pt x="3898" y="3024"/>
                  <a:pt x="3907" y="2966"/>
                </a:cubicBezTo>
                <a:lnTo>
                  <a:pt x="3907" y="2966"/>
                </a:lnTo>
                <a:cubicBezTo>
                  <a:pt x="4021" y="4092"/>
                  <a:pt x="4176" y="5214"/>
                  <a:pt x="4372" y="6330"/>
                </a:cubicBezTo>
                <a:cubicBezTo>
                  <a:pt x="4382" y="6389"/>
                  <a:pt x="4431" y="6416"/>
                  <a:pt x="4482" y="6416"/>
                </a:cubicBezTo>
                <a:cubicBezTo>
                  <a:pt x="4546" y="6416"/>
                  <a:pt x="4613" y="6373"/>
                  <a:pt x="4610" y="6297"/>
                </a:cubicBezTo>
                <a:cubicBezTo>
                  <a:pt x="4571" y="5468"/>
                  <a:pt x="5855" y="5629"/>
                  <a:pt x="6362" y="5431"/>
                </a:cubicBezTo>
                <a:cubicBezTo>
                  <a:pt x="6817" y="5255"/>
                  <a:pt x="7161" y="4894"/>
                  <a:pt x="7467" y="4526"/>
                </a:cubicBezTo>
                <a:cubicBezTo>
                  <a:pt x="7798" y="4129"/>
                  <a:pt x="8106" y="3679"/>
                  <a:pt x="8546" y="3390"/>
                </a:cubicBezTo>
                <a:cubicBezTo>
                  <a:pt x="8695" y="3292"/>
                  <a:pt x="8913" y="3174"/>
                  <a:pt x="9099" y="3174"/>
                </a:cubicBezTo>
                <a:cubicBezTo>
                  <a:pt x="9226" y="3174"/>
                  <a:pt x="9339" y="3229"/>
                  <a:pt x="9405" y="3384"/>
                </a:cubicBezTo>
                <a:cubicBezTo>
                  <a:pt x="9505" y="3622"/>
                  <a:pt x="9481" y="3899"/>
                  <a:pt x="9547" y="4146"/>
                </a:cubicBezTo>
                <a:cubicBezTo>
                  <a:pt x="9821" y="5180"/>
                  <a:pt x="11034" y="5608"/>
                  <a:pt x="11995" y="5644"/>
                </a:cubicBezTo>
                <a:cubicBezTo>
                  <a:pt x="12071" y="5647"/>
                  <a:pt x="12147" y="5649"/>
                  <a:pt x="12223" y="5649"/>
                </a:cubicBezTo>
                <a:cubicBezTo>
                  <a:pt x="12773" y="5649"/>
                  <a:pt x="13322" y="5581"/>
                  <a:pt x="13871" y="5581"/>
                </a:cubicBezTo>
                <a:cubicBezTo>
                  <a:pt x="14012" y="5581"/>
                  <a:pt x="14153" y="5585"/>
                  <a:pt x="14294" y="5596"/>
                </a:cubicBezTo>
                <a:cubicBezTo>
                  <a:pt x="14646" y="5624"/>
                  <a:pt x="14960" y="5734"/>
                  <a:pt x="15300" y="5809"/>
                </a:cubicBezTo>
                <a:cubicBezTo>
                  <a:pt x="15394" y="5830"/>
                  <a:pt x="15493" y="5845"/>
                  <a:pt x="15590" y="5845"/>
                </a:cubicBezTo>
                <a:cubicBezTo>
                  <a:pt x="15749" y="5845"/>
                  <a:pt x="15903" y="5804"/>
                  <a:pt x="16020" y="5679"/>
                </a:cubicBezTo>
                <a:cubicBezTo>
                  <a:pt x="16238" y="5450"/>
                  <a:pt x="16238" y="5021"/>
                  <a:pt x="16288" y="4729"/>
                </a:cubicBezTo>
                <a:lnTo>
                  <a:pt x="16529" y="3323"/>
                </a:lnTo>
                <a:lnTo>
                  <a:pt x="16812" y="1675"/>
                </a:lnTo>
                <a:lnTo>
                  <a:pt x="16812" y="1675"/>
                </a:lnTo>
                <a:cubicBezTo>
                  <a:pt x="16912" y="3130"/>
                  <a:pt x="17110" y="4577"/>
                  <a:pt x="17405" y="6006"/>
                </a:cubicBezTo>
                <a:cubicBezTo>
                  <a:pt x="17418" y="6066"/>
                  <a:pt x="17462" y="6091"/>
                  <a:pt x="17510" y="6091"/>
                </a:cubicBezTo>
                <a:cubicBezTo>
                  <a:pt x="17554" y="6091"/>
                  <a:pt x="17599" y="6070"/>
                  <a:pt x="17626" y="6035"/>
                </a:cubicBezTo>
                <a:cubicBezTo>
                  <a:pt x="17881" y="5699"/>
                  <a:pt x="18325" y="5673"/>
                  <a:pt x="18739" y="5673"/>
                </a:cubicBezTo>
                <a:cubicBezTo>
                  <a:pt x="18815" y="5673"/>
                  <a:pt x="18890" y="5674"/>
                  <a:pt x="18962" y="5674"/>
                </a:cubicBezTo>
                <a:cubicBezTo>
                  <a:pt x="19020" y="5674"/>
                  <a:pt x="19076" y="5673"/>
                  <a:pt x="19130" y="5671"/>
                </a:cubicBezTo>
                <a:cubicBezTo>
                  <a:pt x="19628" y="5653"/>
                  <a:pt x="20108" y="5552"/>
                  <a:pt x="20435" y="5144"/>
                </a:cubicBezTo>
                <a:cubicBezTo>
                  <a:pt x="20805" y="4681"/>
                  <a:pt x="20883" y="4049"/>
                  <a:pt x="21293" y="3611"/>
                </a:cubicBezTo>
                <a:cubicBezTo>
                  <a:pt x="21450" y="3445"/>
                  <a:pt x="21658" y="3316"/>
                  <a:pt x="21882" y="3316"/>
                </a:cubicBezTo>
                <a:cubicBezTo>
                  <a:pt x="21947" y="3316"/>
                  <a:pt x="22012" y="3327"/>
                  <a:pt x="22079" y="3350"/>
                </a:cubicBezTo>
                <a:cubicBezTo>
                  <a:pt x="22345" y="3443"/>
                  <a:pt x="22507" y="3706"/>
                  <a:pt x="22639" y="3939"/>
                </a:cubicBezTo>
                <a:cubicBezTo>
                  <a:pt x="22877" y="4360"/>
                  <a:pt x="23062" y="4811"/>
                  <a:pt x="23461" y="5110"/>
                </a:cubicBezTo>
                <a:cubicBezTo>
                  <a:pt x="23919" y="5452"/>
                  <a:pt x="24507" y="5550"/>
                  <a:pt x="25062" y="5595"/>
                </a:cubicBezTo>
                <a:cubicBezTo>
                  <a:pt x="25790" y="5653"/>
                  <a:pt x="26522" y="5661"/>
                  <a:pt x="27251" y="5691"/>
                </a:cubicBezTo>
                <a:lnTo>
                  <a:pt x="28427" y="5739"/>
                </a:lnTo>
                <a:cubicBezTo>
                  <a:pt x="28484" y="5741"/>
                  <a:pt x="28542" y="5743"/>
                  <a:pt x="28599" y="5743"/>
                </a:cubicBezTo>
                <a:cubicBezTo>
                  <a:pt x="28811" y="5743"/>
                  <a:pt x="29009" y="5708"/>
                  <a:pt x="29121" y="5487"/>
                </a:cubicBezTo>
                <a:cubicBezTo>
                  <a:pt x="29280" y="5172"/>
                  <a:pt x="29269" y="4725"/>
                  <a:pt x="29318" y="4383"/>
                </a:cubicBezTo>
                <a:lnTo>
                  <a:pt x="29512" y="3057"/>
                </a:lnTo>
                <a:lnTo>
                  <a:pt x="29753" y="1409"/>
                </a:lnTo>
                <a:lnTo>
                  <a:pt x="29753" y="1409"/>
                </a:lnTo>
                <a:cubicBezTo>
                  <a:pt x="29875" y="2954"/>
                  <a:pt x="30079" y="4491"/>
                  <a:pt x="30365" y="6015"/>
                </a:cubicBezTo>
                <a:cubicBezTo>
                  <a:pt x="30377" y="6076"/>
                  <a:pt x="30435" y="6101"/>
                  <a:pt x="30489" y="6101"/>
                </a:cubicBezTo>
                <a:cubicBezTo>
                  <a:pt x="30498" y="6101"/>
                  <a:pt x="30506" y="6101"/>
                  <a:pt x="30514" y="6099"/>
                </a:cubicBezTo>
                <a:cubicBezTo>
                  <a:pt x="31726" y="5930"/>
                  <a:pt x="32865" y="5334"/>
                  <a:pt x="33690" y="4430"/>
                </a:cubicBezTo>
                <a:cubicBezTo>
                  <a:pt x="33875" y="4227"/>
                  <a:pt x="34031" y="4006"/>
                  <a:pt x="34196" y="3787"/>
                </a:cubicBezTo>
                <a:cubicBezTo>
                  <a:pt x="34335" y="3602"/>
                  <a:pt x="34583" y="3302"/>
                  <a:pt x="34838" y="3302"/>
                </a:cubicBezTo>
                <a:cubicBezTo>
                  <a:pt x="34915" y="3302"/>
                  <a:pt x="34994" y="3330"/>
                  <a:pt x="35070" y="3398"/>
                </a:cubicBezTo>
                <a:cubicBezTo>
                  <a:pt x="35256" y="3566"/>
                  <a:pt x="35283" y="3884"/>
                  <a:pt x="35352" y="4109"/>
                </a:cubicBezTo>
                <a:cubicBezTo>
                  <a:pt x="35418" y="4330"/>
                  <a:pt x="35525" y="4536"/>
                  <a:pt x="35669" y="4716"/>
                </a:cubicBezTo>
                <a:cubicBezTo>
                  <a:pt x="36291" y="5480"/>
                  <a:pt x="37427" y="5627"/>
                  <a:pt x="38347" y="5670"/>
                </a:cubicBezTo>
                <a:cubicBezTo>
                  <a:pt x="39094" y="5704"/>
                  <a:pt x="39844" y="5704"/>
                  <a:pt x="40592" y="5718"/>
                </a:cubicBezTo>
                <a:cubicBezTo>
                  <a:pt x="40815" y="5723"/>
                  <a:pt x="41069" y="5756"/>
                  <a:pt x="41311" y="5756"/>
                </a:cubicBezTo>
                <a:cubicBezTo>
                  <a:pt x="41433" y="5756"/>
                  <a:pt x="41552" y="5748"/>
                  <a:pt x="41662" y="5723"/>
                </a:cubicBezTo>
                <a:cubicBezTo>
                  <a:pt x="41908" y="5668"/>
                  <a:pt x="42013" y="5446"/>
                  <a:pt x="42061" y="5219"/>
                </a:cubicBezTo>
                <a:cubicBezTo>
                  <a:pt x="42234" y="4405"/>
                  <a:pt x="42314" y="3555"/>
                  <a:pt x="42397" y="2728"/>
                </a:cubicBezTo>
                <a:cubicBezTo>
                  <a:pt x="42442" y="2267"/>
                  <a:pt x="42479" y="1806"/>
                  <a:pt x="42507" y="1345"/>
                </a:cubicBezTo>
                <a:lnTo>
                  <a:pt x="42507" y="1345"/>
                </a:lnTo>
                <a:cubicBezTo>
                  <a:pt x="42753" y="2930"/>
                  <a:pt x="42998" y="4516"/>
                  <a:pt x="43243" y="6101"/>
                </a:cubicBezTo>
                <a:cubicBezTo>
                  <a:pt x="43252" y="6157"/>
                  <a:pt x="43308" y="6188"/>
                  <a:pt x="43362" y="6188"/>
                </a:cubicBezTo>
                <a:cubicBezTo>
                  <a:pt x="43404" y="6188"/>
                  <a:pt x="43446" y="6169"/>
                  <a:pt x="43465" y="6129"/>
                </a:cubicBezTo>
                <a:cubicBezTo>
                  <a:pt x="43691" y="5642"/>
                  <a:pt x="44324" y="5690"/>
                  <a:pt x="44779" y="5649"/>
                </a:cubicBezTo>
                <a:cubicBezTo>
                  <a:pt x="45229" y="5612"/>
                  <a:pt x="45647" y="5521"/>
                  <a:pt x="45984" y="5203"/>
                </a:cubicBezTo>
                <a:cubicBezTo>
                  <a:pt x="46298" y="4907"/>
                  <a:pt x="46504" y="4514"/>
                  <a:pt x="46733" y="4153"/>
                </a:cubicBezTo>
                <a:cubicBezTo>
                  <a:pt x="46952" y="3808"/>
                  <a:pt x="47213" y="3437"/>
                  <a:pt x="47639" y="3389"/>
                </a:cubicBezTo>
                <a:lnTo>
                  <a:pt x="47639" y="3389"/>
                </a:lnTo>
                <a:cubicBezTo>
                  <a:pt x="48138" y="4753"/>
                  <a:pt x="49536" y="5669"/>
                  <a:pt x="50964" y="5669"/>
                </a:cubicBezTo>
                <a:cubicBezTo>
                  <a:pt x="51267" y="5669"/>
                  <a:pt x="51571" y="5628"/>
                  <a:pt x="51868" y="5541"/>
                </a:cubicBezTo>
                <a:cubicBezTo>
                  <a:pt x="52005" y="5501"/>
                  <a:pt x="51964" y="5301"/>
                  <a:pt x="51840" y="5301"/>
                </a:cubicBezTo>
                <a:cubicBezTo>
                  <a:pt x="51828" y="5301"/>
                  <a:pt x="51816" y="5303"/>
                  <a:pt x="51803" y="5307"/>
                </a:cubicBezTo>
                <a:cubicBezTo>
                  <a:pt x="51528" y="5387"/>
                  <a:pt x="51245" y="5425"/>
                  <a:pt x="50963" y="5425"/>
                </a:cubicBezTo>
                <a:cubicBezTo>
                  <a:pt x="49609" y="5425"/>
                  <a:pt x="48275" y="4544"/>
                  <a:pt x="47841" y="3231"/>
                </a:cubicBezTo>
                <a:cubicBezTo>
                  <a:pt x="47826" y="3180"/>
                  <a:pt x="47778" y="3143"/>
                  <a:pt x="47723" y="3142"/>
                </a:cubicBezTo>
                <a:cubicBezTo>
                  <a:pt x="46737" y="3152"/>
                  <a:pt x="46453" y="4355"/>
                  <a:pt x="45891" y="4954"/>
                </a:cubicBezTo>
                <a:cubicBezTo>
                  <a:pt x="45493" y="5377"/>
                  <a:pt x="44966" y="5390"/>
                  <a:pt x="44423" y="5433"/>
                </a:cubicBezTo>
                <a:cubicBezTo>
                  <a:pt x="44067" y="5463"/>
                  <a:pt x="43685" y="5516"/>
                  <a:pt x="43433" y="5757"/>
                </a:cubicBezTo>
                <a:lnTo>
                  <a:pt x="43433" y="5757"/>
                </a:lnTo>
                <a:cubicBezTo>
                  <a:pt x="43143" y="3878"/>
                  <a:pt x="42853" y="1999"/>
                  <a:pt x="42562" y="121"/>
                </a:cubicBezTo>
                <a:lnTo>
                  <a:pt x="42562" y="121"/>
                </a:lnTo>
                <a:cubicBezTo>
                  <a:pt x="42562" y="121"/>
                  <a:pt x="42562" y="120"/>
                  <a:pt x="42562" y="120"/>
                </a:cubicBezTo>
                <a:lnTo>
                  <a:pt x="42562" y="120"/>
                </a:lnTo>
                <a:lnTo>
                  <a:pt x="42562" y="120"/>
                </a:lnTo>
                <a:lnTo>
                  <a:pt x="42562" y="120"/>
                </a:lnTo>
                <a:cubicBezTo>
                  <a:pt x="42561" y="109"/>
                  <a:pt x="42559" y="98"/>
                  <a:pt x="42557" y="88"/>
                </a:cubicBezTo>
                <a:cubicBezTo>
                  <a:pt x="42548" y="27"/>
                  <a:pt x="42503" y="0"/>
                  <a:pt x="424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8"/>
          <p:cNvSpPr/>
          <p:nvPr/>
        </p:nvSpPr>
        <p:spPr>
          <a:xfrm>
            <a:off x="-2019548" y="4190684"/>
            <a:ext cx="3649504" cy="3649821"/>
          </a:xfrm>
          <a:custGeom>
            <a:rect b="b" l="l" r="r" t="t"/>
            <a:pathLst>
              <a:path extrusionOk="0" h="15105" w="15104">
                <a:moveTo>
                  <a:pt x="7552" y="0"/>
                </a:moveTo>
                <a:cubicBezTo>
                  <a:pt x="5550" y="0"/>
                  <a:pt x="3628" y="797"/>
                  <a:pt x="2212" y="2213"/>
                </a:cubicBezTo>
                <a:cubicBezTo>
                  <a:pt x="796" y="3629"/>
                  <a:pt x="1" y="5549"/>
                  <a:pt x="1" y="7552"/>
                </a:cubicBezTo>
                <a:cubicBezTo>
                  <a:pt x="1" y="9555"/>
                  <a:pt x="796" y="11476"/>
                  <a:pt x="2212" y="12892"/>
                </a:cubicBezTo>
                <a:cubicBezTo>
                  <a:pt x="3628" y="14308"/>
                  <a:pt x="5550" y="15104"/>
                  <a:pt x="7552" y="15104"/>
                </a:cubicBezTo>
                <a:cubicBezTo>
                  <a:pt x="9555" y="15104"/>
                  <a:pt x="11475" y="14308"/>
                  <a:pt x="12892" y="12892"/>
                </a:cubicBezTo>
                <a:cubicBezTo>
                  <a:pt x="14308" y="11476"/>
                  <a:pt x="15104" y="9555"/>
                  <a:pt x="15104" y="7552"/>
                </a:cubicBezTo>
                <a:cubicBezTo>
                  <a:pt x="15104" y="5549"/>
                  <a:pt x="14308" y="3629"/>
                  <a:pt x="12892" y="2213"/>
                </a:cubicBezTo>
                <a:cubicBezTo>
                  <a:pt x="11475" y="797"/>
                  <a:pt x="9555" y="0"/>
                  <a:pt x="7552" y="0"/>
                </a:cubicBezTo>
                <a:close/>
              </a:path>
            </a:pathLst>
          </a:custGeom>
          <a:solidFill>
            <a:srgbClr val="0104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"/>
          <p:cNvSpPr/>
          <p:nvPr/>
        </p:nvSpPr>
        <p:spPr>
          <a:xfrm flipH="1">
            <a:off x="-854520" y="4665200"/>
            <a:ext cx="1305500" cy="1305527"/>
          </a:xfrm>
          <a:custGeom>
            <a:rect b="b" l="l" r="r" t="t"/>
            <a:pathLst>
              <a:path extrusionOk="0" h="5403" w="5403">
                <a:moveTo>
                  <a:pt x="2701" y="1"/>
                </a:moveTo>
                <a:cubicBezTo>
                  <a:pt x="1210" y="1"/>
                  <a:pt x="1" y="1210"/>
                  <a:pt x="1" y="2701"/>
                </a:cubicBezTo>
                <a:cubicBezTo>
                  <a:pt x="1" y="4193"/>
                  <a:pt x="1210" y="5402"/>
                  <a:pt x="2701" y="5402"/>
                </a:cubicBezTo>
                <a:cubicBezTo>
                  <a:pt x="4193" y="5402"/>
                  <a:pt x="5402" y="4193"/>
                  <a:pt x="5402" y="2701"/>
                </a:cubicBezTo>
                <a:cubicBezTo>
                  <a:pt x="5402" y="1210"/>
                  <a:pt x="4193" y="1"/>
                  <a:pt x="27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9"/>
          <p:cNvSpPr/>
          <p:nvPr/>
        </p:nvSpPr>
        <p:spPr>
          <a:xfrm flipH="1">
            <a:off x="8200461" y="383958"/>
            <a:ext cx="1962720" cy="1788304"/>
          </a:xfrm>
          <a:custGeom>
            <a:rect b="b" l="l" r="r" t="t"/>
            <a:pathLst>
              <a:path extrusionOk="0" h="7401" w="8123">
                <a:moveTo>
                  <a:pt x="4061" y="1"/>
                </a:moveTo>
                <a:cubicBezTo>
                  <a:pt x="3115" y="1"/>
                  <a:pt x="2168" y="362"/>
                  <a:pt x="1446" y="1085"/>
                </a:cubicBezTo>
                <a:cubicBezTo>
                  <a:pt x="0" y="2529"/>
                  <a:pt x="0" y="4871"/>
                  <a:pt x="1446" y="6317"/>
                </a:cubicBezTo>
                <a:cubicBezTo>
                  <a:pt x="2168" y="7039"/>
                  <a:pt x="3115" y="7400"/>
                  <a:pt x="4061" y="7400"/>
                </a:cubicBezTo>
                <a:cubicBezTo>
                  <a:pt x="5008" y="7400"/>
                  <a:pt x="5955" y="7039"/>
                  <a:pt x="6678" y="6317"/>
                </a:cubicBezTo>
                <a:cubicBezTo>
                  <a:pt x="8122" y="4871"/>
                  <a:pt x="8122" y="2529"/>
                  <a:pt x="6678" y="1085"/>
                </a:cubicBezTo>
                <a:cubicBezTo>
                  <a:pt x="5955" y="362"/>
                  <a:pt x="5008" y="1"/>
                  <a:pt x="40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9"/>
          <p:cNvSpPr txBox="1"/>
          <p:nvPr>
            <p:ph type="title"/>
          </p:nvPr>
        </p:nvSpPr>
        <p:spPr>
          <a:xfrm>
            <a:off x="1617725" y="1474488"/>
            <a:ext cx="5590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4" name="Google Shape;184;p9"/>
          <p:cNvSpPr txBox="1"/>
          <p:nvPr>
            <p:ph idx="1" type="subTitle"/>
          </p:nvPr>
        </p:nvSpPr>
        <p:spPr>
          <a:xfrm>
            <a:off x="1617725" y="2179488"/>
            <a:ext cx="5590200" cy="13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9"/>
          <p:cNvSpPr/>
          <p:nvPr/>
        </p:nvSpPr>
        <p:spPr>
          <a:xfrm flipH="1">
            <a:off x="-2721555" y="-2102391"/>
            <a:ext cx="3649504" cy="3649821"/>
          </a:xfrm>
          <a:custGeom>
            <a:rect b="b" l="l" r="r" t="t"/>
            <a:pathLst>
              <a:path extrusionOk="0" h="15105" w="15104">
                <a:moveTo>
                  <a:pt x="7552" y="0"/>
                </a:moveTo>
                <a:cubicBezTo>
                  <a:pt x="5550" y="0"/>
                  <a:pt x="3628" y="797"/>
                  <a:pt x="2212" y="2213"/>
                </a:cubicBezTo>
                <a:cubicBezTo>
                  <a:pt x="796" y="3629"/>
                  <a:pt x="1" y="5549"/>
                  <a:pt x="1" y="7552"/>
                </a:cubicBezTo>
                <a:cubicBezTo>
                  <a:pt x="1" y="9555"/>
                  <a:pt x="796" y="11476"/>
                  <a:pt x="2212" y="12892"/>
                </a:cubicBezTo>
                <a:cubicBezTo>
                  <a:pt x="3628" y="14308"/>
                  <a:pt x="5550" y="15104"/>
                  <a:pt x="7552" y="15104"/>
                </a:cubicBezTo>
                <a:cubicBezTo>
                  <a:pt x="9555" y="15104"/>
                  <a:pt x="11475" y="14308"/>
                  <a:pt x="12892" y="12892"/>
                </a:cubicBezTo>
                <a:cubicBezTo>
                  <a:pt x="14308" y="11476"/>
                  <a:pt x="15104" y="9555"/>
                  <a:pt x="15104" y="7552"/>
                </a:cubicBezTo>
                <a:cubicBezTo>
                  <a:pt x="15104" y="5549"/>
                  <a:pt x="14308" y="3629"/>
                  <a:pt x="12892" y="2213"/>
                </a:cubicBezTo>
                <a:cubicBezTo>
                  <a:pt x="11475" y="797"/>
                  <a:pt x="9555" y="0"/>
                  <a:pt x="75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9"/>
          <p:cNvSpPr/>
          <p:nvPr/>
        </p:nvSpPr>
        <p:spPr>
          <a:xfrm flipH="1">
            <a:off x="-2187327" y="-1567910"/>
            <a:ext cx="2580797" cy="2580608"/>
          </a:xfrm>
          <a:custGeom>
            <a:rect b="b" l="l" r="r" t="t"/>
            <a:pathLst>
              <a:path extrusionOk="0" h="10680" w="10681">
                <a:moveTo>
                  <a:pt x="5340" y="1"/>
                </a:moveTo>
                <a:cubicBezTo>
                  <a:pt x="2391" y="1"/>
                  <a:pt x="0" y="2391"/>
                  <a:pt x="0" y="5340"/>
                </a:cubicBezTo>
                <a:cubicBezTo>
                  <a:pt x="0" y="8290"/>
                  <a:pt x="2391" y="10680"/>
                  <a:pt x="5340" y="10680"/>
                </a:cubicBezTo>
                <a:cubicBezTo>
                  <a:pt x="8289" y="10680"/>
                  <a:pt x="10680" y="8290"/>
                  <a:pt x="10680" y="5340"/>
                </a:cubicBezTo>
                <a:cubicBezTo>
                  <a:pt x="10680" y="2391"/>
                  <a:pt x="8289" y="1"/>
                  <a:pt x="534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9"/>
          <p:cNvSpPr/>
          <p:nvPr/>
        </p:nvSpPr>
        <p:spPr>
          <a:xfrm flipH="1">
            <a:off x="7488655" y="-645765"/>
            <a:ext cx="1798415" cy="1638493"/>
          </a:xfrm>
          <a:custGeom>
            <a:rect b="b" l="l" r="r" t="t"/>
            <a:pathLst>
              <a:path extrusionOk="0" h="6781" w="7443">
                <a:moveTo>
                  <a:pt x="3721" y="1"/>
                </a:moveTo>
                <a:cubicBezTo>
                  <a:pt x="2854" y="1"/>
                  <a:pt x="1986" y="332"/>
                  <a:pt x="1325" y="993"/>
                </a:cubicBezTo>
                <a:cubicBezTo>
                  <a:pt x="1" y="2317"/>
                  <a:pt x="1" y="4464"/>
                  <a:pt x="1325" y="5788"/>
                </a:cubicBezTo>
                <a:cubicBezTo>
                  <a:pt x="1986" y="6449"/>
                  <a:pt x="2854" y="6780"/>
                  <a:pt x="3721" y="6780"/>
                </a:cubicBezTo>
                <a:cubicBezTo>
                  <a:pt x="4589" y="6780"/>
                  <a:pt x="5457" y="6449"/>
                  <a:pt x="6119" y="5788"/>
                </a:cubicBezTo>
                <a:cubicBezTo>
                  <a:pt x="7443" y="4464"/>
                  <a:pt x="7443" y="2317"/>
                  <a:pt x="6119" y="993"/>
                </a:cubicBezTo>
                <a:cubicBezTo>
                  <a:pt x="5457" y="332"/>
                  <a:pt x="4589" y="1"/>
                  <a:pt x="37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9"/>
          <p:cNvSpPr/>
          <p:nvPr/>
        </p:nvSpPr>
        <p:spPr>
          <a:xfrm flipH="1">
            <a:off x="6042957" y="-166846"/>
            <a:ext cx="748796" cy="680672"/>
          </a:xfrm>
          <a:custGeom>
            <a:rect b="b" l="l" r="r" t="t"/>
            <a:pathLst>
              <a:path extrusionOk="0" h="2817" w="3099">
                <a:moveTo>
                  <a:pt x="1548" y="0"/>
                </a:moveTo>
                <a:cubicBezTo>
                  <a:pt x="910" y="0"/>
                  <a:pt x="332" y="437"/>
                  <a:pt x="179" y="1086"/>
                </a:cubicBezTo>
                <a:cubicBezTo>
                  <a:pt x="1" y="1842"/>
                  <a:pt x="469" y="2600"/>
                  <a:pt x="1226" y="2778"/>
                </a:cubicBezTo>
                <a:cubicBezTo>
                  <a:pt x="1335" y="2804"/>
                  <a:pt x="1444" y="2817"/>
                  <a:pt x="1552" y="2817"/>
                </a:cubicBezTo>
                <a:cubicBezTo>
                  <a:pt x="2190" y="2817"/>
                  <a:pt x="2767" y="2379"/>
                  <a:pt x="2920" y="1732"/>
                </a:cubicBezTo>
                <a:cubicBezTo>
                  <a:pt x="3098" y="976"/>
                  <a:pt x="2630" y="217"/>
                  <a:pt x="1873" y="38"/>
                </a:cubicBezTo>
                <a:cubicBezTo>
                  <a:pt x="1765" y="12"/>
                  <a:pt x="1656" y="0"/>
                  <a:pt x="1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9"/>
          <p:cNvSpPr/>
          <p:nvPr/>
        </p:nvSpPr>
        <p:spPr>
          <a:xfrm flipH="1">
            <a:off x="4191370" y="-160912"/>
            <a:ext cx="442899" cy="443149"/>
          </a:xfrm>
          <a:custGeom>
            <a:rect b="b" l="l" r="r" t="t"/>
            <a:pathLst>
              <a:path extrusionOk="0" h="1834" w="1833">
                <a:moveTo>
                  <a:pt x="916" y="1"/>
                </a:moveTo>
                <a:cubicBezTo>
                  <a:pt x="410" y="1"/>
                  <a:pt x="1" y="412"/>
                  <a:pt x="1" y="918"/>
                </a:cubicBezTo>
                <a:cubicBezTo>
                  <a:pt x="1" y="1423"/>
                  <a:pt x="410" y="1833"/>
                  <a:pt x="916" y="1833"/>
                </a:cubicBezTo>
                <a:cubicBezTo>
                  <a:pt x="1423" y="1833"/>
                  <a:pt x="1833" y="1423"/>
                  <a:pt x="1833" y="918"/>
                </a:cubicBezTo>
                <a:cubicBezTo>
                  <a:pt x="1833" y="412"/>
                  <a:pt x="1423" y="1"/>
                  <a:pt x="91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9"/>
          <p:cNvSpPr/>
          <p:nvPr/>
        </p:nvSpPr>
        <p:spPr>
          <a:xfrm flipH="1">
            <a:off x="8034723" y="-150670"/>
            <a:ext cx="709894" cy="645394"/>
          </a:xfrm>
          <a:custGeom>
            <a:rect b="b" l="l" r="r" t="t"/>
            <a:pathLst>
              <a:path extrusionOk="0" h="2671" w="2938">
                <a:moveTo>
                  <a:pt x="1468" y="1"/>
                </a:moveTo>
                <a:cubicBezTo>
                  <a:pt x="863" y="1"/>
                  <a:pt x="315" y="415"/>
                  <a:pt x="170" y="1030"/>
                </a:cubicBezTo>
                <a:cubicBezTo>
                  <a:pt x="1" y="1746"/>
                  <a:pt x="446" y="2465"/>
                  <a:pt x="1163" y="2635"/>
                </a:cubicBezTo>
                <a:cubicBezTo>
                  <a:pt x="1266" y="2659"/>
                  <a:pt x="1370" y="2671"/>
                  <a:pt x="1472" y="2671"/>
                </a:cubicBezTo>
                <a:cubicBezTo>
                  <a:pt x="2076" y="2671"/>
                  <a:pt x="2624" y="2257"/>
                  <a:pt x="2769" y="1643"/>
                </a:cubicBezTo>
                <a:cubicBezTo>
                  <a:pt x="2937" y="925"/>
                  <a:pt x="2494" y="206"/>
                  <a:pt x="1776" y="37"/>
                </a:cubicBezTo>
                <a:cubicBezTo>
                  <a:pt x="1673" y="12"/>
                  <a:pt x="1570" y="1"/>
                  <a:pt x="146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9"/>
          <p:cNvSpPr/>
          <p:nvPr/>
        </p:nvSpPr>
        <p:spPr>
          <a:xfrm flipH="1">
            <a:off x="1227331" y="-126843"/>
            <a:ext cx="600438" cy="600692"/>
          </a:xfrm>
          <a:custGeom>
            <a:rect b="b" l="l" r="r" t="t"/>
            <a:pathLst>
              <a:path extrusionOk="0" h="2486" w="2485">
                <a:moveTo>
                  <a:pt x="1242" y="1"/>
                </a:moveTo>
                <a:cubicBezTo>
                  <a:pt x="557" y="1"/>
                  <a:pt x="1" y="557"/>
                  <a:pt x="1" y="1242"/>
                </a:cubicBezTo>
                <a:cubicBezTo>
                  <a:pt x="1" y="1929"/>
                  <a:pt x="557" y="2485"/>
                  <a:pt x="1242" y="2485"/>
                </a:cubicBezTo>
                <a:cubicBezTo>
                  <a:pt x="1929" y="2485"/>
                  <a:pt x="2485" y="1929"/>
                  <a:pt x="2485" y="1242"/>
                </a:cubicBezTo>
                <a:cubicBezTo>
                  <a:pt x="2485" y="557"/>
                  <a:pt x="1929" y="1"/>
                  <a:pt x="124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9"/>
          <p:cNvSpPr/>
          <p:nvPr/>
        </p:nvSpPr>
        <p:spPr>
          <a:xfrm flipH="1">
            <a:off x="4125126" y="103252"/>
            <a:ext cx="5518357" cy="680924"/>
          </a:xfrm>
          <a:custGeom>
            <a:rect b="b" l="l" r="r" t="t"/>
            <a:pathLst>
              <a:path extrusionOk="0" h="6417" w="52006">
                <a:moveTo>
                  <a:pt x="42454" y="0"/>
                </a:moveTo>
                <a:cubicBezTo>
                  <a:pt x="42391" y="0"/>
                  <a:pt x="42321" y="45"/>
                  <a:pt x="42319" y="120"/>
                </a:cubicBezTo>
                <a:cubicBezTo>
                  <a:pt x="42277" y="1651"/>
                  <a:pt x="42138" y="3177"/>
                  <a:pt x="41904" y="4690"/>
                </a:cubicBezTo>
                <a:cubicBezTo>
                  <a:pt x="41880" y="4844"/>
                  <a:pt x="41860" y="5002"/>
                  <a:pt x="41827" y="5154"/>
                </a:cubicBezTo>
                <a:cubicBezTo>
                  <a:pt x="41780" y="5374"/>
                  <a:pt x="41690" y="5467"/>
                  <a:pt x="41454" y="5494"/>
                </a:cubicBezTo>
                <a:cubicBezTo>
                  <a:pt x="41353" y="5505"/>
                  <a:pt x="41249" y="5510"/>
                  <a:pt x="41144" y="5510"/>
                </a:cubicBezTo>
                <a:cubicBezTo>
                  <a:pt x="40842" y="5510"/>
                  <a:pt x="40528" y="5475"/>
                  <a:pt x="40236" y="5468"/>
                </a:cubicBezTo>
                <a:cubicBezTo>
                  <a:pt x="39562" y="5455"/>
                  <a:pt x="38885" y="5461"/>
                  <a:pt x="38211" y="5421"/>
                </a:cubicBezTo>
                <a:cubicBezTo>
                  <a:pt x="37272" y="5364"/>
                  <a:pt x="35982" y="5155"/>
                  <a:pt x="35616" y="4138"/>
                </a:cubicBezTo>
                <a:cubicBezTo>
                  <a:pt x="35480" y="3758"/>
                  <a:pt x="35449" y="3192"/>
                  <a:pt x="34969" y="3077"/>
                </a:cubicBezTo>
                <a:cubicBezTo>
                  <a:pt x="34920" y="3065"/>
                  <a:pt x="34872" y="3060"/>
                  <a:pt x="34826" y="3060"/>
                </a:cubicBezTo>
                <a:cubicBezTo>
                  <a:pt x="34420" y="3060"/>
                  <a:pt x="34115" y="3486"/>
                  <a:pt x="33900" y="3785"/>
                </a:cubicBezTo>
                <a:cubicBezTo>
                  <a:pt x="33107" y="4883"/>
                  <a:pt x="31914" y="5624"/>
                  <a:pt x="30580" y="5847"/>
                </a:cubicBezTo>
                <a:lnTo>
                  <a:pt x="30580" y="5847"/>
                </a:lnTo>
                <a:cubicBezTo>
                  <a:pt x="30238" y="4003"/>
                  <a:pt x="30018" y="2139"/>
                  <a:pt x="29920" y="267"/>
                </a:cubicBezTo>
                <a:cubicBezTo>
                  <a:pt x="29916" y="194"/>
                  <a:pt x="29845" y="148"/>
                  <a:pt x="29782" y="148"/>
                </a:cubicBezTo>
                <a:cubicBezTo>
                  <a:pt x="29734" y="148"/>
                  <a:pt x="29690" y="174"/>
                  <a:pt x="29681" y="235"/>
                </a:cubicBezTo>
                <a:cubicBezTo>
                  <a:pt x="29447" y="1836"/>
                  <a:pt x="29218" y="3436"/>
                  <a:pt x="28980" y="5035"/>
                </a:cubicBezTo>
                <a:cubicBezTo>
                  <a:pt x="28945" y="5263"/>
                  <a:pt x="28949" y="5470"/>
                  <a:pt x="28664" y="5505"/>
                </a:cubicBezTo>
                <a:cubicBezTo>
                  <a:pt x="28629" y="5509"/>
                  <a:pt x="28594" y="5510"/>
                  <a:pt x="28558" y="5510"/>
                </a:cubicBezTo>
                <a:cubicBezTo>
                  <a:pt x="28430" y="5510"/>
                  <a:pt x="28293" y="5491"/>
                  <a:pt x="28172" y="5487"/>
                </a:cubicBezTo>
                <a:lnTo>
                  <a:pt x="26895" y="5435"/>
                </a:lnTo>
                <a:cubicBezTo>
                  <a:pt x="26173" y="5405"/>
                  <a:pt x="25432" y="5418"/>
                  <a:pt x="24716" y="5316"/>
                </a:cubicBezTo>
                <a:cubicBezTo>
                  <a:pt x="24122" y="5229"/>
                  <a:pt x="23557" y="5016"/>
                  <a:pt x="23222" y="4492"/>
                </a:cubicBezTo>
                <a:cubicBezTo>
                  <a:pt x="22970" y="4100"/>
                  <a:pt x="22818" y="3609"/>
                  <a:pt x="22456" y="3298"/>
                </a:cubicBezTo>
                <a:cubicBezTo>
                  <a:pt x="22284" y="3150"/>
                  <a:pt x="22083" y="3079"/>
                  <a:pt x="21880" y="3079"/>
                </a:cubicBezTo>
                <a:cubicBezTo>
                  <a:pt x="21671" y="3079"/>
                  <a:pt x="21461" y="3154"/>
                  <a:pt x="21281" y="3296"/>
                </a:cubicBezTo>
                <a:cubicBezTo>
                  <a:pt x="20822" y="3654"/>
                  <a:pt x="20691" y="4226"/>
                  <a:pt x="20426" y="4716"/>
                </a:cubicBezTo>
                <a:cubicBezTo>
                  <a:pt x="20258" y="5027"/>
                  <a:pt x="20027" y="5267"/>
                  <a:pt x="19679" y="5361"/>
                </a:cubicBezTo>
                <a:cubicBezTo>
                  <a:pt x="19392" y="5437"/>
                  <a:pt x="19090" y="5431"/>
                  <a:pt x="18797" y="5435"/>
                </a:cubicBezTo>
                <a:cubicBezTo>
                  <a:pt x="18366" y="5440"/>
                  <a:pt x="17925" y="5461"/>
                  <a:pt x="17596" y="5728"/>
                </a:cubicBezTo>
                <a:lnTo>
                  <a:pt x="17596" y="5728"/>
                </a:lnTo>
                <a:cubicBezTo>
                  <a:pt x="17258" y="4031"/>
                  <a:pt x="17058" y="2308"/>
                  <a:pt x="17001" y="578"/>
                </a:cubicBezTo>
                <a:cubicBezTo>
                  <a:pt x="16998" y="504"/>
                  <a:pt x="16929" y="459"/>
                  <a:pt x="16866" y="459"/>
                </a:cubicBezTo>
                <a:cubicBezTo>
                  <a:pt x="16817" y="459"/>
                  <a:pt x="16773" y="485"/>
                  <a:pt x="16763" y="545"/>
                </a:cubicBezTo>
                <a:lnTo>
                  <a:pt x="16757" y="578"/>
                </a:lnTo>
                <a:lnTo>
                  <a:pt x="16757" y="578"/>
                </a:lnTo>
                <a:lnTo>
                  <a:pt x="16756" y="578"/>
                </a:lnTo>
                <a:lnTo>
                  <a:pt x="16756" y="578"/>
                </a:lnTo>
                <a:cubicBezTo>
                  <a:pt x="16756" y="579"/>
                  <a:pt x="16756" y="581"/>
                  <a:pt x="16756" y="582"/>
                </a:cubicBezTo>
                <a:lnTo>
                  <a:pt x="16756" y="582"/>
                </a:lnTo>
                <a:lnTo>
                  <a:pt x="16331" y="3057"/>
                </a:lnTo>
                <a:lnTo>
                  <a:pt x="16141" y="4162"/>
                </a:lnTo>
                <a:lnTo>
                  <a:pt x="16037" y="4765"/>
                </a:lnTo>
                <a:cubicBezTo>
                  <a:pt x="16004" y="4963"/>
                  <a:pt x="15994" y="5190"/>
                  <a:pt x="15921" y="5378"/>
                </a:cubicBezTo>
                <a:cubicBezTo>
                  <a:pt x="15854" y="5550"/>
                  <a:pt x="15724" y="5605"/>
                  <a:pt x="15575" y="5605"/>
                </a:cubicBezTo>
                <a:cubicBezTo>
                  <a:pt x="15377" y="5605"/>
                  <a:pt x="15145" y="5509"/>
                  <a:pt x="14979" y="5465"/>
                </a:cubicBezTo>
                <a:cubicBezTo>
                  <a:pt x="14624" y="5370"/>
                  <a:pt x="14255" y="5339"/>
                  <a:pt x="13888" y="5339"/>
                </a:cubicBezTo>
                <a:cubicBezTo>
                  <a:pt x="13866" y="5339"/>
                  <a:pt x="13843" y="5339"/>
                  <a:pt x="13821" y="5339"/>
                </a:cubicBezTo>
                <a:cubicBezTo>
                  <a:pt x="13302" y="5343"/>
                  <a:pt x="12776" y="5411"/>
                  <a:pt x="12254" y="5411"/>
                </a:cubicBezTo>
                <a:cubicBezTo>
                  <a:pt x="12040" y="5411"/>
                  <a:pt x="11827" y="5399"/>
                  <a:pt x="11616" y="5368"/>
                </a:cubicBezTo>
                <a:cubicBezTo>
                  <a:pt x="11061" y="5285"/>
                  <a:pt x="10475" y="5069"/>
                  <a:pt x="10091" y="4643"/>
                </a:cubicBezTo>
                <a:cubicBezTo>
                  <a:pt x="9897" y="4427"/>
                  <a:pt x="9787" y="4173"/>
                  <a:pt x="9743" y="3888"/>
                </a:cubicBezTo>
                <a:cubicBezTo>
                  <a:pt x="9707" y="3654"/>
                  <a:pt x="9705" y="3394"/>
                  <a:pt x="9578" y="3185"/>
                </a:cubicBezTo>
                <a:cubicBezTo>
                  <a:pt x="9464" y="2998"/>
                  <a:pt x="9299" y="2929"/>
                  <a:pt x="9120" y="2929"/>
                </a:cubicBezTo>
                <a:cubicBezTo>
                  <a:pt x="8862" y="2929"/>
                  <a:pt x="8574" y="3073"/>
                  <a:pt x="8373" y="3214"/>
                </a:cubicBezTo>
                <a:cubicBezTo>
                  <a:pt x="7958" y="3505"/>
                  <a:pt x="7656" y="3918"/>
                  <a:pt x="7338" y="4305"/>
                </a:cubicBezTo>
                <a:cubicBezTo>
                  <a:pt x="6905" y="4830"/>
                  <a:pt x="6468" y="5230"/>
                  <a:pt x="5767" y="5318"/>
                </a:cubicBezTo>
                <a:cubicBezTo>
                  <a:pt x="5358" y="5369"/>
                  <a:pt x="4797" y="5459"/>
                  <a:pt x="4526" y="5787"/>
                </a:cubicBezTo>
                <a:lnTo>
                  <a:pt x="4526" y="5787"/>
                </a:lnTo>
                <a:cubicBezTo>
                  <a:pt x="4284" y="4322"/>
                  <a:pt x="4115" y="2847"/>
                  <a:pt x="4017" y="1366"/>
                </a:cubicBezTo>
                <a:lnTo>
                  <a:pt x="4017" y="1366"/>
                </a:lnTo>
                <a:cubicBezTo>
                  <a:pt x="4013" y="1145"/>
                  <a:pt x="4000" y="925"/>
                  <a:pt x="3979" y="705"/>
                </a:cubicBezTo>
                <a:lnTo>
                  <a:pt x="3979" y="705"/>
                </a:lnTo>
                <a:cubicBezTo>
                  <a:pt x="3978" y="695"/>
                  <a:pt x="3978" y="685"/>
                  <a:pt x="3977" y="675"/>
                </a:cubicBezTo>
                <a:lnTo>
                  <a:pt x="3976" y="675"/>
                </a:lnTo>
                <a:cubicBezTo>
                  <a:pt x="3968" y="599"/>
                  <a:pt x="3905" y="560"/>
                  <a:pt x="3845" y="560"/>
                </a:cubicBezTo>
                <a:cubicBezTo>
                  <a:pt x="3786" y="560"/>
                  <a:pt x="3730" y="598"/>
                  <a:pt x="3734" y="676"/>
                </a:cubicBezTo>
                <a:cubicBezTo>
                  <a:pt x="3747" y="925"/>
                  <a:pt x="3761" y="1173"/>
                  <a:pt x="3778" y="1421"/>
                </a:cubicBezTo>
                <a:lnTo>
                  <a:pt x="3778" y="1421"/>
                </a:lnTo>
                <a:cubicBezTo>
                  <a:pt x="3786" y="1975"/>
                  <a:pt x="3742" y="2529"/>
                  <a:pt x="3645" y="3076"/>
                </a:cubicBezTo>
                <a:cubicBezTo>
                  <a:pt x="3513" y="3816"/>
                  <a:pt x="3310" y="4663"/>
                  <a:pt x="2910" y="5307"/>
                </a:cubicBezTo>
                <a:cubicBezTo>
                  <a:pt x="2725" y="5605"/>
                  <a:pt x="2489" y="5702"/>
                  <a:pt x="2225" y="5702"/>
                </a:cubicBezTo>
                <a:cubicBezTo>
                  <a:pt x="1744" y="5702"/>
                  <a:pt x="1174" y="5382"/>
                  <a:pt x="661" y="5382"/>
                </a:cubicBezTo>
                <a:cubicBezTo>
                  <a:pt x="462" y="5382"/>
                  <a:pt x="271" y="5430"/>
                  <a:pt x="98" y="5565"/>
                </a:cubicBezTo>
                <a:cubicBezTo>
                  <a:pt x="0" y="5641"/>
                  <a:pt x="89" y="5765"/>
                  <a:pt x="191" y="5765"/>
                </a:cubicBezTo>
                <a:cubicBezTo>
                  <a:pt x="217" y="5765"/>
                  <a:pt x="245" y="5757"/>
                  <a:pt x="270" y="5737"/>
                </a:cubicBezTo>
                <a:lnTo>
                  <a:pt x="268" y="5737"/>
                </a:lnTo>
                <a:cubicBezTo>
                  <a:pt x="398" y="5636"/>
                  <a:pt x="547" y="5599"/>
                  <a:pt x="705" y="5599"/>
                </a:cubicBezTo>
                <a:cubicBezTo>
                  <a:pt x="1098" y="5599"/>
                  <a:pt x="1547" y="5831"/>
                  <a:pt x="1886" y="5904"/>
                </a:cubicBezTo>
                <a:cubicBezTo>
                  <a:pt x="1999" y="5928"/>
                  <a:pt x="2108" y="5940"/>
                  <a:pt x="2212" y="5940"/>
                </a:cubicBezTo>
                <a:cubicBezTo>
                  <a:pt x="2611" y="5940"/>
                  <a:pt x="2940" y="5761"/>
                  <a:pt x="3159" y="5360"/>
                </a:cubicBezTo>
                <a:cubicBezTo>
                  <a:pt x="3526" y="4685"/>
                  <a:pt x="3742" y="3893"/>
                  <a:pt x="3878" y="3141"/>
                </a:cubicBezTo>
                <a:cubicBezTo>
                  <a:pt x="3888" y="3083"/>
                  <a:pt x="3898" y="3024"/>
                  <a:pt x="3907" y="2966"/>
                </a:cubicBezTo>
                <a:lnTo>
                  <a:pt x="3907" y="2966"/>
                </a:lnTo>
                <a:cubicBezTo>
                  <a:pt x="4021" y="4092"/>
                  <a:pt x="4176" y="5214"/>
                  <a:pt x="4372" y="6330"/>
                </a:cubicBezTo>
                <a:cubicBezTo>
                  <a:pt x="4382" y="6389"/>
                  <a:pt x="4431" y="6416"/>
                  <a:pt x="4482" y="6416"/>
                </a:cubicBezTo>
                <a:cubicBezTo>
                  <a:pt x="4546" y="6416"/>
                  <a:pt x="4613" y="6373"/>
                  <a:pt x="4610" y="6297"/>
                </a:cubicBezTo>
                <a:cubicBezTo>
                  <a:pt x="4571" y="5468"/>
                  <a:pt x="5855" y="5629"/>
                  <a:pt x="6362" y="5431"/>
                </a:cubicBezTo>
                <a:cubicBezTo>
                  <a:pt x="6817" y="5255"/>
                  <a:pt x="7161" y="4894"/>
                  <a:pt x="7467" y="4526"/>
                </a:cubicBezTo>
                <a:cubicBezTo>
                  <a:pt x="7798" y="4129"/>
                  <a:pt x="8106" y="3679"/>
                  <a:pt x="8546" y="3390"/>
                </a:cubicBezTo>
                <a:cubicBezTo>
                  <a:pt x="8695" y="3292"/>
                  <a:pt x="8913" y="3174"/>
                  <a:pt x="9099" y="3174"/>
                </a:cubicBezTo>
                <a:cubicBezTo>
                  <a:pt x="9226" y="3174"/>
                  <a:pt x="9339" y="3229"/>
                  <a:pt x="9405" y="3384"/>
                </a:cubicBezTo>
                <a:cubicBezTo>
                  <a:pt x="9505" y="3622"/>
                  <a:pt x="9481" y="3899"/>
                  <a:pt x="9547" y="4146"/>
                </a:cubicBezTo>
                <a:cubicBezTo>
                  <a:pt x="9821" y="5180"/>
                  <a:pt x="11034" y="5608"/>
                  <a:pt x="11995" y="5644"/>
                </a:cubicBezTo>
                <a:cubicBezTo>
                  <a:pt x="12071" y="5647"/>
                  <a:pt x="12147" y="5649"/>
                  <a:pt x="12223" y="5649"/>
                </a:cubicBezTo>
                <a:cubicBezTo>
                  <a:pt x="12773" y="5649"/>
                  <a:pt x="13322" y="5581"/>
                  <a:pt x="13871" y="5581"/>
                </a:cubicBezTo>
                <a:cubicBezTo>
                  <a:pt x="14012" y="5581"/>
                  <a:pt x="14153" y="5585"/>
                  <a:pt x="14294" y="5596"/>
                </a:cubicBezTo>
                <a:cubicBezTo>
                  <a:pt x="14646" y="5624"/>
                  <a:pt x="14960" y="5734"/>
                  <a:pt x="15300" y="5809"/>
                </a:cubicBezTo>
                <a:cubicBezTo>
                  <a:pt x="15394" y="5830"/>
                  <a:pt x="15493" y="5845"/>
                  <a:pt x="15590" y="5845"/>
                </a:cubicBezTo>
                <a:cubicBezTo>
                  <a:pt x="15749" y="5845"/>
                  <a:pt x="15903" y="5804"/>
                  <a:pt x="16020" y="5679"/>
                </a:cubicBezTo>
                <a:cubicBezTo>
                  <a:pt x="16238" y="5450"/>
                  <a:pt x="16238" y="5021"/>
                  <a:pt x="16288" y="4729"/>
                </a:cubicBezTo>
                <a:lnTo>
                  <a:pt x="16529" y="3323"/>
                </a:lnTo>
                <a:lnTo>
                  <a:pt x="16812" y="1675"/>
                </a:lnTo>
                <a:lnTo>
                  <a:pt x="16812" y="1675"/>
                </a:lnTo>
                <a:cubicBezTo>
                  <a:pt x="16912" y="3130"/>
                  <a:pt x="17110" y="4577"/>
                  <a:pt x="17405" y="6006"/>
                </a:cubicBezTo>
                <a:cubicBezTo>
                  <a:pt x="17418" y="6066"/>
                  <a:pt x="17462" y="6091"/>
                  <a:pt x="17510" y="6091"/>
                </a:cubicBezTo>
                <a:cubicBezTo>
                  <a:pt x="17554" y="6091"/>
                  <a:pt x="17599" y="6070"/>
                  <a:pt x="17626" y="6035"/>
                </a:cubicBezTo>
                <a:cubicBezTo>
                  <a:pt x="17881" y="5699"/>
                  <a:pt x="18325" y="5673"/>
                  <a:pt x="18739" y="5673"/>
                </a:cubicBezTo>
                <a:cubicBezTo>
                  <a:pt x="18815" y="5673"/>
                  <a:pt x="18890" y="5674"/>
                  <a:pt x="18962" y="5674"/>
                </a:cubicBezTo>
                <a:cubicBezTo>
                  <a:pt x="19020" y="5674"/>
                  <a:pt x="19076" y="5673"/>
                  <a:pt x="19130" y="5671"/>
                </a:cubicBezTo>
                <a:cubicBezTo>
                  <a:pt x="19628" y="5653"/>
                  <a:pt x="20108" y="5552"/>
                  <a:pt x="20435" y="5144"/>
                </a:cubicBezTo>
                <a:cubicBezTo>
                  <a:pt x="20805" y="4681"/>
                  <a:pt x="20883" y="4049"/>
                  <a:pt x="21293" y="3611"/>
                </a:cubicBezTo>
                <a:cubicBezTo>
                  <a:pt x="21450" y="3445"/>
                  <a:pt x="21658" y="3316"/>
                  <a:pt x="21882" y="3316"/>
                </a:cubicBezTo>
                <a:cubicBezTo>
                  <a:pt x="21947" y="3316"/>
                  <a:pt x="22012" y="3327"/>
                  <a:pt x="22079" y="3350"/>
                </a:cubicBezTo>
                <a:cubicBezTo>
                  <a:pt x="22345" y="3443"/>
                  <a:pt x="22507" y="3706"/>
                  <a:pt x="22639" y="3939"/>
                </a:cubicBezTo>
                <a:cubicBezTo>
                  <a:pt x="22877" y="4360"/>
                  <a:pt x="23062" y="4811"/>
                  <a:pt x="23461" y="5110"/>
                </a:cubicBezTo>
                <a:cubicBezTo>
                  <a:pt x="23919" y="5452"/>
                  <a:pt x="24507" y="5550"/>
                  <a:pt x="25062" y="5595"/>
                </a:cubicBezTo>
                <a:cubicBezTo>
                  <a:pt x="25790" y="5653"/>
                  <a:pt x="26522" y="5661"/>
                  <a:pt x="27251" y="5691"/>
                </a:cubicBezTo>
                <a:lnTo>
                  <a:pt x="28427" y="5739"/>
                </a:lnTo>
                <a:cubicBezTo>
                  <a:pt x="28484" y="5741"/>
                  <a:pt x="28542" y="5743"/>
                  <a:pt x="28599" y="5743"/>
                </a:cubicBezTo>
                <a:cubicBezTo>
                  <a:pt x="28811" y="5743"/>
                  <a:pt x="29009" y="5708"/>
                  <a:pt x="29121" y="5487"/>
                </a:cubicBezTo>
                <a:cubicBezTo>
                  <a:pt x="29280" y="5172"/>
                  <a:pt x="29269" y="4725"/>
                  <a:pt x="29318" y="4383"/>
                </a:cubicBezTo>
                <a:lnTo>
                  <a:pt x="29512" y="3057"/>
                </a:lnTo>
                <a:lnTo>
                  <a:pt x="29753" y="1409"/>
                </a:lnTo>
                <a:lnTo>
                  <a:pt x="29753" y="1409"/>
                </a:lnTo>
                <a:cubicBezTo>
                  <a:pt x="29875" y="2954"/>
                  <a:pt x="30079" y="4491"/>
                  <a:pt x="30365" y="6015"/>
                </a:cubicBezTo>
                <a:cubicBezTo>
                  <a:pt x="30377" y="6076"/>
                  <a:pt x="30435" y="6101"/>
                  <a:pt x="30489" y="6101"/>
                </a:cubicBezTo>
                <a:cubicBezTo>
                  <a:pt x="30498" y="6101"/>
                  <a:pt x="30506" y="6101"/>
                  <a:pt x="30514" y="6099"/>
                </a:cubicBezTo>
                <a:cubicBezTo>
                  <a:pt x="31726" y="5930"/>
                  <a:pt x="32865" y="5334"/>
                  <a:pt x="33690" y="4430"/>
                </a:cubicBezTo>
                <a:cubicBezTo>
                  <a:pt x="33875" y="4227"/>
                  <a:pt x="34031" y="4006"/>
                  <a:pt x="34196" y="3787"/>
                </a:cubicBezTo>
                <a:cubicBezTo>
                  <a:pt x="34335" y="3602"/>
                  <a:pt x="34583" y="3302"/>
                  <a:pt x="34838" y="3302"/>
                </a:cubicBezTo>
                <a:cubicBezTo>
                  <a:pt x="34915" y="3302"/>
                  <a:pt x="34994" y="3330"/>
                  <a:pt x="35070" y="3398"/>
                </a:cubicBezTo>
                <a:cubicBezTo>
                  <a:pt x="35256" y="3566"/>
                  <a:pt x="35283" y="3884"/>
                  <a:pt x="35352" y="4109"/>
                </a:cubicBezTo>
                <a:cubicBezTo>
                  <a:pt x="35418" y="4330"/>
                  <a:pt x="35525" y="4536"/>
                  <a:pt x="35669" y="4716"/>
                </a:cubicBezTo>
                <a:cubicBezTo>
                  <a:pt x="36291" y="5480"/>
                  <a:pt x="37427" y="5627"/>
                  <a:pt x="38347" y="5670"/>
                </a:cubicBezTo>
                <a:cubicBezTo>
                  <a:pt x="39094" y="5704"/>
                  <a:pt x="39844" y="5704"/>
                  <a:pt x="40592" y="5718"/>
                </a:cubicBezTo>
                <a:cubicBezTo>
                  <a:pt x="40815" y="5723"/>
                  <a:pt x="41069" y="5756"/>
                  <a:pt x="41311" y="5756"/>
                </a:cubicBezTo>
                <a:cubicBezTo>
                  <a:pt x="41433" y="5756"/>
                  <a:pt x="41552" y="5748"/>
                  <a:pt x="41662" y="5723"/>
                </a:cubicBezTo>
                <a:cubicBezTo>
                  <a:pt x="41908" y="5668"/>
                  <a:pt x="42013" y="5446"/>
                  <a:pt x="42061" y="5219"/>
                </a:cubicBezTo>
                <a:cubicBezTo>
                  <a:pt x="42234" y="4405"/>
                  <a:pt x="42314" y="3555"/>
                  <a:pt x="42397" y="2728"/>
                </a:cubicBezTo>
                <a:cubicBezTo>
                  <a:pt x="42442" y="2267"/>
                  <a:pt x="42479" y="1806"/>
                  <a:pt x="42507" y="1345"/>
                </a:cubicBezTo>
                <a:lnTo>
                  <a:pt x="42507" y="1345"/>
                </a:lnTo>
                <a:cubicBezTo>
                  <a:pt x="42753" y="2930"/>
                  <a:pt x="42998" y="4516"/>
                  <a:pt x="43243" y="6101"/>
                </a:cubicBezTo>
                <a:cubicBezTo>
                  <a:pt x="43252" y="6157"/>
                  <a:pt x="43308" y="6188"/>
                  <a:pt x="43362" y="6188"/>
                </a:cubicBezTo>
                <a:cubicBezTo>
                  <a:pt x="43404" y="6188"/>
                  <a:pt x="43446" y="6169"/>
                  <a:pt x="43465" y="6129"/>
                </a:cubicBezTo>
                <a:cubicBezTo>
                  <a:pt x="43691" y="5642"/>
                  <a:pt x="44324" y="5690"/>
                  <a:pt x="44779" y="5649"/>
                </a:cubicBezTo>
                <a:cubicBezTo>
                  <a:pt x="45229" y="5612"/>
                  <a:pt x="45647" y="5521"/>
                  <a:pt x="45984" y="5203"/>
                </a:cubicBezTo>
                <a:cubicBezTo>
                  <a:pt x="46298" y="4907"/>
                  <a:pt x="46504" y="4514"/>
                  <a:pt x="46733" y="4153"/>
                </a:cubicBezTo>
                <a:cubicBezTo>
                  <a:pt x="46952" y="3808"/>
                  <a:pt x="47213" y="3437"/>
                  <a:pt x="47639" y="3389"/>
                </a:cubicBezTo>
                <a:lnTo>
                  <a:pt x="47639" y="3389"/>
                </a:lnTo>
                <a:cubicBezTo>
                  <a:pt x="48138" y="4753"/>
                  <a:pt x="49536" y="5669"/>
                  <a:pt x="50964" y="5669"/>
                </a:cubicBezTo>
                <a:cubicBezTo>
                  <a:pt x="51267" y="5669"/>
                  <a:pt x="51571" y="5628"/>
                  <a:pt x="51868" y="5541"/>
                </a:cubicBezTo>
                <a:cubicBezTo>
                  <a:pt x="52005" y="5501"/>
                  <a:pt x="51964" y="5301"/>
                  <a:pt x="51840" y="5301"/>
                </a:cubicBezTo>
                <a:cubicBezTo>
                  <a:pt x="51828" y="5301"/>
                  <a:pt x="51816" y="5303"/>
                  <a:pt x="51803" y="5307"/>
                </a:cubicBezTo>
                <a:cubicBezTo>
                  <a:pt x="51528" y="5387"/>
                  <a:pt x="51245" y="5425"/>
                  <a:pt x="50963" y="5425"/>
                </a:cubicBezTo>
                <a:cubicBezTo>
                  <a:pt x="49609" y="5425"/>
                  <a:pt x="48275" y="4544"/>
                  <a:pt x="47841" y="3231"/>
                </a:cubicBezTo>
                <a:cubicBezTo>
                  <a:pt x="47826" y="3180"/>
                  <a:pt x="47778" y="3143"/>
                  <a:pt x="47723" y="3142"/>
                </a:cubicBezTo>
                <a:cubicBezTo>
                  <a:pt x="46737" y="3152"/>
                  <a:pt x="46453" y="4355"/>
                  <a:pt x="45891" y="4954"/>
                </a:cubicBezTo>
                <a:cubicBezTo>
                  <a:pt x="45493" y="5377"/>
                  <a:pt x="44966" y="5390"/>
                  <a:pt x="44423" y="5433"/>
                </a:cubicBezTo>
                <a:cubicBezTo>
                  <a:pt x="44067" y="5463"/>
                  <a:pt x="43685" y="5516"/>
                  <a:pt x="43433" y="5757"/>
                </a:cubicBezTo>
                <a:lnTo>
                  <a:pt x="43433" y="5757"/>
                </a:lnTo>
                <a:cubicBezTo>
                  <a:pt x="43143" y="3878"/>
                  <a:pt x="42853" y="1999"/>
                  <a:pt x="42562" y="121"/>
                </a:cubicBezTo>
                <a:lnTo>
                  <a:pt x="42562" y="121"/>
                </a:lnTo>
                <a:cubicBezTo>
                  <a:pt x="42562" y="121"/>
                  <a:pt x="42562" y="120"/>
                  <a:pt x="42562" y="120"/>
                </a:cubicBezTo>
                <a:lnTo>
                  <a:pt x="42562" y="120"/>
                </a:lnTo>
                <a:lnTo>
                  <a:pt x="42562" y="120"/>
                </a:lnTo>
                <a:lnTo>
                  <a:pt x="42562" y="120"/>
                </a:lnTo>
                <a:cubicBezTo>
                  <a:pt x="42561" y="109"/>
                  <a:pt x="42559" y="98"/>
                  <a:pt x="42557" y="88"/>
                </a:cubicBezTo>
                <a:cubicBezTo>
                  <a:pt x="42548" y="27"/>
                  <a:pt x="42503" y="0"/>
                  <a:pt x="424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9"/>
          <p:cNvSpPr/>
          <p:nvPr/>
        </p:nvSpPr>
        <p:spPr>
          <a:xfrm flipH="1">
            <a:off x="2170882" y="203462"/>
            <a:ext cx="345282" cy="345289"/>
          </a:xfrm>
          <a:custGeom>
            <a:rect b="b" l="l" r="r" t="t"/>
            <a:pathLst>
              <a:path extrusionOk="0" h="1429" w="1429">
                <a:moveTo>
                  <a:pt x="715" y="1"/>
                </a:moveTo>
                <a:cubicBezTo>
                  <a:pt x="320" y="1"/>
                  <a:pt x="1" y="320"/>
                  <a:pt x="1" y="715"/>
                </a:cubicBezTo>
                <a:cubicBezTo>
                  <a:pt x="1" y="1109"/>
                  <a:pt x="320" y="1428"/>
                  <a:pt x="715" y="1428"/>
                </a:cubicBezTo>
                <a:cubicBezTo>
                  <a:pt x="1108" y="1428"/>
                  <a:pt x="1429" y="1109"/>
                  <a:pt x="1429" y="715"/>
                </a:cubicBezTo>
                <a:cubicBezTo>
                  <a:pt x="1429" y="320"/>
                  <a:pt x="1108" y="1"/>
                  <a:pt x="7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9"/>
          <p:cNvSpPr/>
          <p:nvPr/>
        </p:nvSpPr>
        <p:spPr>
          <a:xfrm flipH="1">
            <a:off x="352529" y="252305"/>
            <a:ext cx="772717" cy="680913"/>
          </a:xfrm>
          <a:custGeom>
            <a:rect b="b" l="l" r="r" t="t"/>
            <a:pathLst>
              <a:path extrusionOk="0" h="2818" w="3198">
                <a:moveTo>
                  <a:pt x="1598" y="1"/>
                </a:moveTo>
                <a:cubicBezTo>
                  <a:pt x="1419" y="1"/>
                  <a:pt x="1236" y="35"/>
                  <a:pt x="1060" y="108"/>
                </a:cubicBezTo>
                <a:cubicBezTo>
                  <a:pt x="342" y="406"/>
                  <a:pt x="1" y="1229"/>
                  <a:pt x="298" y="1948"/>
                </a:cubicBezTo>
                <a:cubicBezTo>
                  <a:pt x="523" y="2490"/>
                  <a:pt x="1047" y="2817"/>
                  <a:pt x="1600" y="2817"/>
                </a:cubicBezTo>
                <a:cubicBezTo>
                  <a:pt x="1779" y="2817"/>
                  <a:pt x="1961" y="2783"/>
                  <a:pt x="2137" y="2710"/>
                </a:cubicBezTo>
                <a:cubicBezTo>
                  <a:pt x="2856" y="2413"/>
                  <a:pt x="3198" y="1589"/>
                  <a:pt x="2900" y="870"/>
                </a:cubicBezTo>
                <a:cubicBezTo>
                  <a:pt x="2676" y="328"/>
                  <a:pt x="2151" y="1"/>
                  <a:pt x="15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9"/>
          <p:cNvSpPr/>
          <p:nvPr/>
        </p:nvSpPr>
        <p:spPr>
          <a:xfrm flipH="1">
            <a:off x="3324439" y="284637"/>
            <a:ext cx="213838" cy="182914"/>
          </a:xfrm>
          <a:custGeom>
            <a:rect b="b" l="l" r="r" t="t"/>
            <a:pathLst>
              <a:path extrusionOk="0" h="757" w="885">
                <a:moveTo>
                  <a:pt x="506" y="1"/>
                </a:moveTo>
                <a:cubicBezTo>
                  <a:pt x="170" y="1"/>
                  <a:pt x="1" y="407"/>
                  <a:pt x="239" y="645"/>
                </a:cubicBezTo>
                <a:cubicBezTo>
                  <a:pt x="316" y="722"/>
                  <a:pt x="410" y="756"/>
                  <a:pt x="503" y="756"/>
                </a:cubicBezTo>
                <a:cubicBezTo>
                  <a:pt x="697" y="756"/>
                  <a:pt x="883" y="606"/>
                  <a:pt x="884" y="378"/>
                </a:cubicBezTo>
                <a:cubicBezTo>
                  <a:pt x="884" y="169"/>
                  <a:pt x="715" y="1"/>
                  <a:pt x="50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9"/>
          <p:cNvSpPr/>
          <p:nvPr/>
        </p:nvSpPr>
        <p:spPr>
          <a:xfrm flipH="1">
            <a:off x="-592128" y="1129628"/>
            <a:ext cx="1043095" cy="1042633"/>
          </a:xfrm>
          <a:custGeom>
            <a:rect b="b" l="l" r="r" t="t"/>
            <a:pathLst>
              <a:path extrusionOk="0" h="4315" w="4317">
                <a:moveTo>
                  <a:pt x="2159" y="0"/>
                </a:moveTo>
                <a:cubicBezTo>
                  <a:pt x="967" y="0"/>
                  <a:pt x="1" y="966"/>
                  <a:pt x="1" y="2157"/>
                </a:cubicBezTo>
                <a:cubicBezTo>
                  <a:pt x="1" y="3348"/>
                  <a:pt x="967" y="4314"/>
                  <a:pt x="2159" y="4314"/>
                </a:cubicBezTo>
                <a:cubicBezTo>
                  <a:pt x="3350" y="4314"/>
                  <a:pt x="4316" y="3348"/>
                  <a:pt x="4316" y="2157"/>
                </a:cubicBezTo>
                <a:cubicBezTo>
                  <a:pt x="4316" y="966"/>
                  <a:pt x="3350" y="0"/>
                  <a:pt x="215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9"/>
          <p:cNvSpPr/>
          <p:nvPr/>
        </p:nvSpPr>
        <p:spPr>
          <a:xfrm flipH="1">
            <a:off x="8839575" y="3039924"/>
            <a:ext cx="447490" cy="406905"/>
          </a:xfrm>
          <a:custGeom>
            <a:rect b="b" l="l" r="r" t="t"/>
            <a:pathLst>
              <a:path extrusionOk="0" h="1684" w="1852">
                <a:moveTo>
                  <a:pt x="925" y="1"/>
                </a:moveTo>
                <a:cubicBezTo>
                  <a:pt x="544" y="1"/>
                  <a:pt x="199" y="261"/>
                  <a:pt x="107" y="649"/>
                </a:cubicBezTo>
                <a:cubicBezTo>
                  <a:pt x="1" y="1101"/>
                  <a:pt x="280" y="1554"/>
                  <a:pt x="732" y="1660"/>
                </a:cubicBezTo>
                <a:cubicBezTo>
                  <a:pt x="798" y="1676"/>
                  <a:pt x="863" y="1683"/>
                  <a:pt x="927" y="1683"/>
                </a:cubicBezTo>
                <a:cubicBezTo>
                  <a:pt x="1307" y="1683"/>
                  <a:pt x="1653" y="1422"/>
                  <a:pt x="1744" y="1035"/>
                </a:cubicBezTo>
                <a:cubicBezTo>
                  <a:pt x="1851" y="583"/>
                  <a:pt x="1570" y="131"/>
                  <a:pt x="1118" y="23"/>
                </a:cubicBezTo>
                <a:cubicBezTo>
                  <a:pt x="1053" y="8"/>
                  <a:pt x="989" y="1"/>
                  <a:pt x="92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9"/>
          <p:cNvSpPr/>
          <p:nvPr/>
        </p:nvSpPr>
        <p:spPr>
          <a:xfrm flipH="1">
            <a:off x="8034713" y="3446834"/>
            <a:ext cx="461745" cy="406905"/>
          </a:xfrm>
          <a:custGeom>
            <a:rect b="b" l="l" r="r" t="t"/>
            <a:pathLst>
              <a:path extrusionOk="0" h="1684" w="1911">
                <a:moveTo>
                  <a:pt x="956" y="1"/>
                </a:moveTo>
                <a:cubicBezTo>
                  <a:pt x="848" y="1"/>
                  <a:pt x="739" y="22"/>
                  <a:pt x="634" y="66"/>
                </a:cubicBezTo>
                <a:cubicBezTo>
                  <a:pt x="204" y="243"/>
                  <a:pt x="0" y="734"/>
                  <a:pt x="179" y="1163"/>
                </a:cubicBezTo>
                <a:cubicBezTo>
                  <a:pt x="312" y="1487"/>
                  <a:pt x="625" y="1683"/>
                  <a:pt x="956" y="1683"/>
                </a:cubicBezTo>
                <a:cubicBezTo>
                  <a:pt x="1063" y="1683"/>
                  <a:pt x="1172" y="1662"/>
                  <a:pt x="1278" y="1619"/>
                </a:cubicBezTo>
                <a:cubicBezTo>
                  <a:pt x="1706" y="1441"/>
                  <a:pt x="1910" y="949"/>
                  <a:pt x="1733" y="521"/>
                </a:cubicBezTo>
                <a:cubicBezTo>
                  <a:pt x="1598" y="197"/>
                  <a:pt x="1285" y="1"/>
                  <a:pt x="95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9"/>
          <p:cNvSpPr/>
          <p:nvPr/>
        </p:nvSpPr>
        <p:spPr>
          <a:xfrm flipH="1">
            <a:off x="-279823" y="3843106"/>
            <a:ext cx="485425" cy="425027"/>
          </a:xfrm>
          <a:custGeom>
            <a:rect b="b" l="l" r="r" t="t"/>
            <a:pathLst>
              <a:path extrusionOk="0" h="1759" w="2009">
                <a:moveTo>
                  <a:pt x="1006" y="0"/>
                </a:moveTo>
                <a:cubicBezTo>
                  <a:pt x="702" y="0"/>
                  <a:pt x="407" y="157"/>
                  <a:pt x="244" y="439"/>
                </a:cubicBezTo>
                <a:cubicBezTo>
                  <a:pt x="1" y="859"/>
                  <a:pt x="144" y="1397"/>
                  <a:pt x="564" y="1640"/>
                </a:cubicBezTo>
                <a:cubicBezTo>
                  <a:pt x="703" y="1721"/>
                  <a:pt x="854" y="1759"/>
                  <a:pt x="1004" y="1759"/>
                </a:cubicBezTo>
                <a:cubicBezTo>
                  <a:pt x="1307" y="1759"/>
                  <a:pt x="1603" y="1602"/>
                  <a:pt x="1766" y="1321"/>
                </a:cubicBezTo>
                <a:cubicBezTo>
                  <a:pt x="2009" y="901"/>
                  <a:pt x="1865" y="363"/>
                  <a:pt x="1445" y="118"/>
                </a:cubicBezTo>
                <a:cubicBezTo>
                  <a:pt x="1306" y="38"/>
                  <a:pt x="1155" y="0"/>
                  <a:pt x="100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9"/>
          <p:cNvSpPr/>
          <p:nvPr/>
        </p:nvSpPr>
        <p:spPr>
          <a:xfrm flipH="1">
            <a:off x="8599420" y="3907134"/>
            <a:ext cx="687665" cy="625580"/>
          </a:xfrm>
          <a:custGeom>
            <a:rect b="b" l="l" r="r" t="t"/>
            <a:pathLst>
              <a:path extrusionOk="0" h="2589" w="2846">
                <a:moveTo>
                  <a:pt x="1422" y="1"/>
                </a:moveTo>
                <a:cubicBezTo>
                  <a:pt x="835" y="1"/>
                  <a:pt x="304" y="402"/>
                  <a:pt x="163" y="998"/>
                </a:cubicBezTo>
                <a:cubicBezTo>
                  <a:pt x="0" y="1694"/>
                  <a:pt x="431" y="2389"/>
                  <a:pt x="1125" y="2554"/>
                </a:cubicBezTo>
                <a:cubicBezTo>
                  <a:pt x="1225" y="2577"/>
                  <a:pt x="1326" y="2589"/>
                  <a:pt x="1424" y="2589"/>
                </a:cubicBezTo>
                <a:cubicBezTo>
                  <a:pt x="2011" y="2589"/>
                  <a:pt x="2542" y="2187"/>
                  <a:pt x="2681" y="1593"/>
                </a:cubicBezTo>
                <a:cubicBezTo>
                  <a:pt x="2845" y="897"/>
                  <a:pt x="2415" y="200"/>
                  <a:pt x="1720" y="36"/>
                </a:cubicBezTo>
                <a:cubicBezTo>
                  <a:pt x="1620" y="12"/>
                  <a:pt x="1520" y="1"/>
                  <a:pt x="142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9"/>
          <p:cNvSpPr/>
          <p:nvPr/>
        </p:nvSpPr>
        <p:spPr>
          <a:xfrm flipH="1">
            <a:off x="7848606" y="4253881"/>
            <a:ext cx="293333" cy="267243"/>
          </a:xfrm>
          <a:custGeom>
            <a:rect b="b" l="l" r="r" t="t"/>
            <a:pathLst>
              <a:path extrusionOk="0" h="1106" w="1214">
                <a:moveTo>
                  <a:pt x="607" y="0"/>
                </a:moveTo>
                <a:cubicBezTo>
                  <a:pt x="465" y="0"/>
                  <a:pt x="324" y="54"/>
                  <a:pt x="216" y="162"/>
                </a:cubicBezTo>
                <a:cubicBezTo>
                  <a:pt x="0" y="377"/>
                  <a:pt x="0" y="727"/>
                  <a:pt x="216" y="943"/>
                </a:cubicBezTo>
                <a:cubicBezTo>
                  <a:pt x="324" y="1051"/>
                  <a:pt x="465" y="1105"/>
                  <a:pt x="607" y="1105"/>
                </a:cubicBezTo>
                <a:cubicBezTo>
                  <a:pt x="748" y="1105"/>
                  <a:pt x="889" y="1051"/>
                  <a:pt x="997" y="943"/>
                </a:cubicBezTo>
                <a:cubicBezTo>
                  <a:pt x="1213" y="727"/>
                  <a:pt x="1213" y="377"/>
                  <a:pt x="997" y="162"/>
                </a:cubicBezTo>
                <a:cubicBezTo>
                  <a:pt x="889" y="54"/>
                  <a:pt x="748" y="0"/>
                  <a:pt x="6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9"/>
          <p:cNvSpPr/>
          <p:nvPr/>
        </p:nvSpPr>
        <p:spPr>
          <a:xfrm flipH="1">
            <a:off x="-805274" y="4318577"/>
            <a:ext cx="5518357" cy="680924"/>
          </a:xfrm>
          <a:custGeom>
            <a:rect b="b" l="l" r="r" t="t"/>
            <a:pathLst>
              <a:path extrusionOk="0" h="6417" w="52006">
                <a:moveTo>
                  <a:pt x="42454" y="0"/>
                </a:moveTo>
                <a:cubicBezTo>
                  <a:pt x="42391" y="0"/>
                  <a:pt x="42321" y="45"/>
                  <a:pt x="42319" y="120"/>
                </a:cubicBezTo>
                <a:cubicBezTo>
                  <a:pt x="42277" y="1651"/>
                  <a:pt x="42138" y="3177"/>
                  <a:pt x="41904" y="4690"/>
                </a:cubicBezTo>
                <a:cubicBezTo>
                  <a:pt x="41880" y="4844"/>
                  <a:pt x="41860" y="5002"/>
                  <a:pt x="41827" y="5154"/>
                </a:cubicBezTo>
                <a:cubicBezTo>
                  <a:pt x="41780" y="5374"/>
                  <a:pt x="41690" y="5467"/>
                  <a:pt x="41454" y="5494"/>
                </a:cubicBezTo>
                <a:cubicBezTo>
                  <a:pt x="41353" y="5505"/>
                  <a:pt x="41249" y="5510"/>
                  <a:pt x="41144" y="5510"/>
                </a:cubicBezTo>
                <a:cubicBezTo>
                  <a:pt x="40842" y="5510"/>
                  <a:pt x="40528" y="5475"/>
                  <a:pt x="40236" y="5468"/>
                </a:cubicBezTo>
                <a:cubicBezTo>
                  <a:pt x="39562" y="5455"/>
                  <a:pt x="38885" y="5461"/>
                  <a:pt x="38211" y="5421"/>
                </a:cubicBezTo>
                <a:cubicBezTo>
                  <a:pt x="37272" y="5364"/>
                  <a:pt x="35982" y="5155"/>
                  <a:pt x="35616" y="4138"/>
                </a:cubicBezTo>
                <a:cubicBezTo>
                  <a:pt x="35480" y="3758"/>
                  <a:pt x="35449" y="3192"/>
                  <a:pt x="34969" y="3077"/>
                </a:cubicBezTo>
                <a:cubicBezTo>
                  <a:pt x="34920" y="3065"/>
                  <a:pt x="34872" y="3060"/>
                  <a:pt x="34826" y="3060"/>
                </a:cubicBezTo>
                <a:cubicBezTo>
                  <a:pt x="34420" y="3060"/>
                  <a:pt x="34115" y="3486"/>
                  <a:pt x="33900" y="3785"/>
                </a:cubicBezTo>
                <a:cubicBezTo>
                  <a:pt x="33107" y="4883"/>
                  <a:pt x="31914" y="5624"/>
                  <a:pt x="30580" y="5847"/>
                </a:cubicBezTo>
                <a:lnTo>
                  <a:pt x="30580" y="5847"/>
                </a:lnTo>
                <a:cubicBezTo>
                  <a:pt x="30238" y="4003"/>
                  <a:pt x="30018" y="2139"/>
                  <a:pt x="29920" y="267"/>
                </a:cubicBezTo>
                <a:cubicBezTo>
                  <a:pt x="29916" y="194"/>
                  <a:pt x="29845" y="148"/>
                  <a:pt x="29782" y="148"/>
                </a:cubicBezTo>
                <a:cubicBezTo>
                  <a:pt x="29734" y="148"/>
                  <a:pt x="29690" y="174"/>
                  <a:pt x="29681" y="235"/>
                </a:cubicBezTo>
                <a:cubicBezTo>
                  <a:pt x="29447" y="1836"/>
                  <a:pt x="29218" y="3436"/>
                  <a:pt x="28980" y="5035"/>
                </a:cubicBezTo>
                <a:cubicBezTo>
                  <a:pt x="28945" y="5263"/>
                  <a:pt x="28949" y="5470"/>
                  <a:pt x="28664" y="5505"/>
                </a:cubicBezTo>
                <a:cubicBezTo>
                  <a:pt x="28629" y="5509"/>
                  <a:pt x="28594" y="5510"/>
                  <a:pt x="28558" y="5510"/>
                </a:cubicBezTo>
                <a:cubicBezTo>
                  <a:pt x="28430" y="5510"/>
                  <a:pt x="28293" y="5491"/>
                  <a:pt x="28172" y="5487"/>
                </a:cubicBezTo>
                <a:lnTo>
                  <a:pt x="26895" y="5435"/>
                </a:lnTo>
                <a:cubicBezTo>
                  <a:pt x="26173" y="5405"/>
                  <a:pt x="25432" y="5418"/>
                  <a:pt x="24716" y="5316"/>
                </a:cubicBezTo>
                <a:cubicBezTo>
                  <a:pt x="24122" y="5229"/>
                  <a:pt x="23557" y="5016"/>
                  <a:pt x="23222" y="4492"/>
                </a:cubicBezTo>
                <a:cubicBezTo>
                  <a:pt x="22970" y="4100"/>
                  <a:pt x="22818" y="3609"/>
                  <a:pt x="22456" y="3298"/>
                </a:cubicBezTo>
                <a:cubicBezTo>
                  <a:pt x="22284" y="3150"/>
                  <a:pt x="22083" y="3079"/>
                  <a:pt x="21880" y="3079"/>
                </a:cubicBezTo>
                <a:cubicBezTo>
                  <a:pt x="21671" y="3079"/>
                  <a:pt x="21461" y="3154"/>
                  <a:pt x="21281" y="3296"/>
                </a:cubicBezTo>
                <a:cubicBezTo>
                  <a:pt x="20822" y="3654"/>
                  <a:pt x="20691" y="4226"/>
                  <a:pt x="20426" y="4716"/>
                </a:cubicBezTo>
                <a:cubicBezTo>
                  <a:pt x="20258" y="5027"/>
                  <a:pt x="20027" y="5267"/>
                  <a:pt x="19679" y="5361"/>
                </a:cubicBezTo>
                <a:cubicBezTo>
                  <a:pt x="19392" y="5437"/>
                  <a:pt x="19090" y="5431"/>
                  <a:pt x="18797" y="5435"/>
                </a:cubicBezTo>
                <a:cubicBezTo>
                  <a:pt x="18366" y="5440"/>
                  <a:pt x="17925" y="5461"/>
                  <a:pt x="17596" y="5728"/>
                </a:cubicBezTo>
                <a:lnTo>
                  <a:pt x="17596" y="5728"/>
                </a:lnTo>
                <a:cubicBezTo>
                  <a:pt x="17258" y="4031"/>
                  <a:pt x="17058" y="2308"/>
                  <a:pt x="17001" y="578"/>
                </a:cubicBezTo>
                <a:cubicBezTo>
                  <a:pt x="16998" y="504"/>
                  <a:pt x="16929" y="459"/>
                  <a:pt x="16866" y="459"/>
                </a:cubicBezTo>
                <a:cubicBezTo>
                  <a:pt x="16817" y="459"/>
                  <a:pt x="16773" y="485"/>
                  <a:pt x="16763" y="545"/>
                </a:cubicBezTo>
                <a:lnTo>
                  <a:pt x="16757" y="578"/>
                </a:lnTo>
                <a:lnTo>
                  <a:pt x="16757" y="578"/>
                </a:lnTo>
                <a:lnTo>
                  <a:pt x="16756" y="578"/>
                </a:lnTo>
                <a:lnTo>
                  <a:pt x="16756" y="578"/>
                </a:lnTo>
                <a:cubicBezTo>
                  <a:pt x="16756" y="579"/>
                  <a:pt x="16756" y="581"/>
                  <a:pt x="16756" y="582"/>
                </a:cubicBezTo>
                <a:lnTo>
                  <a:pt x="16756" y="582"/>
                </a:lnTo>
                <a:lnTo>
                  <a:pt x="16331" y="3057"/>
                </a:lnTo>
                <a:lnTo>
                  <a:pt x="16141" y="4162"/>
                </a:lnTo>
                <a:lnTo>
                  <a:pt x="16037" y="4765"/>
                </a:lnTo>
                <a:cubicBezTo>
                  <a:pt x="16004" y="4963"/>
                  <a:pt x="15994" y="5190"/>
                  <a:pt x="15921" y="5378"/>
                </a:cubicBezTo>
                <a:cubicBezTo>
                  <a:pt x="15854" y="5550"/>
                  <a:pt x="15724" y="5605"/>
                  <a:pt x="15575" y="5605"/>
                </a:cubicBezTo>
                <a:cubicBezTo>
                  <a:pt x="15377" y="5605"/>
                  <a:pt x="15145" y="5509"/>
                  <a:pt x="14979" y="5465"/>
                </a:cubicBezTo>
                <a:cubicBezTo>
                  <a:pt x="14624" y="5370"/>
                  <a:pt x="14255" y="5339"/>
                  <a:pt x="13888" y="5339"/>
                </a:cubicBezTo>
                <a:cubicBezTo>
                  <a:pt x="13866" y="5339"/>
                  <a:pt x="13843" y="5339"/>
                  <a:pt x="13821" y="5339"/>
                </a:cubicBezTo>
                <a:cubicBezTo>
                  <a:pt x="13302" y="5343"/>
                  <a:pt x="12776" y="5411"/>
                  <a:pt x="12254" y="5411"/>
                </a:cubicBezTo>
                <a:cubicBezTo>
                  <a:pt x="12040" y="5411"/>
                  <a:pt x="11827" y="5399"/>
                  <a:pt x="11616" y="5368"/>
                </a:cubicBezTo>
                <a:cubicBezTo>
                  <a:pt x="11061" y="5285"/>
                  <a:pt x="10475" y="5069"/>
                  <a:pt x="10091" y="4643"/>
                </a:cubicBezTo>
                <a:cubicBezTo>
                  <a:pt x="9897" y="4427"/>
                  <a:pt x="9787" y="4173"/>
                  <a:pt x="9743" y="3888"/>
                </a:cubicBezTo>
                <a:cubicBezTo>
                  <a:pt x="9707" y="3654"/>
                  <a:pt x="9705" y="3394"/>
                  <a:pt x="9578" y="3185"/>
                </a:cubicBezTo>
                <a:cubicBezTo>
                  <a:pt x="9464" y="2998"/>
                  <a:pt x="9299" y="2929"/>
                  <a:pt x="9120" y="2929"/>
                </a:cubicBezTo>
                <a:cubicBezTo>
                  <a:pt x="8862" y="2929"/>
                  <a:pt x="8574" y="3073"/>
                  <a:pt x="8373" y="3214"/>
                </a:cubicBezTo>
                <a:cubicBezTo>
                  <a:pt x="7958" y="3505"/>
                  <a:pt x="7656" y="3918"/>
                  <a:pt x="7338" y="4305"/>
                </a:cubicBezTo>
                <a:cubicBezTo>
                  <a:pt x="6905" y="4830"/>
                  <a:pt x="6468" y="5230"/>
                  <a:pt x="5767" y="5318"/>
                </a:cubicBezTo>
                <a:cubicBezTo>
                  <a:pt x="5358" y="5369"/>
                  <a:pt x="4797" y="5459"/>
                  <a:pt x="4526" y="5787"/>
                </a:cubicBezTo>
                <a:lnTo>
                  <a:pt x="4526" y="5787"/>
                </a:lnTo>
                <a:cubicBezTo>
                  <a:pt x="4284" y="4322"/>
                  <a:pt x="4115" y="2847"/>
                  <a:pt x="4017" y="1366"/>
                </a:cubicBezTo>
                <a:lnTo>
                  <a:pt x="4017" y="1366"/>
                </a:lnTo>
                <a:cubicBezTo>
                  <a:pt x="4013" y="1145"/>
                  <a:pt x="4000" y="925"/>
                  <a:pt x="3979" y="705"/>
                </a:cubicBezTo>
                <a:lnTo>
                  <a:pt x="3979" y="705"/>
                </a:lnTo>
                <a:cubicBezTo>
                  <a:pt x="3978" y="695"/>
                  <a:pt x="3978" y="685"/>
                  <a:pt x="3977" y="675"/>
                </a:cubicBezTo>
                <a:lnTo>
                  <a:pt x="3976" y="675"/>
                </a:lnTo>
                <a:cubicBezTo>
                  <a:pt x="3968" y="599"/>
                  <a:pt x="3905" y="560"/>
                  <a:pt x="3845" y="560"/>
                </a:cubicBezTo>
                <a:cubicBezTo>
                  <a:pt x="3786" y="560"/>
                  <a:pt x="3730" y="598"/>
                  <a:pt x="3734" y="676"/>
                </a:cubicBezTo>
                <a:cubicBezTo>
                  <a:pt x="3747" y="925"/>
                  <a:pt x="3761" y="1173"/>
                  <a:pt x="3778" y="1421"/>
                </a:cubicBezTo>
                <a:lnTo>
                  <a:pt x="3778" y="1421"/>
                </a:lnTo>
                <a:cubicBezTo>
                  <a:pt x="3786" y="1975"/>
                  <a:pt x="3742" y="2529"/>
                  <a:pt x="3645" y="3076"/>
                </a:cubicBezTo>
                <a:cubicBezTo>
                  <a:pt x="3513" y="3816"/>
                  <a:pt x="3310" y="4663"/>
                  <a:pt x="2910" y="5307"/>
                </a:cubicBezTo>
                <a:cubicBezTo>
                  <a:pt x="2725" y="5605"/>
                  <a:pt x="2489" y="5702"/>
                  <a:pt x="2225" y="5702"/>
                </a:cubicBezTo>
                <a:cubicBezTo>
                  <a:pt x="1744" y="5702"/>
                  <a:pt x="1174" y="5382"/>
                  <a:pt x="661" y="5382"/>
                </a:cubicBezTo>
                <a:cubicBezTo>
                  <a:pt x="462" y="5382"/>
                  <a:pt x="271" y="5430"/>
                  <a:pt x="98" y="5565"/>
                </a:cubicBezTo>
                <a:cubicBezTo>
                  <a:pt x="0" y="5641"/>
                  <a:pt x="89" y="5765"/>
                  <a:pt x="191" y="5765"/>
                </a:cubicBezTo>
                <a:cubicBezTo>
                  <a:pt x="217" y="5765"/>
                  <a:pt x="245" y="5757"/>
                  <a:pt x="270" y="5737"/>
                </a:cubicBezTo>
                <a:lnTo>
                  <a:pt x="268" y="5737"/>
                </a:lnTo>
                <a:cubicBezTo>
                  <a:pt x="398" y="5636"/>
                  <a:pt x="547" y="5599"/>
                  <a:pt x="705" y="5599"/>
                </a:cubicBezTo>
                <a:cubicBezTo>
                  <a:pt x="1098" y="5599"/>
                  <a:pt x="1547" y="5831"/>
                  <a:pt x="1886" y="5904"/>
                </a:cubicBezTo>
                <a:cubicBezTo>
                  <a:pt x="1999" y="5928"/>
                  <a:pt x="2108" y="5940"/>
                  <a:pt x="2212" y="5940"/>
                </a:cubicBezTo>
                <a:cubicBezTo>
                  <a:pt x="2611" y="5940"/>
                  <a:pt x="2940" y="5761"/>
                  <a:pt x="3159" y="5360"/>
                </a:cubicBezTo>
                <a:cubicBezTo>
                  <a:pt x="3526" y="4685"/>
                  <a:pt x="3742" y="3893"/>
                  <a:pt x="3878" y="3141"/>
                </a:cubicBezTo>
                <a:cubicBezTo>
                  <a:pt x="3888" y="3083"/>
                  <a:pt x="3898" y="3024"/>
                  <a:pt x="3907" y="2966"/>
                </a:cubicBezTo>
                <a:lnTo>
                  <a:pt x="3907" y="2966"/>
                </a:lnTo>
                <a:cubicBezTo>
                  <a:pt x="4021" y="4092"/>
                  <a:pt x="4176" y="5214"/>
                  <a:pt x="4372" y="6330"/>
                </a:cubicBezTo>
                <a:cubicBezTo>
                  <a:pt x="4382" y="6389"/>
                  <a:pt x="4431" y="6416"/>
                  <a:pt x="4482" y="6416"/>
                </a:cubicBezTo>
                <a:cubicBezTo>
                  <a:pt x="4546" y="6416"/>
                  <a:pt x="4613" y="6373"/>
                  <a:pt x="4610" y="6297"/>
                </a:cubicBezTo>
                <a:cubicBezTo>
                  <a:pt x="4571" y="5468"/>
                  <a:pt x="5855" y="5629"/>
                  <a:pt x="6362" y="5431"/>
                </a:cubicBezTo>
                <a:cubicBezTo>
                  <a:pt x="6817" y="5255"/>
                  <a:pt x="7161" y="4894"/>
                  <a:pt x="7467" y="4526"/>
                </a:cubicBezTo>
                <a:cubicBezTo>
                  <a:pt x="7798" y="4129"/>
                  <a:pt x="8106" y="3679"/>
                  <a:pt x="8546" y="3390"/>
                </a:cubicBezTo>
                <a:cubicBezTo>
                  <a:pt x="8695" y="3292"/>
                  <a:pt x="8913" y="3174"/>
                  <a:pt x="9099" y="3174"/>
                </a:cubicBezTo>
                <a:cubicBezTo>
                  <a:pt x="9226" y="3174"/>
                  <a:pt x="9339" y="3229"/>
                  <a:pt x="9405" y="3384"/>
                </a:cubicBezTo>
                <a:cubicBezTo>
                  <a:pt x="9505" y="3622"/>
                  <a:pt x="9481" y="3899"/>
                  <a:pt x="9547" y="4146"/>
                </a:cubicBezTo>
                <a:cubicBezTo>
                  <a:pt x="9821" y="5180"/>
                  <a:pt x="11034" y="5608"/>
                  <a:pt x="11995" y="5644"/>
                </a:cubicBezTo>
                <a:cubicBezTo>
                  <a:pt x="12071" y="5647"/>
                  <a:pt x="12147" y="5649"/>
                  <a:pt x="12223" y="5649"/>
                </a:cubicBezTo>
                <a:cubicBezTo>
                  <a:pt x="12773" y="5649"/>
                  <a:pt x="13322" y="5581"/>
                  <a:pt x="13871" y="5581"/>
                </a:cubicBezTo>
                <a:cubicBezTo>
                  <a:pt x="14012" y="5581"/>
                  <a:pt x="14153" y="5585"/>
                  <a:pt x="14294" y="5596"/>
                </a:cubicBezTo>
                <a:cubicBezTo>
                  <a:pt x="14646" y="5624"/>
                  <a:pt x="14960" y="5734"/>
                  <a:pt x="15300" y="5809"/>
                </a:cubicBezTo>
                <a:cubicBezTo>
                  <a:pt x="15394" y="5830"/>
                  <a:pt x="15493" y="5845"/>
                  <a:pt x="15590" y="5845"/>
                </a:cubicBezTo>
                <a:cubicBezTo>
                  <a:pt x="15749" y="5845"/>
                  <a:pt x="15903" y="5804"/>
                  <a:pt x="16020" y="5679"/>
                </a:cubicBezTo>
                <a:cubicBezTo>
                  <a:pt x="16238" y="5450"/>
                  <a:pt x="16238" y="5021"/>
                  <a:pt x="16288" y="4729"/>
                </a:cubicBezTo>
                <a:lnTo>
                  <a:pt x="16529" y="3323"/>
                </a:lnTo>
                <a:lnTo>
                  <a:pt x="16812" y="1675"/>
                </a:lnTo>
                <a:lnTo>
                  <a:pt x="16812" y="1675"/>
                </a:lnTo>
                <a:cubicBezTo>
                  <a:pt x="16912" y="3130"/>
                  <a:pt x="17110" y="4577"/>
                  <a:pt x="17405" y="6006"/>
                </a:cubicBezTo>
                <a:cubicBezTo>
                  <a:pt x="17418" y="6066"/>
                  <a:pt x="17462" y="6091"/>
                  <a:pt x="17510" y="6091"/>
                </a:cubicBezTo>
                <a:cubicBezTo>
                  <a:pt x="17554" y="6091"/>
                  <a:pt x="17599" y="6070"/>
                  <a:pt x="17626" y="6035"/>
                </a:cubicBezTo>
                <a:cubicBezTo>
                  <a:pt x="17881" y="5699"/>
                  <a:pt x="18325" y="5673"/>
                  <a:pt x="18739" y="5673"/>
                </a:cubicBezTo>
                <a:cubicBezTo>
                  <a:pt x="18815" y="5673"/>
                  <a:pt x="18890" y="5674"/>
                  <a:pt x="18962" y="5674"/>
                </a:cubicBezTo>
                <a:cubicBezTo>
                  <a:pt x="19020" y="5674"/>
                  <a:pt x="19076" y="5673"/>
                  <a:pt x="19130" y="5671"/>
                </a:cubicBezTo>
                <a:cubicBezTo>
                  <a:pt x="19628" y="5653"/>
                  <a:pt x="20108" y="5552"/>
                  <a:pt x="20435" y="5144"/>
                </a:cubicBezTo>
                <a:cubicBezTo>
                  <a:pt x="20805" y="4681"/>
                  <a:pt x="20883" y="4049"/>
                  <a:pt x="21293" y="3611"/>
                </a:cubicBezTo>
                <a:cubicBezTo>
                  <a:pt x="21450" y="3445"/>
                  <a:pt x="21658" y="3316"/>
                  <a:pt x="21882" y="3316"/>
                </a:cubicBezTo>
                <a:cubicBezTo>
                  <a:pt x="21947" y="3316"/>
                  <a:pt x="22012" y="3327"/>
                  <a:pt x="22079" y="3350"/>
                </a:cubicBezTo>
                <a:cubicBezTo>
                  <a:pt x="22345" y="3443"/>
                  <a:pt x="22507" y="3706"/>
                  <a:pt x="22639" y="3939"/>
                </a:cubicBezTo>
                <a:cubicBezTo>
                  <a:pt x="22877" y="4360"/>
                  <a:pt x="23062" y="4811"/>
                  <a:pt x="23461" y="5110"/>
                </a:cubicBezTo>
                <a:cubicBezTo>
                  <a:pt x="23919" y="5452"/>
                  <a:pt x="24507" y="5550"/>
                  <a:pt x="25062" y="5595"/>
                </a:cubicBezTo>
                <a:cubicBezTo>
                  <a:pt x="25790" y="5653"/>
                  <a:pt x="26522" y="5661"/>
                  <a:pt x="27251" y="5691"/>
                </a:cubicBezTo>
                <a:lnTo>
                  <a:pt x="28427" y="5739"/>
                </a:lnTo>
                <a:cubicBezTo>
                  <a:pt x="28484" y="5741"/>
                  <a:pt x="28542" y="5743"/>
                  <a:pt x="28599" y="5743"/>
                </a:cubicBezTo>
                <a:cubicBezTo>
                  <a:pt x="28811" y="5743"/>
                  <a:pt x="29009" y="5708"/>
                  <a:pt x="29121" y="5487"/>
                </a:cubicBezTo>
                <a:cubicBezTo>
                  <a:pt x="29280" y="5172"/>
                  <a:pt x="29269" y="4725"/>
                  <a:pt x="29318" y="4383"/>
                </a:cubicBezTo>
                <a:lnTo>
                  <a:pt x="29512" y="3057"/>
                </a:lnTo>
                <a:lnTo>
                  <a:pt x="29753" y="1409"/>
                </a:lnTo>
                <a:lnTo>
                  <a:pt x="29753" y="1409"/>
                </a:lnTo>
                <a:cubicBezTo>
                  <a:pt x="29875" y="2954"/>
                  <a:pt x="30079" y="4491"/>
                  <a:pt x="30365" y="6015"/>
                </a:cubicBezTo>
                <a:cubicBezTo>
                  <a:pt x="30377" y="6076"/>
                  <a:pt x="30435" y="6101"/>
                  <a:pt x="30489" y="6101"/>
                </a:cubicBezTo>
                <a:cubicBezTo>
                  <a:pt x="30498" y="6101"/>
                  <a:pt x="30506" y="6101"/>
                  <a:pt x="30514" y="6099"/>
                </a:cubicBezTo>
                <a:cubicBezTo>
                  <a:pt x="31726" y="5930"/>
                  <a:pt x="32865" y="5334"/>
                  <a:pt x="33690" y="4430"/>
                </a:cubicBezTo>
                <a:cubicBezTo>
                  <a:pt x="33875" y="4227"/>
                  <a:pt x="34031" y="4006"/>
                  <a:pt x="34196" y="3787"/>
                </a:cubicBezTo>
                <a:cubicBezTo>
                  <a:pt x="34335" y="3602"/>
                  <a:pt x="34583" y="3302"/>
                  <a:pt x="34838" y="3302"/>
                </a:cubicBezTo>
                <a:cubicBezTo>
                  <a:pt x="34915" y="3302"/>
                  <a:pt x="34994" y="3330"/>
                  <a:pt x="35070" y="3398"/>
                </a:cubicBezTo>
                <a:cubicBezTo>
                  <a:pt x="35256" y="3566"/>
                  <a:pt x="35283" y="3884"/>
                  <a:pt x="35352" y="4109"/>
                </a:cubicBezTo>
                <a:cubicBezTo>
                  <a:pt x="35418" y="4330"/>
                  <a:pt x="35525" y="4536"/>
                  <a:pt x="35669" y="4716"/>
                </a:cubicBezTo>
                <a:cubicBezTo>
                  <a:pt x="36291" y="5480"/>
                  <a:pt x="37427" y="5627"/>
                  <a:pt x="38347" y="5670"/>
                </a:cubicBezTo>
                <a:cubicBezTo>
                  <a:pt x="39094" y="5704"/>
                  <a:pt x="39844" y="5704"/>
                  <a:pt x="40592" y="5718"/>
                </a:cubicBezTo>
                <a:cubicBezTo>
                  <a:pt x="40815" y="5723"/>
                  <a:pt x="41069" y="5756"/>
                  <a:pt x="41311" y="5756"/>
                </a:cubicBezTo>
                <a:cubicBezTo>
                  <a:pt x="41433" y="5756"/>
                  <a:pt x="41552" y="5748"/>
                  <a:pt x="41662" y="5723"/>
                </a:cubicBezTo>
                <a:cubicBezTo>
                  <a:pt x="41908" y="5668"/>
                  <a:pt x="42013" y="5446"/>
                  <a:pt x="42061" y="5219"/>
                </a:cubicBezTo>
                <a:cubicBezTo>
                  <a:pt x="42234" y="4405"/>
                  <a:pt x="42314" y="3555"/>
                  <a:pt x="42397" y="2728"/>
                </a:cubicBezTo>
                <a:cubicBezTo>
                  <a:pt x="42442" y="2267"/>
                  <a:pt x="42479" y="1806"/>
                  <a:pt x="42507" y="1345"/>
                </a:cubicBezTo>
                <a:lnTo>
                  <a:pt x="42507" y="1345"/>
                </a:lnTo>
                <a:cubicBezTo>
                  <a:pt x="42753" y="2930"/>
                  <a:pt x="42998" y="4516"/>
                  <a:pt x="43243" y="6101"/>
                </a:cubicBezTo>
                <a:cubicBezTo>
                  <a:pt x="43252" y="6157"/>
                  <a:pt x="43308" y="6188"/>
                  <a:pt x="43362" y="6188"/>
                </a:cubicBezTo>
                <a:cubicBezTo>
                  <a:pt x="43404" y="6188"/>
                  <a:pt x="43446" y="6169"/>
                  <a:pt x="43465" y="6129"/>
                </a:cubicBezTo>
                <a:cubicBezTo>
                  <a:pt x="43691" y="5642"/>
                  <a:pt x="44324" y="5690"/>
                  <a:pt x="44779" y="5649"/>
                </a:cubicBezTo>
                <a:cubicBezTo>
                  <a:pt x="45229" y="5612"/>
                  <a:pt x="45647" y="5521"/>
                  <a:pt x="45984" y="5203"/>
                </a:cubicBezTo>
                <a:cubicBezTo>
                  <a:pt x="46298" y="4907"/>
                  <a:pt x="46504" y="4514"/>
                  <a:pt x="46733" y="4153"/>
                </a:cubicBezTo>
                <a:cubicBezTo>
                  <a:pt x="46952" y="3808"/>
                  <a:pt x="47213" y="3437"/>
                  <a:pt x="47639" y="3389"/>
                </a:cubicBezTo>
                <a:lnTo>
                  <a:pt x="47639" y="3389"/>
                </a:lnTo>
                <a:cubicBezTo>
                  <a:pt x="48138" y="4753"/>
                  <a:pt x="49536" y="5669"/>
                  <a:pt x="50964" y="5669"/>
                </a:cubicBezTo>
                <a:cubicBezTo>
                  <a:pt x="51267" y="5669"/>
                  <a:pt x="51571" y="5628"/>
                  <a:pt x="51868" y="5541"/>
                </a:cubicBezTo>
                <a:cubicBezTo>
                  <a:pt x="52005" y="5501"/>
                  <a:pt x="51964" y="5301"/>
                  <a:pt x="51840" y="5301"/>
                </a:cubicBezTo>
                <a:cubicBezTo>
                  <a:pt x="51828" y="5301"/>
                  <a:pt x="51816" y="5303"/>
                  <a:pt x="51803" y="5307"/>
                </a:cubicBezTo>
                <a:cubicBezTo>
                  <a:pt x="51528" y="5387"/>
                  <a:pt x="51245" y="5425"/>
                  <a:pt x="50963" y="5425"/>
                </a:cubicBezTo>
                <a:cubicBezTo>
                  <a:pt x="49609" y="5425"/>
                  <a:pt x="48275" y="4544"/>
                  <a:pt x="47841" y="3231"/>
                </a:cubicBezTo>
                <a:cubicBezTo>
                  <a:pt x="47826" y="3180"/>
                  <a:pt x="47778" y="3143"/>
                  <a:pt x="47723" y="3142"/>
                </a:cubicBezTo>
                <a:cubicBezTo>
                  <a:pt x="46737" y="3152"/>
                  <a:pt x="46453" y="4355"/>
                  <a:pt x="45891" y="4954"/>
                </a:cubicBezTo>
                <a:cubicBezTo>
                  <a:pt x="45493" y="5377"/>
                  <a:pt x="44966" y="5390"/>
                  <a:pt x="44423" y="5433"/>
                </a:cubicBezTo>
                <a:cubicBezTo>
                  <a:pt x="44067" y="5463"/>
                  <a:pt x="43685" y="5516"/>
                  <a:pt x="43433" y="5757"/>
                </a:cubicBezTo>
                <a:lnTo>
                  <a:pt x="43433" y="5757"/>
                </a:lnTo>
                <a:cubicBezTo>
                  <a:pt x="43143" y="3878"/>
                  <a:pt x="42853" y="1999"/>
                  <a:pt x="42562" y="121"/>
                </a:cubicBezTo>
                <a:lnTo>
                  <a:pt x="42562" y="121"/>
                </a:lnTo>
                <a:cubicBezTo>
                  <a:pt x="42562" y="121"/>
                  <a:pt x="42562" y="120"/>
                  <a:pt x="42562" y="120"/>
                </a:cubicBezTo>
                <a:lnTo>
                  <a:pt x="42562" y="120"/>
                </a:lnTo>
                <a:lnTo>
                  <a:pt x="42562" y="120"/>
                </a:lnTo>
                <a:lnTo>
                  <a:pt x="42562" y="120"/>
                </a:lnTo>
                <a:cubicBezTo>
                  <a:pt x="42561" y="109"/>
                  <a:pt x="42559" y="98"/>
                  <a:pt x="42557" y="88"/>
                </a:cubicBezTo>
                <a:cubicBezTo>
                  <a:pt x="42548" y="27"/>
                  <a:pt x="42503" y="0"/>
                  <a:pt x="424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9"/>
          <p:cNvSpPr/>
          <p:nvPr/>
        </p:nvSpPr>
        <p:spPr>
          <a:xfrm flipH="1">
            <a:off x="262355" y="4422434"/>
            <a:ext cx="491465" cy="491475"/>
          </a:xfrm>
          <a:custGeom>
            <a:rect b="b" l="l" r="r" t="t"/>
            <a:pathLst>
              <a:path extrusionOk="0" h="2034" w="2034">
                <a:moveTo>
                  <a:pt x="1017" y="1"/>
                </a:moveTo>
                <a:cubicBezTo>
                  <a:pt x="456" y="1"/>
                  <a:pt x="1" y="456"/>
                  <a:pt x="1" y="1017"/>
                </a:cubicBezTo>
                <a:cubicBezTo>
                  <a:pt x="1" y="1578"/>
                  <a:pt x="456" y="2034"/>
                  <a:pt x="1017" y="2034"/>
                </a:cubicBezTo>
                <a:cubicBezTo>
                  <a:pt x="1578" y="2034"/>
                  <a:pt x="2033" y="1578"/>
                  <a:pt x="2033" y="1017"/>
                </a:cubicBezTo>
                <a:cubicBezTo>
                  <a:pt x="2033" y="456"/>
                  <a:pt x="1578" y="1"/>
                  <a:pt x="101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9"/>
          <p:cNvSpPr/>
          <p:nvPr/>
        </p:nvSpPr>
        <p:spPr>
          <a:xfrm flipH="1">
            <a:off x="6734620" y="4665194"/>
            <a:ext cx="213355" cy="182914"/>
          </a:xfrm>
          <a:custGeom>
            <a:rect b="b" l="l" r="r" t="t"/>
            <a:pathLst>
              <a:path extrusionOk="0" h="757" w="883">
                <a:moveTo>
                  <a:pt x="505" y="1"/>
                </a:moveTo>
                <a:cubicBezTo>
                  <a:pt x="169" y="1"/>
                  <a:pt x="1" y="407"/>
                  <a:pt x="239" y="645"/>
                </a:cubicBezTo>
                <a:cubicBezTo>
                  <a:pt x="316" y="722"/>
                  <a:pt x="410" y="756"/>
                  <a:pt x="503" y="756"/>
                </a:cubicBezTo>
                <a:cubicBezTo>
                  <a:pt x="697" y="756"/>
                  <a:pt x="883" y="606"/>
                  <a:pt x="883" y="378"/>
                </a:cubicBezTo>
                <a:cubicBezTo>
                  <a:pt x="883" y="169"/>
                  <a:pt x="715" y="1"/>
                  <a:pt x="5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9"/>
          <p:cNvSpPr/>
          <p:nvPr/>
        </p:nvSpPr>
        <p:spPr>
          <a:xfrm flipH="1">
            <a:off x="7316868" y="4913895"/>
            <a:ext cx="437341" cy="406663"/>
          </a:xfrm>
          <a:custGeom>
            <a:rect b="b" l="l" r="r" t="t"/>
            <a:pathLst>
              <a:path extrusionOk="0" h="1683" w="1810">
                <a:moveTo>
                  <a:pt x="906" y="0"/>
                </a:moveTo>
                <a:cubicBezTo>
                  <a:pt x="501" y="0"/>
                  <a:pt x="142" y="294"/>
                  <a:pt x="76" y="707"/>
                </a:cubicBezTo>
                <a:cubicBezTo>
                  <a:pt x="1" y="1166"/>
                  <a:pt x="312" y="1598"/>
                  <a:pt x="771" y="1671"/>
                </a:cubicBezTo>
                <a:cubicBezTo>
                  <a:pt x="817" y="1679"/>
                  <a:pt x="863" y="1683"/>
                  <a:pt x="908" y="1683"/>
                </a:cubicBezTo>
                <a:cubicBezTo>
                  <a:pt x="1312" y="1683"/>
                  <a:pt x="1669" y="1389"/>
                  <a:pt x="1736" y="977"/>
                </a:cubicBezTo>
                <a:cubicBezTo>
                  <a:pt x="1810" y="518"/>
                  <a:pt x="1499" y="86"/>
                  <a:pt x="1040" y="11"/>
                </a:cubicBezTo>
                <a:cubicBezTo>
                  <a:pt x="995" y="4"/>
                  <a:pt x="950" y="0"/>
                  <a:pt x="9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"/>
          <p:cNvSpPr txBox="1"/>
          <p:nvPr>
            <p:ph idx="1" type="body"/>
          </p:nvPr>
        </p:nvSpPr>
        <p:spPr>
          <a:xfrm>
            <a:off x="732300" y="538000"/>
            <a:ext cx="3254700" cy="12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200">
                <a:latin typeface="Outfit ExtraBold"/>
                <a:ea typeface="Outfit ExtraBold"/>
                <a:cs typeface="Outfit ExtraBold"/>
                <a:sym typeface="Outfit ExtraBold"/>
              </a:defRPr>
            </a:lvl1pPr>
          </a:lstStyle>
          <a:p/>
        </p:txBody>
      </p:sp>
      <p:sp>
        <p:nvSpPr>
          <p:cNvPr id="208" name="Google Shape;208;p10"/>
          <p:cNvSpPr/>
          <p:nvPr/>
        </p:nvSpPr>
        <p:spPr>
          <a:xfrm rot="10800000">
            <a:off x="7974645" y="-501677"/>
            <a:ext cx="687665" cy="625580"/>
          </a:xfrm>
          <a:custGeom>
            <a:rect b="b" l="l" r="r" t="t"/>
            <a:pathLst>
              <a:path extrusionOk="0" h="2589" w="2846">
                <a:moveTo>
                  <a:pt x="1422" y="1"/>
                </a:moveTo>
                <a:cubicBezTo>
                  <a:pt x="835" y="1"/>
                  <a:pt x="304" y="402"/>
                  <a:pt x="163" y="998"/>
                </a:cubicBezTo>
                <a:cubicBezTo>
                  <a:pt x="0" y="1694"/>
                  <a:pt x="431" y="2389"/>
                  <a:pt x="1125" y="2554"/>
                </a:cubicBezTo>
                <a:cubicBezTo>
                  <a:pt x="1225" y="2577"/>
                  <a:pt x="1326" y="2589"/>
                  <a:pt x="1424" y="2589"/>
                </a:cubicBezTo>
                <a:cubicBezTo>
                  <a:pt x="2011" y="2589"/>
                  <a:pt x="2542" y="2187"/>
                  <a:pt x="2681" y="1593"/>
                </a:cubicBezTo>
                <a:cubicBezTo>
                  <a:pt x="2845" y="897"/>
                  <a:pt x="2415" y="200"/>
                  <a:pt x="1720" y="36"/>
                </a:cubicBezTo>
                <a:cubicBezTo>
                  <a:pt x="1620" y="12"/>
                  <a:pt x="1520" y="1"/>
                  <a:pt x="142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0"/>
          <p:cNvSpPr/>
          <p:nvPr/>
        </p:nvSpPr>
        <p:spPr>
          <a:xfrm rot="10800000">
            <a:off x="603518" y="-148659"/>
            <a:ext cx="437341" cy="406663"/>
          </a:xfrm>
          <a:custGeom>
            <a:rect b="b" l="l" r="r" t="t"/>
            <a:pathLst>
              <a:path extrusionOk="0" h="1683" w="1810">
                <a:moveTo>
                  <a:pt x="906" y="0"/>
                </a:moveTo>
                <a:cubicBezTo>
                  <a:pt x="501" y="0"/>
                  <a:pt x="142" y="294"/>
                  <a:pt x="76" y="707"/>
                </a:cubicBezTo>
                <a:cubicBezTo>
                  <a:pt x="1" y="1166"/>
                  <a:pt x="312" y="1598"/>
                  <a:pt x="771" y="1671"/>
                </a:cubicBezTo>
                <a:cubicBezTo>
                  <a:pt x="817" y="1679"/>
                  <a:pt x="863" y="1683"/>
                  <a:pt x="908" y="1683"/>
                </a:cubicBezTo>
                <a:cubicBezTo>
                  <a:pt x="1312" y="1683"/>
                  <a:pt x="1669" y="1389"/>
                  <a:pt x="1736" y="977"/>
                </a:cubicBezTo>
                <a:cubicBezTo>
                  <a:pt x="1810" y="518"/>
                  <a:pt x="1499" y="86"/>
                  <a:pt x="1040" y="11"/>
                </a:cubicBezTo>
                <a:cubicBezTo>
                  <a:pt x="995" y="4"/>
                  <a:pt x="950" y="0"/>
                  <a:pt x="9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0"/>
          <p:cNvSpPr/>
          <p:nvPr/>
        </p:nvSpPr>
        <p:spPr>
          <a:xfrm rot="10800000">
            <a:off x="8940650" y="752508"/>
            <a:ext cx="447490" cy="406905"/>
          </a:xfrm>
          <a:custGeom>
            <a:rect b="b" l="l" r="r" t="t"/>
            <a:pathLst>
              <a:path extrusionOk="0" h="1684" w="1852">
                <a:moveTo>
                  <a:pt x="925" y="1"/>
                </a:moveTo>
                <a:cubicBezTo>
                  <a:pt x="544" y="1"/>
                  <a:pt x="199" y="261"/>
                  <a:pt x="107" y="649"/>
                </a:cubicBezTo>
                <a:cubicBezTo>
                  <a:pt x="1" y="1101"/>
                  <a:pt x="280" y="1554"/>
                  <a:pt x="732" y="1660"/>
                </a:cubicBezTo>
                <a:cubicBezTo>
                  <a:pt x="798" y="1676"/>
                  <a:pt x="863" y="1683"/>
                  <a:pt x="927" y="1683"/>
                </a:cubicBezTo>
                <a:cubicBezTo>
                  <a:pt x="1307" y="1683"/>
                  <a:pt x="1653" y="1422"/>
                  <a:pt x="1744" y="1035"/>
                </a:cubicBezTo>
                <a:cubicBezTo>
                  <a:pt x="1851" y="583"/>
                  <a:pt x="1570" y="131"/>
                  <a:pt x="1118" y="23"/>
                </a:cubicBezTo>
                <a:cubicBezTo>
                  <a:pt x="1053" y="8"/>
                  <a:pt x="989" y="1"/>
                  <a:pt x="92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0"/>
          <p:cNvSpPr/>
          <p:nvPr/>
        </p:nvSpPr>
        <p:spPr>
          <a:xfrm rot="10800000">
            <a:off x="8370225" y="4916122"/>
            <a:ext cx="461745" cy="406905"/>
          </a:xfrm>
          <a:custGeom>
            <a:rect b="b" l="l" r="r" t="t"/>
            <a:pathLst>
              <a:path extrusionOk="0" h="1684" w="1911">
                <a:moveTo>
                  <a:pt x="956" y="1"/>
                </a:moveTo>
                <a:cubicBezTo>
                  <a:pt x="848" y="1"/>
                  <a:pt x="739" y="22"/>
                  <a:pt x="634" y="66"/>
                </a:cubicBezTo>
                <a:cubicBezTo>
                  <a:pt x="204" y="243"/>
                  <a:pt x="0" y="734"/>
                  <a:pt x="179" y="1163"/>
                </a:cubicBezTo>
                <a:cubicBezTo>
                  <a:pt x="312" y="1487"/>
                  <a:pt x="625" y="1683"/>
                  <a:pt x="956" y="1683"/>
                </a:cubicBezTo>
                <a:cubicBezTo>
                  <a:pt x="1063" y="1683"/>
                  <a:pt x="1172" y="1662"/>
                  <a:pt x="1278" y="1619"/>
                </a:cubicBezTo>
                <a:cubicBezTo>
                  <a:pt x="1706" y="1441"/>
                  <a:pt x="1910" y="949"/>
                  <a:pt x="1733" y="521"/>
                </a:cubicBezTo>
                <a:cubicBezTo>
                  <a:pt x="1598" y="197"/>
                  <a:pt x="1285" y="1"/>
                  <a:pt x="9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0"/>
          <p:cNvSpPr/>
          <p:nvPr/>
        </p:nvSpPr>
        <p:spPr>
          <a:xfrm rot="10800000">
            <a:off x="-1468876" y="4406437"/>
            <a:ext cx="1962720" cy="1788304"/>
          </a:xfrm>
          <a:custGeom>
            <a:rect b="b" l="l" r="r" t="t"/>
            <a:pathLst>
              <a:path extrusionOk="0" h="7401" w="8123">
                <a:moveTo>
                  <a:pt x="4061" y="1"/>
                </a:moveTo>
                <a:cubicBezTo>
                  <a:pt x="3115" y="1"/>
                  <a:pt x="2168" y="362"/>
                  <a:pt x="1446" y="1085"/>
                </a:cubicBezTo>
                <a:cubicBezTo>
                  <a:pt x="0" y="2529"/>
                  <a:pt x="0" y="4871"/>
                  <a:pt x="1446" y="6317"/>
                </a:cubicBezTo>
                <a:cubicBezTo>
                  <a:pt x="2168" y="7039"/>
                  <a:pt x="3115" y="7400"/>
                  <a:pt x="4061" y="7400"/>
                </a:cubicBezTo>
                <a:cubicBezTo>
                  <a:pt x="5008" y="7400"/>
                  <a:pt x="5955" y="7039"/>
                  <a:pt x="6678" y="6317"/>
                </a:cubicBezTo>
                <a:cubicBezTo>
                  <a:pt x="8122" y="4871"/>
                  <a:pt x="8122" y="2529"/>
                  <a:pt x="6678" y="1085"/>
                </a:cubicBezTo>
                <a:cubicBezTo>
                  <a:pt x="5955" y="362"/>
                  <a:pt x="5008" y="1"/>
                  <a:pt x="40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0"/>
          <p:cNvSpPr/>
          <p:nvPr/>
        </p:nvSpPr>
        <p:spPr>
          <a:xfrm rot="10800000">
            <a:off x="7622532" y="4898012"/>
            <a:ext cx="442899" cy="443149"/>
          </a:xfrm>
          <a:custGeom>
            <a:rect b="b" l="l" r="r" t="t"/>
            <a:pathLst>
              <a:path extrusionOk="0" h="1834" w="1833">
                <a:moveTo>
                  <a:pt x="916" y="1"/>
                </a:moveTo>
                <a:cubicBezTo>
                  <a:pt x="410" y="1"/>
                  <a:pt x="1" y="412"/>
                  <a:pt x="1" y="918"/>
                </a:cubicBezTo>
                <a:cubicBezTo>
                  <a:pt x="1" y="1423"/>
                  <a:pt x="410" y="1833"/>
                  <a:pt x="916" y="1833"/>
                </a:cubicBezTo>
                <a:cubicBezTo>
                  <a:pt x="1423" y="1833"/>
                  <a:pt x="1833" y="1423"/>
                  <a:pt x="1833" y="918"/>
                </a:cubicBezTo>
                <a:cubicBezTo>
                  <a:pt x="1833" y="412"/>
                  <a:pt x="1423" y="1"/>
                  <a:pt x="91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0"/>
          <p:cNvSpPr/>
          <p:nvPr/>
        </p:nvSpPr>
        <p:spPr>
          <a:xfrm rot="10800000">
            <a:off x="303081" y="4797262"/>
            <a:ext cx="600438" cy="600692"/>
          </a:xfrm>
          <a:custGeom>
            <a:rect b="b" l="l" r="r" t="t"/>
            <a:pathLst>
              <a:path extrusionOk="0" h="2486" w="2485">
                <a:moveTo>
                  <a:pt x="1242" y="1"/>
                </a:moveTo>
                <a:cubicBezTo>
                  <a:pt x="557" y="1"/>
                  <a:pt x="1" y="557"/>
                  <a:pt x="1" y="1242"/>
                </a:cubicBezTo>
                <a:cubicBezTo>
                  <a:pt x="1" y="1929"/>
                  <a:pt x="557" y="2485"/>
                  <a:pt x="1242" y="2485"/>
                </a:cubicBezTo>
                <a:cubicBezTo>
                  <a:pt x="1929" y="2485"/>
                  <a:pt x="2485" y="1929"/>
                  <a:pt x="2485" y="1242"/>
                </a:cubicBezTo>
                <a:cubicBezTo>
                  <a:pt x="2485" y="557"/>
                  <a:pt x="1929" y="1"/>
                  <a:pt x="124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0"/>
          <p:cNvSpPr/>
          <p:nvPr/>
        </p:nvSpPr>
        <p:spPr>
          <a:xfrm rot="10800000">
            <a:off x="146117" y="343548"/>
            <a:ext cx="290433" cy="264102"/>
          </a:xfrm>
          <a:custGeom>
            <a:rect b="b" l="l" r="r" t="t"/>
            <a:pathLst>
              <a:path extrusionOk="0" h="1093" w="1202">
                <a:moveTo>
                  <a:pt x="602" y="1"/>
                </a:moveTo>
                <a:cubicBezTo>
                  <a:pt x="354" y="1"/>
                  <a:pt x="129" y="170"/>
                  <a:pt x="70" y="421"/>
                </a:cubicBezTo>
                <a:cubicBezTo>
                  <a:pt x="1" y="715"/>
                  <a:pt x="183" y="1010"/>
                  <a:pt x="477" y="1078"/>
                </a:cubicBezTo>
                <a:cubicBezTo>
                  <a:pt x="519" y="1088"/>
                  <a:pt x="561" y="1093"/>
                  <a:pt x="603" y="1093"/>
                </a:cubicBezTo>
                <a:cubicBezTo>
                  <a:pt x="850" y="1093"/>
                  <a:pt x="1074" y="923"/>
                  <a:pt x="1133" y="672"/>
                </a:cubicBezTo>
                <a:cubicBezTo>
                  <a:pt x="1202" y="378"/>
                  <a:pt x="1021" y="85"/>
                  <a:pt x="727" y="15"/>
                </a:cubicBezTo>
                <a:cubicBezTo>
                  <a:pt x="685" y="5"/>
                  <a:pt x="643" y="1"/>
                  <a:pt x="60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0"/>
          <p:cNvSpPr/>
          <p:nvPr/>
        </p:nvSpPr>
        <p:spPr>
          <a:xfrm rot="10800000">
            <a:off x="-259571" y="-501670"/>
            <a:ext cx="772717" cy="680913"/>
          </a:xfrm>
          <a:custGeom>
            <a:rect b="b" l="l" r="r" t="t"/>
            <a:pathLst>
              <a:path extrusionOk="0" h="2818" w="3198">
                <a:moveTo>
                  <a:pt x="1598" y="1"/>
                </a:moveTo>
                <a:cubicBezTo>
                  <a:pt x="1419" y="1"/>
                  <a:pt x="1236" y="35"/>
                  <a:pt x="1060" y="108"/>
                </a:cubicBezTo>
                <a:cubicBezTo>
                  <a:pt x="342" y="406"/>
                  <a:pt x="1" y="1229"/>
                  <a:pt x="298" y="1948"/>
                </a:cubicBezTo>
                <a:cubicBezTo>
                  <a:pt x="523" y="2490"/>
                  <a:pt x="1047" y="2817"/>
                  <a:pt x="1600" y="2817"/>
                </a:cubicBezTo>
                <a:cubicBezTo>
                  <a:pt x="1779" y="2817"/>
                  <a:pt x="1961" y="2783"/>
                  <a:pt x="2137" y="2710"/>
                </a:cubicBezTo>
                <a:cubicBezTo>
                  <a:pt x="2856" y="2413"/>
                  <a:pt x="3198" y="1589"/>
                  <a:pt x="2900" y="870"/>
                </a:cubicBezTo>
                <a:cubicBezTo>
                  <a:pt x="2676" y="328"/>
                  <a:pt x="2151" y="1"/>
                  <a:pt x="15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0"/>
          <p:cNvSpPr/>
          <p:nvPr/>
        </p:nvSpPr>
        <p:spPr>
          <a:xfrm rot="10800000">
            <a:off x="8924045" y="4897997"/>
            <a:ext cx="748796" cy="680672"/>
          </a:xfrm>
          <a:custGeom>
            <a:rect b="b" l="l" r="r" t="t"/>
            <a:pathLst>
              <a:path extrusionOk="0" h="2817" w="3099">
                <a:moveTo>
                  <a:pt x="1548" y="0"/>
                </a:moveTo>
                <a:cubicBezTo>
                  <a:pt x="910" y="0"/>
                  <a:pt x="332" y="437"/>
                  <a:pt x="179" y="1086"/>
                </a:cubicBezTo>
                <a:cubicBezTo>
                  <a:pt x="1" y="1842"/>
                  <a:pt x="469" y="2600"/>
                  <a:pt x="1226" y="2778"/>
                </a:cubicBezTo>
                <a:cubicBezTo>
                  <a:pt x="1335" y="2804"/>
                  <a:pt x="1444" y="2817"/>
                  <a:pt x="1552" y="2817"/>
                </a:cubicBezTo>
                <a:cubicBezTo>
                  <a:pt x="2190" y="2817"/>
                  <a:pt x="2767" y="2379"/>
                  <a:pt x="2920" y="1732"/>
                </a:cubicBezTo>
                <a:cubicBezTo>
                  <a:pt x="3098" y="976"/>
                  <a:pt x="2630" y="217"/>
                  <a:pt x="1873" y="38"/>
                </a:cubicBezTo>
                <a:cubicBezTo>
                  <a:pt x="1765" y="12"/>
                  <a:pt x="1656" y="0"/>
                  <a:pt x="15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0"/>
          <p:cNvSpPr/>
          <p:nvPr/>
        </p:nvSpPr>
        <p:spPr>
          <a:xfrm rot="-1799986">
            <a:off x="7605553" y="-1233587"/>
            <a:ext cx="6269639" cy="691908"/>
          </a:xfrm>
          <a:custGeom>
            <a:rect b="b" l="l" r="r" t="t"/>
            <a:pathLst>
              <a:path extrusionOk="0" h="5751" w="52112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0"/>
          <p:cNvSpPr/>
          <p:nvPr/>
        </p:nvSpPr>
        <p:spPr>
          <a:xfrm rot="-1799986">
            <a:off x="5546291" y="3874513"/>
            <a:ext cx="6269639" cy="691908"/>
          </a:xfrm>
          <a:custGeom>
            <a:rect b="b" l="l" r="r" t="t"/>
            <a:pathLst>
              <a:path extrusionOk="0" h="5751" w="52112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0"/>
          <p:cNvSpPr/>
          <p:nvPr/>
        </p:nvSpPr>
        <p:spPr>
          <a:xfrm rot="-1799986">
            <a:off x="-4553997" y="5298526"/>
            <a:ext cx="6269639" cy="691908"/>
          </a:xfrm>
          <a:custGeom>
            <a:rect b="b" l="l" r="r" t="t"/>
            <a:pathLst>
              <a:path extrusionOk="0" h="5751" w="52112">
                <a:moveTo>
                  <a:pt x="3269" y="1"/>
                </a:moveTo>
                <a:cubicBezTo>
                  <a:pt x="3210" y="1"/>
                  <a:pt x="3153" y="39"/>
                  <a:pt x="3155" y="117"/>
                </a:cubicBezTo>
                <a:cubicBezTo>
                  <a:pt x="3155" y="117"/>
                  <a:pt x="3155" y="117"/>
                  <a:pt x="3155" y="117"/>
                </a:cubicBezTo>
                <a:lnTo>
                  <a:pt x="3155" y="117"/>
                </a:lnTo>
                <a:cubicBezTo>
                  <a:pt x="3197" y="1798"/>
                  <a:pt x="2863" y="3465"/>
                  <a:pt x="2180" y="5000"/>
                </a:cubicBezTo>
                <a:lnTo>
                  <a:pt x="2180" y="5000"/>
                </a:lnTo>
                <a:cubicBezTo>
                  <a:pt x="1725" y="4827"/>
                  <a:pt x="1251" y="4743"/>
                  <a:pt x="770" y="4743"/>
                </a:cubicBezTo>
                <a:cubicBezTo>
                  <a:pt x="563" y="4743"/>
                  <a:pt x="355" y="4758"/>
                  <a:pt x="147" y="4790"/>
                </a:cubicBezTo>
                <a:cubicBezTo>
                  <a:pt x="1" y="4812"/>
                  <a:pt x="53" y="5025"/>
                  <a:pt x="191" y="5025"/>
                </a:cubicBezTo>
                <a:cubicBezTo>
                  <a:pt x="198" y="5025"/>
                  <a:pt x="205" y="5025"/>
                  <a:pt x="212" y="5024"/>
                </a:cubicBezTo>
                <a:cubicBezTo>
                  <a:pt x="396" y="4996"/>
                  <a:pt x="581" y="4982"/>
                  <a:pt x="765" y="4982"/>
                </a:cubicBezTo>
                <a:cubicBezTo>
                  <a:pt x="1259" y="4982"/>
                  <a:pt x="1747" y="5081"/>
                  <a:pt x="2212" y="5271"/>
                </a:cubicBezTo>
                <a:cubicBezTo>
                  <a:pt x="2222" y="5275"/>
                  <a:pt x="2232" y="5277"/>
                  <a:pt x="2243" y="5277"/>
                </a:cubicBezTo>
                <a:cubicBezTo>
                  <a:pt x="2285" y="5277"/>
                  <a:pt x="2333" y="5251"/>
                  <a:pt x="2348" y="5215"/>
                </a:cubicBezTo>
                <a:cubicBezTo>
                  <a:pt x="2835" y="4153"/>
                  <a:pt x="3157" y="3027"/>
                  <a:pt x="3306" y="1875"/>
                </a:cubicBezTo>
                <a:lnTo>
                  <a:pt x="3306" y="1875"/>
                </a:lnTo>
                <a:cubicBezTo>
                  <a:pt x="3419" y="3129"/>
                  <a:pt x="3546" y="4382"/>
                  <a:pt x="3686" y="5634"/>
                </a:cubicBezTo>
                <a:cubicBezTo>
                  <a:pt x="3695" y="5712"/>
                  <a:pt x="3752" y="5751"/>
                  <a:pt x="3808" y="5751"/>
                </a:cubicBezTo>
                <a:cubicBezTo>
                  <a:pt x="3865" y="5751"/>
                  <a:pt x="3921" y="5712"/>
                  <a:pt x="3928" y="5634"/>
                </a:cubicBezTo>
                <a:lnTo>
                  <a:pt x="3930" y="5634"/>
                </a:lnTo>
                <a:cubicBezTo>
                  <a:pt x="3929" y="5632"/>
                  <a:pt x="3929" y="5630"/>
                  <a:pt x="3929" y="5628"/>
                </a:cubicBezTo>
                <a:lnTo>
                  <a:pt x="3929" y="5628"/>
                </a:lnTo>
                <a:cubicBezTo>
                  <a:pt x="3977" y="5225"/>
                  <a:pt x="4433" y="5080"/>
                  <a:pt x="4766" y="4984"/>
                </a:cubicBezTo>
                <a:cubicBezTo>
                  <a:pt x="5141" y="4875"/>
                  <a:pt x="5514" y="4799"/>
                  <a:pt x="5864" y="4620"/>
                </a:cubicBezTo>
                <a:cubicBezTo>
                  <a:pt x="6547" y="4272"/>
                  <a:pt x="7079" y="3685"/>
                  <a:pt x="7375" y="2982"/>
                </a:cubicBezTo>
                <a:lnTo>
                  <a:pt x="7375" y="2982"/>
                </a:lnTo>
                <a:cubicBezTo>
                  <a:pt x="7832" y="3089"/>
                  <a:pt x="7959" y="3793"/>
                  <a:pt x="8128" y="4157"/>
                </a:cubicBezTo>
                <a:cubicBezTo>
                  <a:pt x="8329" y="4591"/>
                  <a:pt x="8679" y="4920"/>
                  <a:pt x="9107" y="5127"/>
                </a:cubicBezTo>
                <a:cubicBezTo>
                  <a:pt x="9798" y="5460"/>
                  <a:pt x="10572" y="5521"/>
                  <a:pt x="11338" y="5521"/>
                </a:cubicBezTo>
                <a:cubicBezTo>
                  <a:pt x="11671" y="5521"/>
                  <a:pt x="12003" y="5509"/>
                  <a:pt x="12326" y="5503"/>
                </a:cubicBezTo>
                <a:lnTo>
                  <a:pt x="16958" y="5417"/>
                </a:lnTo>
                <a:lnTo>
                  <a:pt x="19326" y="5373"/>
                </a:lnTo>
                <a:cubicBezTo>
                  <a:pt x="19697" y="5365"/>
                  <a:pt x="20073" y="5375"/>
                  <a:pt x="20444" y="5350"/>
                </a:cubicBezTo>
                <a:cubicBezTo>
                  <a:pt x="20703" y="5333"/>
                  <a:pt x="20901" y="5232"/>
                  <a:pt x="21008" y="4988"/>
                </a:cubicBezTo>
                <a:cubicBezTo>
                  <a:pt x="21126" y="4724"/>
                  <a:pt x="21118" y="4402"/>
                  <a:pt x="21143" y="4120"/>
                </a:cubicBezTo>
                <a:lnTo>
                  <a:pt x="21262" y="2799"/>
                </a:lnTo>
                <a:lnTo>
                  <a:pt x="21404" y="1224"/>
                </a:lnTo>
                <a:lnTo>
                  <a:pt x="21957" y="5260"/>
                </a:lnTo>
                <a:cubicBezTo>
                  <a:pt x="21967" y="5321"/>
                  <a:pt x="22030" y="5346"/>
                  <a:pt x="22085" y="5346"/>
                </a:cubicBezTo>
                <a:cubicBezTo>
                  <a:pt x="22092" y="5346"/>
                  <a:pt x="22100" y="5345"/>
                  <a:pt x="22107" y="5344"/>
                </a:cubicBezTo>
                <a:cubicBezTo>
                  <a:pt x="23314" y="5179"/>
                  <a:pt x="24434" y="4624"/>
                  <a:pt x="25298" y="3767"/>
                </a:cubicBezTo>
                <a:cubicBezTo>
                  <a:pt x="25431" y="3635"/>
                  <a:pt x="25546" y="3487"/>
                  <a:pt x="25673" y="3352"/>
                </a:cubicBezTo>
                <a:cubicBezTo>
                  <a:pt x="25764" y="3255"/>
                  <a:pt x="25849" y="3205"/>
                  <a:pt x="25929" y="3205"/>
                </a:cubicBezTo>
                <a:cubicBezTo>
                  <a:pt x="26016" y="3205"/>
                  <a:pt x="26097" y="3264"/>
                  <a:pt x="26174" y="3388"/>
                </a:cubicBezTo>
                <a:cubicBezTo>
                  <a:pt x="26344" y="3659"/>
                  <a:pt x="26388" y="3989"/>
                  <a:pt x="26546" y="4267"/>
                </a:cubicBezTo>
                <a:cubicBezTo>
                  <a:pt x="26694" y="4525"/>
                  <a:pt x="26918" y="4730"/>
                  <a:pt x="27173" y="4879"/>
                </a:cubicBezTo>
                <a:cubicBezTo>
                  <a:pt x="27739" y="5213"/>
                  <a:pt x="28432" y="5297"/>
                  <a:pt x="29076" y="5324"/>
                </a:cubicBezTo>
                <a:cubicBezTo>
                  <a:pt x="29535" y="5343"/>
                  <a:pt x="29995" y="5347"/>
                  <a:pt x="30454" y="5347"/>
                </a:cubicBezTo>
                <a:cubicBezTo>
                  <a:pt x="30863" y="5347"/>
                  <a:pt x="31272" y="5344"/>
                  <a:pt x="31681" y="5344"/>
                </a:cubicBezTo>
                <a:cubicBezTo>
                  <a:pt x="31782" y="5344"/>
                  <a:pt x="31883" y="5344"/>
                  <a:pt x="31983" y="5344"/>
                </a:cubicBezTo>
                <a:lnTo>
                  <a:pt x="35123" y="5361"/>
                </a:lnTo>
                <a:cubicBezTo>
                  <a:pt x="36909" y="5370"/>
                  <a:pt x="38696" y="5396"/>
                  <a:pt x="40482" y="5396"/>
                </a:cubicBezTo>
                <a:cubicBezTo>
                  <a:pt x="40783" y="5396"/>
                  <a:pt x="41085" y="5395"/>
                  <a:pt x="41386" y="5394"/>
                </a:cubicBezTo>
                <a:cubicBezTo>
                  <a:pt x="41731" y="5391"/>
                  <a:pt x="42128" y="5353"/>
                  <a:pt x="42339" y="5041"/>
                </a:cubicBezTo>
                <a:cubicBezTo>
                  <a:pt x="42449" y="4879"/>
                  <a:pt x="42479" y="4684"/>
                  <a:pt x="42504" y="4494"/>
                </a:cubicBezTo>
                <a:cubicBezTo>
                  <a:pt x="42543" y="4208"/>
                  <a:pt x="42577" y="3921"/>
                  <a:pt x="42605" y="3634"/>
                </a:cubicBezTo>
                <a:cubicBezTo>
                  <a:pt x="42612" y="3568"/>
                  <a:pt x="42618" y="3502"/>
                  <a:pt x="42624" y="3436"/>
                </a:cubicBezTo>
                <a:lnTo>
                  <a:pt x="42624" y="3436"/>
                </a:lnTo>
                <a:cubicBezTo>
                  <a:pt x="42698" y="4175"/>
                  <a:pt x="42799" y="4912"/>
                  <a:pt x="42927" y="5644"/>
                </a:cubicBezTo>
                <a:cubicBezTo>
                  <a:pt x="42938" y="5704"/>
                  <a:pt x="42987" y="5731"/>
                  <a:pt x="43038" y="5731"/>
                </a:cubicBezTo>
                <a:cubicBezTo>
                  <a:pt x="43091" y="5731"/>
                  <a:pt x="43147" y="5701"/>
                  <a:pt x="43161" y="5644"/>
                </a:cubicBezTo>
                <a:cubicBezTo>
                  <a:pt x="43381" y="4804"/>
                  <a:pt x="44645" y="5119"/>
                  <a:pt x="45251" y="4852"/>
                </a:cubicBezTo>
                <a:cubicBezTo>
                  <a:pt x="45816" y="4602"/>
                  <a:pt x="46074" y="4009"/>
                  <a:pt x="46390" y="3520"/>
                </a:cubicBezTo>
                <a:cubicBezTo>
                  <a:pt x="46497" y="3355"/>
                  <a:pt x="46788" y="2903"/>
                  <a:pt x="47041" y="2903"/>
                </a:cubicBezTo>
                <a:cubicBezTo>
                  <a:pt x="47066" y="2903"/>
                  <a:pt x="47091" y="2907"/>
                  <a:pt x="47116" y="2917"/>
                </a:cubicBezTo>
                <a:cubicBezTo>
                  <a:pt x="47407" y="3036"/>
                  <a:pt x="47468" y="3581"/>
                  <a:pt x="47557" y="3838"/>
                </a:cubicBezTo>
                <a:cubicBezTo>
                  <a:pt x="47783" y="4499"/>
                  <a:pt x="48335" y="4969"/>
                  <a:pt x="48973" y="5223"/>
                </a:cubicBezTo>
                <a:cubicBezTo>
                  <a:pt x="49426" y="5405"/>
                  <a:pt x="49902" y="5466"/>
                  <a:pt x="50383" y="5466"/>
                </a:cubicBezTo>
                <a:cubicBezTo>
                  <a:pt x="50912" y="5466"/>
                  <a:pt x="51447" y="5392"/>
                  <a:pt x="51964" y="5320"/>
                </a:cubicBezTo>
                <a:cubicBezTo>
                  <a:pt x="52111" y="5300"/>
                  <a:pt x="52058" y="5084"/>
                  <a:pt x="51918" y="5084"/>
                </a:cubicBezTo>
                <a:cubicBezTo>
                  <a:pt x="51912" y="5084"/>
                  <a:pt x="51906" y="5085"/>
                  <a:pt x="51899" y="5086"/>
                </a:cubicBezTo>
                <a:cubicBezTo>
                  <a:pt x="51409" y="5154"/>
                  <a:pt x="50894" y="5226"/>
                  <a:pt x="50386" y="5226"/>
                </a:cubicBezTo>
                <a:cubicBezTo>
                  <a:pt x="49883" y="5226"/>
                  <a:pt x="49386" y="5155"/>
                  <a:pt x="48925" y="4941"/>
                </a:cubicBezTo>
                <a:cubicBezTo>
                  <a:pt x="48534" y="4759"/>
                  <a:pt x="48175" y="4484"/>
                  <a:pt x="47949" y="4113"/>
                </a:cubicBezTo>
                <a:cubicBezTo>
                  <a:pt x="47761" y="3804"/>
                  <a:pt x="47718" y="3443"/>
                  <a:pt x="47571" y="3119"/>
                </a:cubicBezTo>
                <a:cubicBezTo>
                  <a:pt x="47485" y="2930"/>
                  <a:pt x="47289" y="2636"/>
                  <a:pt x="47047" y="2636"/>
                </a:cubicBezTo>
                <a:cubicBezTo>
                  <a:pt x="47034" y="2636"/>
                  <a:pt x="47020" y="2637"/>
                  <a:pt x="47006" y="2639"/>
                </a:cubicBezTo>
                <a:cubicBezTo>
                  <a:pt x="46751" y="2675"/>
                  <a:pt x="46495" y="2970"/>
                  <a:pt x="46349" y="3159"/>
                </a:cubicBezTo>
                <a:cubicBezTo>
                  <a:pt x="45947" y="3679"/>
                  <a:pt x="45719" y="4446"/>
                  <a:pt x="45040" y="4673"/>
                </a:cubicBezTo>
                <a:cubicBezTo>
                  <a:pt x="44452" y="4869"/>
                  <a:pt x="43522" y="4702"/>
                  <a:pt x="43101" y="5225"/>
                </a:cubicBezTo>
                <a:lnTo>
                  <a:pt x="43101" y="5225"/>
                </a:lnTo>
                <a:cubicBezTo>
                  <a:pt x="42895" y="3953"/>
                  <a:pt x="42772" y="2670"/>
                  <a:pt x="42733" y="1382"/>
                </a:cubicBezTo>
                <a:lnTo>
                  <a:pt x="42733" y="1382"/>
                </a:lnTo>
                <a:cubicBezTo>
                  <a:pt x="42739" y="973"/>
                  <a:pt x="42735" y="564"/>
                  <a:pt x="42721" y="155"/>
                </a:cubicBezTo>
                <a:lnTo>
                  <a:pt x="42721" y="155"/>
                </a:lnTo>
                <a:cubicBezTo>
                  <a:pt x="42721" y="146"/>
                  <a:pt x="42722" y="137"/>
                  <a:pt x="42722" y="128"/>
                </a:cubicBezTo>
                <a:lnTo>
                  <a:pt x="42720" y="128"/>
                </a:lnTo>
                <a:cubicBezTo>
                  <a:pt x="42720" y="127"/>
                  <a:pt x="42720" y="127"/>
                  <a:pt x="42720" y="127"/>
                </a:cubicBezTo>
                <a:cubicBezTo>
                  <a:pt x="42718" y="48"/>
                  <a:pt x="42658" y="9"/>
                  <a:pt x="42598" y="9"/>
                </a:cubicBezTo>
                <a:cubicBezTo>
                  <a:pt x="42538" y="9"/>
                  <a:pt x="42479" y="48"/>
                  <a:pt x="42479" y="127"/>
                </a:cubicBezTo>
                <a:cubicBezTo>
                  <a:pt x="42474" y="547"/>
                  <a:pt x="42478" y="968"/>
                  <a:pt x="42491" y="1388"/>
                </a:cubicBezTo>
                <a:lnTo>
                  <a:pt x="42491" y="1388"/>
                </a:lnTo>
                <a:cubicBezTo>
                  <a:pt x="42483" y="1969"/>
                  <a:pt x="42456" y="2550"/>
                  <a:pt x="42410" y="3129"/>
                </a:cubicBezTo>
                <a:cubicBezTo>
                  <a:pt x="42370" y="3623"/>
                  <a:pt x="42340" y="4134"/>
                  <a:pt x="42242" y="4620"/>
                </a:cubicBezTo>
                <a:cubicBezTo>
                  <a:pt x="42144" y="5115"/>
                  <a:pt x="41735" y="5153"/>
                  <a:pt x="41323" y="5153"/>
                </a:cubicBezTo>
                <a:cubicBezTo>
                  <a:pt x="41263" y="5153"/>
                  <a:pt x="41203" y="5152"/>
                  <a:pt x="41144" y="5152"/>
                </a:cubicBezTo>
                <a:lnTo>
                  <a:pt x="35073" y="5119"/>
                </a:lnTo>
                <a:cubicBezTo>
                  <a:pt x="34771" y="5118"/>
                  <a:pt x="34469" y="5117"/>
                  <a:pt x="34166" y="5117"/>
                </a:cubicBezTo>
                <a:cubicBezTo>
                  <a:pt x="33486" y="5117"/>
                  <a:pt x="32806" y="5120"/>
                  <a:pt x="32125" y="5120"/>
                </a:cubicBezTo>
                <a:cubicBezTo>
                  <a:pt x="31142" y="5120"/>
                  <a:pt x="30159" y="5114"/>
                  <a:pt x="29178" y="5086"/>
                </a:cubicBezTo>
                <a:cubicBezTo>
                  <a:pt x="28519" y="5065"/>
                  <a:pt x="27783" y="4994"/>
                  <a:pt x="27217" y="4622"/>
                </a:cubicBezTo>
                <a:cubicBezTo>
                  <a:pt x="26919" y="4426"/>
                  <a:pt x="26740" y="4160"/>
                  <a:pt x="26622" y="3828"/>
                </a:cubicBezTo>
                <a:cubicBezTo>
                  <a:pt x="26533" y="3574"/>
                  <a:pt x="26445" y="3278"/>
                  <a:pt x="26246" y="3087"/>
                </a:cubicBezTo>
                <a:cubicBezTo>
                  <a:pt x="26151" y="2995"/>
                  <a:pt x="26043" y="2953"/>
                  <a:pt x="25934" y="2953"/>
                </a:cubicBezTo>
                <a:cubicBezTo>
                  <a:pt x="25798" y="2953"/>
                  <a:pt x="25663" y="3017"/>
                  <a:pt x="25552" y="3125"/>
                </a:cubicBezTo>
                <a:cubicBezTo>
                  <a:pt x="25223" y="3451"/>
                  <a:pt x="24945" y="3797"/>
                  <a:pt x="24571" y="4078"/>
                </a:cubicBezTo>
                <a:cubicBezTo>
                  <a:pt x="23868" y="4607"/>
                  <a:pt x="23044" y="4950"/>
                  <a:pt x="22179" y="5091"/>
                </a:cubicBezTo>
                <a:lnTo>
                  <a:pt x="22179" y="5091"/>
                </a:lnTo>
                <a:lnTo>
                  <a:pt x="21497" y="127"/>
                </a:lnTo>
                <a:cubicBezTo>
                  <a:pt x="21488" y="65"/>
                  <a:pt x="21446" y="39"/>
                  <a:pt x="21399" y="39"/>
                </a:cubicBezTo>
                <a:cubicBezTo>
                  <a:pt x="21336" y="39"/>
                  <a:pt x="21265" y="87"/>
                  <a:pt x="21258" y="159"/>
                </a:cubicBezTo>
                <a:cubicBezTo>
                  <a:pt x="21127" y="1614"/>
                  <a:pt x="21026" y="3075"/>
                  <a:pt x="20866" y="4526"/>
                </a:cubicBezTo>
                <a:cubicBezTo>
                  <a:pt x="20849" y="4672"/>
                  <a:pt x="20838" y="4844"/>
                  <a:pt x="20746" y="4966"/>
                </a:cubicBezTo>
                <a:cubicBezTo>
                  <a:pt x="20643" y="5102"/>
                  <a:pt x="20478" y="5116"/>
                  <a:pt x="20315" y="5116"/>
                </a:cubicBezTo>
                <a:cubicBezTo>
                  <a:pt x="20271" y="5116"/>
                  <a:pt x="20228" y="5115"/>
                  <a:pt x="20185" y="5115"/>
                </a:cubicBezTo>
                <a:cubicBezTo>
                  <a:pt x="20173" y="5115"/>
                  <a:pt x="20161" y="5115"/>
                  <a:pt x="20150" y="5116"/>
                </a:cubicBezTo>
                <a:lnTo>
                  <a:pt x="19018" y="5136"/>
                </a:lnTo>
                <a:lnTo>
                  <a:pt x="16856" y="5176"/>
                </a:lnTo>
                <a:lnTo>
                  <a:pt x="12431" y="5259"/>
                </a:lnTo>
                <a:cubicBezTo>
                  <a:pt x="12062" y="5266"/>
                  <a:pt x="11674" y="5285"/>
                  <a:pt x="11285" y="5285"/>
                </a:cubicBezTo>
                <a:cubicBezTo>
                  <a:pt x="10553" y="5285"/>
                  <a:pt x="9814" y="5219"/>
                  <a:pt x="9173" y="4889"/>
                </a:cubicBezTo>
                <a:cubicBezTo>
                  <a:pt x="8635" y="4611"/>
                  <a:pt x="8395" y="4182"/>
                  <a:pt x="8178" y="3639"/>
                </a:cubicBezTo>
                <a:cubicBezTo>
                  <a:pt x="8011" y="3221"/>
                  <a:pt x="7804" y="2767"/>
                  <a:pt x="7300" y="2728"/>
                </a:cubicBezTo>
                <a:cubicBezTo>
                  <a:pt x="7297" y="2728"/>
                  <a:pt x="7294" y="2728"/>
                  <a:pt x="7291" y="2728"/>
                </a:cubicBezTo>
                <a:cubicBezTo>
                  <a:pt x="7240" y="2728"/>
                  <a:pt x="7200" y="2772"/>
                  <a:pt x="7183" y="2816"/>
                </a:cubicBezTo>
                <a:cubicBezTo>
                  <a:pt x="6850" y="3684"/>
                  <a:pt x="6109" y="4365"/>
                  <a:pt x="5212" y="4616"/>
                </a:cubicBezTo>
                <a:cubicBezTo>
                  <a:pt x="4778" y="4737"/>
                  <a:pt x="4185" y="4833"/>
                  <a:pt x="3880" y="5183"/>
                </a:cubicBezTo>
                <a:lnTo>
                  <a:pt x="3880" y="5183"/>
                </a:lnTo>
                <a:cubicBezTo>
                  <a:pt x="3695" y="3497"/>
                  <a:pt x="3535" y="1808"/>
                  <a:pt x="3398" y="117"/>
                </a:cubicBezTo>
                <a:cubicBezTo>
                  <a:pt x="3392" y="40"/>
                  <a:pt x="3329" y="1"/>
                  <a:pt x="3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32300" y="445025"/>
            <a:ext cx="7679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ExtraBold"/>
              <a:buNone/>
              <a:defRPr sz="35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32300" y="1152475"/>
            <a:ext cx="7679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arla"/>
              <a:buChar char="●"/>
              <a:defRPr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image" Target="../media/image3.png"/><Relationship Id="rId8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32"/>
          <p:cNvSpPr txBox="1"/>
          <p:nvPr>
            <p:ph type="ctrTitle"/>
          </p:nvPr>
        </p:nvSpPr>
        <p:spPr>
          <a:xfrm>
            <a:off x="450750" y="1330500"/>
            <a:ext cx="8364000" cy="20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MIMIC-IV ECG Dataset</a:t>
            </a:r>
            <a:r>
              <a:rPr lang="en" sz="5500"/>
              <a:t> </a:t>
            </a:r>
            <a:endParaRPr sz="5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0"/>
          </a:p>
        </p:txBody>
      </p:sp>
      <p:sp>
        <p:nvSpPr>
          <p:cNvPr id="766" name="Google Shape;766;p32"/>
          <p:cNvSpPr txBox="1"/>
          <p:nvPr>
            <p:ph idx="1" type="subTitle"/>
          </p:nvPr>
        </p:nvSpPr>
        <p:spPr>
          <a:xfrm>
            <a:off x="1376650" y="2421850"/>
            <a:ext cx="83640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300">
                <a:latin typeface="Outfit"/>
                <a:ea typeface="Outfit"/>
                <a:cs typeface="Outfit"/>
                <a:sym typeface="Outfit"/>
              </a:rPr>
              <a:t> Improving neural network accuracy for cardiac condition diagnosis.</a:t>
            </a:r>
            <a:endParaRPr sz="2100"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767" name="Google Shape;767;p32"/>
          <p:cNvGrpSpPr/>
          <p:nvPr/>
        </p:nvGrpSpPr>
        <p:grpSpPr>
          <a:xfrm>
            <a:off x="1100265" y="1604910"/>
            <a:ext cx="593867" cy="628034"/>
            <a:chOff x="905758" y="2131081"/>
            <a:chExt cx="360663" cy="358447"/>
          </a:xfrm>
        </p:grpSpPr>
        <p:sp>
          <p:nvSpPr>
            <p:cNvPr id="768" name="Google Shape;768;p32"/>
            <p:cNvSpPr/>
            <p:nvPr/>
          </p:nvSpPr>
          <p:spPr>
            <a:xfrm>
              <a:off x="905758" y="2131282"/>
              <a:ext cx="286428" cy="337462"/>
            </a:xfrm>
            <a:custGeom>
              <a:rect b="b" l="l" r="r" t="t"/>
              <a:pathLst>
                <a:path extrusionOk="0" h="10051" w="8531">
                  <a:moveTo>
                    <a:pt x="2382" y="310"/>
                  </a:moveTo>
                  <a:cubicBezTo>
                    <a:pt x="3097" y="620"/>
                    <a:pt x="3573" y="1334"/>
                    <a:pt x="3835" y="1882"/>
                  </a:cubicBezTo>
                  <a:cubicBezTo>
                    <a:pt x="3692" y="2096"/>
                    <a:pt x="3573" y="2311"/>
                    <a:pt x="3478" y="2549"/>
                  </a:cubicBezTo>
                  <a:cubicBezTo>
                    <a:pt x="3097" y="1930"/>
                    <a:pt x="2478" y="1549"/>
                    <a:pt x="1763" y="1477"/>
                  </a:cubicBezTo>
                  <a:cubicBezTo>
                    <a:pt x="1668" y="1239"/>
                    <a:pt x="1668" y="1001"/>
                    <a:pt x="1787" y="763"/>
                  </a:cubicBezTo>
                  <a:cubicBezTo>
                    <a:pt x="1882" y="525"/>
                    <a:pt x="2097" y="334"/>
                    <a:pt x="2382" y="310"/>
                  </a:cubicBezTo>
                  <a:close/>
                  <a:moveTo>
                    <a:pt x="3121" y="2549"/>
                  </a:moveTo>
                  <a:cubicBezTo>
                    <a:pt x="3192" y="2668"/>
                    <a:pt x="3287" y="2787"/>
                    <a:pt x="3335" y="2906"/>
                  </a:cubicBezTo>
                  <a:cubicBezTo>
                    <a:pt x="3216" y="3287"/>
                    <a:pt x="3121" y="3668"/>
                    <a:pt x="3097" y="4049"/>
                  </a:cubicBezTo>
                  <a:cubicBezTo>
                    <a:pt x="2478" y="4502"/>
                    <a:pt x="2120" y="5192"/>
                    <a:pt x="2097" y="5931"/>
                  </a:cubicBezTo>
                  <a:cubicBezTo>
                    <a:pt x="1525" y="4478"/>
                    <a:pt x="1716" y="3216"/>
                    <a:pt x="3121" y="2549"/>
                  </a:cubicBezTo>
                  <a:close/>
                  <a:moveTo>
                    <a:pt x="2335" y="1"/>
                  </a:moveTo>
                  <a:cubicBezTo>
                    <a:pt x="1454" y="120"/>
                    <a:pt x="1192" y="1191"/>
                    <a:pt x="1549" y="1715"/>
                  </a:cubicBezTo>
                  <a:cubicBezTo>
                    <a:pt x="1597" y="1763"/>
                    <a:pt x="1644" y="1787"/>
                    <a:pt x="1692" y="1787"/>
                  </a:cubicBezTo>
                  <a:cubicBezTo>
                    <a:pt x="2144" y="1787"/>
                    <a:pt x="2573" y="1977"/>
                    <a:pt x="2906" y="2311"/>
                  </a:cubicBezTo>
                  <a:cubicBezTo>
                    <a:pt x="2573" y="2501"/>
                    <a:pt x="2287" y="2739"/>
                    <a:pt x="2025" y="3001"/>
                  </a:cubicBezTo>
                  <a:lnTo>
                    <a:pt x="1858" y="3001"/>
                  </a:lnTo>
                  <a:cubicBezTo>
                    <a:pt x="1739" y="3001"/>
                    <a:pt x="1644" y="2906"/>
                    <a:pt x="1644" y="2787"/>
                  </a:cubicBezTo>
                  <a:cubicBezTo>
                    <a:pt x="1644" y="2501"/>
                    <a:pt x="1406" y="2263"/>
                    <a:pt x="1120" y="2263"/>
                  </a:cubicBezTo>
                  <a:lnTo>
                    <a:pt x="191" y="2263"/>
                  </a:lnTo>
                  <a:cubicBezTo>
                    <a:pt x="177" y="2258"/>
                    <a:pt x="163" y="2255"/>
                    <a:pt x="151" y="2255"/>
                  </a:cubicBezTo>
                  <a:cubicBezTo>
                    <a:pt x="11" y="2255"/>
                    <a:pt x="15" y="2576"/>
                    <a:pt x="163" y="2576"/>
                  </a:cubicBezTo>
                  <a:cubicBezTo>
                    <a:pt x="172" y="2576"/>
                    <a:pt x="181" y="2575"/>
                    <a:pt x="191" y="2573"/>
                  </a:cubicBezTo>
                  <a:lnTo>
                    <a:pt x="477" y="2573"/>
                  </a:lnTo>
                  <a:cubicBezTo>
                    <a:pt x="406" y="2739"/>
                    <a:pt x="358" y="2930"/>
                    <a:pt x="358" y="3120"/>
                  </a:cubicBezTo>
                  <a:cubicBezTo>
                    <a:pt x="358" y="3192"/>
                    <a:pt x="406" y="3263"/>
                    <a:pt x="501" y="3287"/>
                  </a:cubicBezTo>
                  <a:cubicBezTo>
                    <a:pt x="513" y="3290"/>
                    <a:pt x="526" y="3292"/>
                    <a:pt x="538" y="3292"/>
                  </a:cubicBezTo>
                  <a:cubicBezTo>
                    <a:pt x="619" y="3292"/>
                    <a:pt x="692" y="3224"/>
                    <a:pt x="692" y="3120"/>
                  </a:cubicBezTo>
                  <a:cubicBezTo>
                    <a:pt x="692" y="2716"/>
                    <a:pt x="834" y="2597"/>
                    <a:pt x="882" y="2573"/>
                  </a:cubicBezTo>
                  <a:lnTo>
                    <a:pt x="1120" y="2573"/>
                  </a:lnTo>
                  <a:cubicBezTo>
                    <a:pt x="1215" y="2573"/>
                    <a:pt x="1311" y="2644"/>
                    <a:pt x="1311" y="2763"/>
                  </a:cubicBezTo>
                  <a:cubicBezTo>
                    <a:pt x="1311" y="3025"/>
                    <a:pt x="1525" y="3263"/>
                    <a:pt x="1787" y="3287"/>
                  </a:cubicBezTo>
                  <a:cubicBezTo>
                    <a:pt x="1668" y="3478"/>
                    <a:pt x="1597" y="3668"/>
                    <a:pt x="1549" y="3883"/>
                  </a:cubicBezTo>
                  <a:cubicBezTo>
                    <a:pt x="1239" y="3954"/>
                    <a:pt x="1001" y="4144"/>
                    <a:pt x="858" y="4430"/>
                  </a:cubicBezTo>
                  <a:cubicBezTo>
                    <a:pt x="834" y="4454"/>
                    <a:pt x="739" y="4621"/>
                    <a:pt x="620" y="4645"/>
                  </a:cubicBezTo>
                  <a:cubicBezTo>
                    <a:pt x="596" y="4645"/>
                    <a:pt x="549" y="4645"/>
                    <a:pt x="453" y="4549"/>
                  </a:cubicBezTo>
                  <a:cubicBezTo>
                    <a:pt x="424" y="4520"/>
                    <a:pt x="376" y="4500"/>
                    <a:pt x="327" y="4500"/>
                  </a:cubicBezTo>
                  <a:cubicBezTo>
                    <a:pt x="297" y="4500"/>
                    <a:pt x="266" y="4507"/>
                    <a:pt x="239" y="4526"/>
                  </a:cubicBezTo>
                  <a:cubicBezTo>
                    <a:pt x="168" y="4597"/>
                    <a:pt x="168" y="4692"/>
                    <a:pt x="215" y="4764"/>
                  </a:cubicBezTo>
                  <a:cubicBezTo>
                    <a:pt x="314" y="4879"/>
                    <a:pt x="448" y="4949"/>
                    <a:pt x="584" y="4949"/>
                  </a:cubicBezTo>
                  <a:cubicBezTo>
                    <a:pt x="644" y="4949"/>
                    <a:pt x="705" y="4936"/>
                    <a:pt x="763" y="4907"/>
                  </a:cubicBezTo>
                  <a:lnTo>
                    <a:pt x="763" y="4907"/>
                  </a:lnTo>
                  <a:cubicBezTo>
                    <a:pt x="787" y="5192"/>
                    <a:pt x="715" y="5478"/>
                    <a:pt x="572" y="5692"/>
                  </a:cubicBezTo>
                  <a:cubicBezTo>
                    <a:pt x="525" y="5764"/>
                    <a:pt x="430" y="5811"/>
                    <a:pt x="334" y="5811"/>
                  </a:cubicBezTo>
                  <a:cubicBezTo>
                    <a:pt x="239" y="5811"/>
                    <a:pt x="168" y="5883"/>
                    <a:pt x="191" y="5978"/>
                  </a:cubicBezTo>
                  <a:cubicBezTo>
                    <a:pt x="191" y="6050"/>
                    <a:pt x="263" y="6121"/>
                    <a:pt x="334" y="6121"/>
                  </a:cubicBezTo>
                  <a:cubicBezTo>
                    <a:pt x="501" y="6121"/>
                    <a:pt x="668" y="6050"/>
                    <a:pt x="787" y="5931"/>
                  </a:cubicBezTo>
                  <a:cubicBezTo>
                    <a:pt x="858" y="6121"/>
                    <a:pt x="1049" y="6264"/>
                    <a:pt x="1239" y="6288"/>
                  </a:cubicBezTo>
                  <a:lnTo>
                    <a:pt x="1263" y="6288"/>
                  </a:lnTo>
                  <a:cubicBezTo>
                    <a:pt x="1358" y="6288"/>
                    <a:pt x="1430" y="6216"/>
                    <a:pt x="1406" y="6121"/>
                  </a:cubicBezTo>
                  <a:cubicBezTo>
                    <a:pt x="1406" y="6050"/>
                    <a:pt x="1358" y="5978"/>
                    <a:pt x="1263" y="5978"/>
                  </a:cubicBezTo>
                  <a:cubicBezTo>
                    <a:pt x="1073" y="5931"/>
                    <a:pt x="1001" y="5669"/>
                    <a:pt x="977" y="5573"/>
                  </a:cubicBezTo>
                  <a:cubicBezTo>
                    <a:pt x="1049" y="5359"/>
                    <a:pt x="1073" y="5097"/>
                    <a:pt x="1073" y="4859"/>
                  </a:cubicBezTo>
                  <a:cubicBezTo>
                    <a:pt x="1049" y="4573"/>
                    <a:pt x="1215" y="4335"/>
                    <a:pt x="1454" y="4240"/>
                  </a:cubicBezTo>
                  <a:lnTo>
                    <a:pt x="1454" y="4240"/>
                  </a:lnTo>
                  <a:cubicBezTo>
                    <a:pt x="1430" y="5026"/>
                    <a:pt x="1620" y="5788"/>
                    <a:pt x="1978" y="6502"/>
                  </a:cubicBezTo>
                  <a:cubicBezTo>
                    <a:pt x="1549" y="6574"/>
                    <a:pt x="1192" y="6859"/>
                    <a:pt x="1025" y="7240"/>
                  </a:cubicBezTo>
                  <a:cubicBezTo>
                    <a:pt x="977" y="7312"/>
                    <a:pt x="954" y="7383"/>
                    <a:pt x="930" y="7455"/>
                  </a:cubicBezTo>
                  <a:cubicBezTo>
                    <a:pt x="841" y="7484"/>
                    <a:pt x="753" y="7504"/>
                    <a:pt x="665" y="7504"/>
                  </a:cubicBezTo>
                  <a:cubicBezTo>
                    <a:pt x="610" y="7504"/>
                    <a:pt x="556" y="7497"/>
                    <a:pt x="501" y="7478"/>
                  </a:cubicBezTo>
                  <a:cubicBezTo>
                    <a:pt x="406" y="7431"/>
                    <a:pt x="334" y="7336"/>
                    <a:pt x="311" y="7240"/>
                  </a:cubicBezTo>
                  <a:cubicBezTo>
                    <a:pt x="311" y="7169"/>
                    <a:pt x="239" y="7121"/>
                    <a:pt x="144" y="7121"/>
                  </a:cubicBezTo>
                  <a:cubicBezTo>
                    <a:pt x="49" y="7145"/>
                    <a:pt x="1" y="7240"/>
                    <a:pt x="25" y="7336"/>
                  </a:cubicBezTo>
                  <a:cubicBezTo>
                    <a:pt x="49" y="7478"/>
                    <a:pt x="144" y="7598"/>
                    <a:pt x="263" y="7693"/>
                  </a:cubicBezTo>
                  <a:cubicBezTo>
                    <a:pt x="96" y="7955"/>
                    <a:pt x="1" y="8264"/>
                    <a:pt x="1" y="8574"/>
                  </a:cubicBezTo>
                  <a:cubicBezTo>
                    <a:pt x="1" y="8669"/>
                    <a:pt x="72" y="8717"/>
                    <a:pt x="144" y="8741"/>
                  </a:cubicBezTo>
                  <a:cubicBezTo>
                    <a:pt x="156" y="8744"/>
                    <a:pt x="169" y="8745"/>
                    <a:pt x="181" y="8745"/>
                  </a:cubicBezTo>
                  <a:cubicBezTo>
                    <a:pt x="262" y="8745"/>
                    <a:pt x="334" y="8680"/>
                    <a:pt x="334" y="8598"/>
                  </a:cubicBezTo>
                  <a:cubicBezTo>
                    <a:pt x="311" y="8312"/>
                    <a:pt x="382" y="8050"/>
                    <a:pt x="549" y="7812"/>
                  </a:cubicBezTo>
                  <a:cubicBezTo>
                    <a:pt x="596" y="7824"/>
                    <a:pt x="638" y="7830"/>
                    <a:pt x="680" y="7830"/>
                  </a:cubicBezTo>
                  <a:cubicBezTo>
                    <a:pt x="721" y="7830"/>
                    <a:pt x="763" y="7824"/>
                    <a:pt x="811" y="7812"/>
                  </a:cubicBezTo>
                  <a:lnTo>
                    <a:pt x="811" y="7812"/>
                  </a:lnTo>
                  <a:cubicBezTo>
                    <a:pt x="692" y="8288"/>
                    <a:pt x="644" y="8764"/>
                    <a:pt x="668" y="9241"/>
                  </a:cubicBezTo>
                  <a:lnTo>
                    <a:pt x="668" y="9884"/>
                  </a:lnTo>
                  <a:cubicBezTo>
                    <a:pt x="668" y="9955"/>
                    <a:pt x="715" y="10027"/>
                    <a:pt x="787" y="10050"/>
                  </a:cubicBezTo>
                  <a:cubicBezTo>
                    <a:pt x="882" y="10050"/>
                    <a:pt x="977" y="9979"/>
                    <a:pt x="977" y="9884"/>
                  </a:cubicBezTo>
                  <a:lnTo>
                    <a:pt x="977" y="9241"/>
                  </a:lnTo>
                  <a:cubicBezTo>
                    <a:pt x="930" y="8598"/>
                    <a:pt x="1049" y="7979"/>
                    <a:pt x="1287" y="7407"/>
                  </a:cubicBezTo>
                  <a:cubicBezTo>
                    <a:pt x="1454" y="7074"/>
                    <a:pt x="1787" y="6859"/>
                    <a:pt x="2144" y="6835"/>
                  </a:cubicBezTo>
                  <a:cubicBezTo>
                    <a:pt x="2216" y="6955"/>
                    <a:pt x="2263" y="7074"/>
                    <a:pt x="2335" y="7193"/>
                  </a:cubicBezTo>
                  <a:cubicBezTo>
                    <a:pt x="2168" y="7240"/>
                    <a:pt x="2001" y="7336"/>
                    <a:pt x="1858" y="7455"/>
                  </a:cubicBezTo>
                  <a:cubicBezTo>
                    <a:pt x="1501" y="7812"/>
                    <a:pt x="1311" y="8407"/>
                    <a:pt x="1311" y="9241"/>
                  </a:cubicBezTo>
                  <a:lnTo>
                    <a:pt x="1311" y="9884"/>
                  </a:lnTo>
                  <a:cubicBezTo>
                    <a:pt x="1311" y="9884"/>
                    <a:pt x="1382" y="10050"/>
                    <a:pt x="1477" y="10050"/>
                  </a:cubicBezTo>
                  <a:cubicBezTo>
                    <a:pt x="1549" y="10050"/>
                    <a:pt x="1620" y="9979"/>
                    <a:pt x="1644" y="9884"/>
                  </a:cubicBezTo>
                  <a:lnTo>
                    <a:pt x="1644" y="9241"/>
                  </a:lnTo>
                  <a:cubicBezTo>
                    <a:pt x="1620" y="9050"/>
                    <a:pt x="1644" y="8836"/>
                    <a:pt x="1668" y="8645"/>
                  </a:cubicBezTo>
                  <a:cubicBezTo>
                    <a:pt x="1882" y="8860"/>
                    <a:pt x="1978" y="9122"/>
                    <a:pt x="1978" y="9407"/>
                  </a:cubicBezTo>
                  <a:cubicBezTo>
                    <a:pt x="1978" y="9503"/>
                    <a:pt x="2049" y="9574"/>
                    <a:pt x="2120" y="9574"/>
                  </a:cubicBezTo>
                  <a:cubicBezTo>
                    <a:pt x="2216" y="9574"/>
                    <a:pt x="2287" y="9503"/>
                    <a:pt x="2287" y="9407"/>
                  </a:cubicBezTo>
                  <a:cubicBezTo>
                    <a:pt x="2287" y="9217"/>
                    <a:pt x="2240" y="9026"/>
                    <a:pt x="2168" y="8836"/>
                  </a:cubicBezTo>
                  <a:cubicBezTo>
                    <a:pt x="2224" y="8808"/>
                    <a:pt x="2288" y="8796"/>
                    <a:pt x="2350" y="8796"/>
                  </a:cubicBezTo>
                  <a:cubicBezTo>
                    <a:pt x="2395" y="8796"/>
                    <a:pt x="2438" y="8802"/>
                    <a:pt x="2478" y="8812"/>
                  </a:cubicBezTo>
                  <a:cubicBezTo>
                    <a:pt x="2499" y="8820"/>
                    <a:pt x="2519" y="8823"/>
                    <a:pt x="2537" y="8823"/>
                  </a:cubicBezTo>
                  <a:cubicBezTo>
                    <a:pt x="2690" y="8823"/>
                    <a:pt x="2764" y="8590"/>
                    <a:pt x="2573" y="8526"/>
                  </a:cubicBezTo>
                  <a:cubicBezTo>
                    <a:pt x="2503" y="8496"/>
                    <a:pt x="2425" y="8483"/>
                    <a:pt x="2345" y="8483"/>
                  </a:cubicBezTo>
                  <a:cubicBezTo>
                    <a:pt x="2235" y="8483"/>
                    <a:pt x="2122" y="8509"/>
                    <a:pt x="2025" y="8550"/>
                  </a:cubicBezTo>
                  <a:cubicBezTo>
                    <a:pt x="1954" y="8455"/>
                    <a:pt x="1858" y="8383"/>
                    <a:pt x="1763" y="8312"/>
                  </a:cubicBezTo>
                  <a:cubicBezTo>
                    <a:pt x="1835" y="7883"/>
                    <a:pt x="2120" y="7550"/>
                    <a:pt x="2549" y="7455"/>
                  </a:cubicBezTo>
                  <a:cubicBezTo>
                    <a:pt x="2668" y="7669"/>
                    <a:pt x="2811" y="7860"/>
                    <a:pt x="2978" y="8026"/>
                  </a:cubicBezTo>
                  <a:cubicBezTo>
                    <a:pt x="3017" y="8066"/>
                    <a:pt x="3064" y="8083"/>
                    <a:pt x="3109" y="8083"/>
                  </a:cubicBezTo>
                  <a:cubicBezTo>
                    <a:pt x="3147" y="8083"/>
                    <a:pt x="3184" y="8071"/>
                    <a:pt x="3216" y="8050"/>
                  </a:cubicBezTo>
                  <a:cubicBezTo>
                    <a:pt x="3264" y="8002"/>
                    <a:pt x="3287" y="7883"/>
                    <a:pt x="3216" y="7836"/>
                  </a:cubicBezTo>
                  <a:cubicBezTo>
                    <a:pt x="2978" y="7550"/>
                    <a:pt x="2740" y="7217"/>
                    <a:pt x="2573" y="6883"/>
                  </a:cubicBezTo>
                  <a:lnTo>
                    <a:pt x="2549" y="6883"/>
                  </a:lnTo>
                  <a:cubicBezTo>
                    <a:pt x="2240" y="6050"/>
                    <a:pt x="2430" y="5097"/>
                    <a:pt x="3073" y="4478"/>
                  </a:cubicBezTo>
                  <a:cubicBezTo>
                    <a:pt x="3216" y="4335"/>
                    <a:pt x="3383" y="4240"/>
                    <a:pt x="3573" y="4168"/>
                  </a:cubicBezTo>
                  <a:lnTo>
                    <a:pt x="3573" y="4168"/>
                  </a:lnTo>
                  <a:cubicBezTo>
                    <a:pt x="3383" y="4645"/>
                    <a:pt x="3406" y="5192"/>
                    <a:pt x="3645" y="5645"/>
                  </a:cubicBezTo>
                  <a:cubicBezTo>
                    <a:pt x="3692" y="5811"/>
                    <a:pt x="3692" y="6002"/>
                    <a:pt x="3645" y="6169"/>
                  </a:cubicBezTo>
                  <a:cubicBezTo>
                    <a:pt x="3597" y="6240"/>
                    <a:pt x="3525" y="6288"/>
                    <a:pt x="3430" y="6312"/>
                  </a:cubicBezTo>
                  <a:cubicBezTo>
                    <a:pt x="3264" y="6383"/>
                    <a:pt x="3335" y="6621"/>
                    <a:pt x="3525" y="6621"/>
                  </a:cubicBezTo>
                  <a:cubicBezTo>
                    <a:pt x="3692" y="6574"/>
                    <a:pt x="3835" y="6454"/>
                    <a:pt x="3907" y="6312"/>
                  </a:cubicBezTo>
                  <a:cubicBezTo>
                    <a:pt x="4026" y="6050"/>
                    <a:pt x="4026" y="5788"/>
                    <a:pt x="3954" y="5550"/>
                  </a:cubicBezTo>
                  <a:cubicBezTo>
                    <a:pt x="3883" y="5383"/>
                    <a:pt x="3835" y="5216"/>
                    <a:pt x="3787" y="5049"/>
                  </a:cubicBezTo>
                  <a:lnTo>
                    <a:pt x="3787" y="5049"/>
                  </a:lnTo>
                  <a:cubicBezTo>
                    <a:pt x="4121" y="5097"/>
                    <a:pt x="4383" y="5359"/>
                    <a:pt x="4430" y="5692"/>
                  </a:cubicBezTo>
                  <a:cubicBezTo>
                    <a:pt x="4451" y="5754"/>
                    <a:pt x="4507" y="5816"/>
                    <a:pt x="4584" y="5816"/>
                  </a:cubicBezTo>
                  <a:cubicBezTo>
                    <a:pt x="4596" y="5816"/>
                    <a:pt x="4608" y="5815"/>
                    <a:pt x="4621" y="5811"/>
                  </a:cubicBezTo>
                  <a:cubicBezTo>
                    <a:pt x="4692" y="5788"/>
                    <a:pt x="4740" y="5716"/>
                    <a:pt x="4740" y="5621"/>
                  </a:cubicBezTo>
                  <a:cubicBezTo>
                    <a:pt x="4645" y="5145"/>
                    <a:pt x="4240" y="4764"/>
                    <a:pt x="3764" y="4740"/>
                  </a:cubicBezTo>
                  <a:cubicBezTo>
                    <a:pt x="3740" y="4454"/>
                    <a:pt x="3859" y="4192"/>
                    <a:pt x="4097" y="4025"/>
                  </a:cubicBezTo>
                  <a:cubicBezTo>
                    <a:pt x="4177" y="4014"/>
                    <a:pt x="4258" y="4009"/>
                    <a:pt x="4338" y="4009"/>
                  </a:cubicBezTo>
                  <a:cubicBezTo>
                    <a:pt x="4779" y="4009"/>
                    <a:pt x="5207" y="4172"/>
                    <a:pt x="5550" y="4454"/>
                  </a:cubicBezTo>
                  <a:cubicBezTo>
                    <a:pt x="5907" y="4787"/>
                    <a:pt x="6240" y="5168"/>
                    <a:pt x="6502" y="5573"/>
                  </a:cubicBezTo>
                  <a:cubicBezTo>
                    <a:pt x="6383" y="5645"/>
                    <a:pt x="6288" y="5716"/>
                    <a:pt x="6217" y="5835"/>
                  </a:cubicBezTo>
                  <a:cubicBezTo>
                    <a:pt x="6074" y="6073"/>
                    <a:pt x="6026" y="6335"/>
                    <a:pt x="6074" y="6597"/>
                  </a:cubicBezTo>
                  <a:cubicBezTo>
                    <a:pt x="6000" y="6759"/>
                    <a:pt x="5845" y="6848"/>
                    <a:pt x="5682" y="6848"/>
                  </a:cubicBezTo>
                  <a:cubicBezTo>
                    <a:pt x="5580" y="6848"/>
                    <a:pt x="5474" y="6813"/>
                    <a:pt x="5383" y="6740"/>
                  </a:cubicBezTo>
                  <a:cubicBezTo>
                    <a:pt x="5358" y="6723"/>
                    <a:pt x="5329" y="6715"/>
                    <a:pt x="5301" y="6715"/>
                  </a:cubicBezTo>
                  <a:cubicBezTo>
                    <a:pt x="5250" y="6715"/>
                    <a:pt x="5199" y="6742"/>
                    <a:pt x="5169" y="6788"/>
                  </a:cubicBezTo>
                  <a:cubicBezTo>
                    <a:pt x="5121" y="6859"/>
                    <a:pt x="5145" y="6955"/>
                    <a:pt x="5216" y="7002"/>
                  </a:cubicBezTo>
                  <a:cubicBezTo>
                    <a:pt x="5347" y="7097"/>
                    <a:pt x="5508" y="7145"/>
                    <a:pt x="5669" y="7145"/>
                  </a:cubicBezTo>
                  <a:cubicBezTo>
                    <a:pt x="5830" y="7145"/>
                    <a:pt x="5990" y="7097"/>
                    <a:pt x="6121" y="7002"/>
                  </a:cubicBezTo>
                  <a:lnTo>
                    <a:pt x="6121" y="7002"/>
                  </a:lnTo>
                  <a:cubicBezTo>
                    <a:pt x="6121" y="7359"/>
                    <a:pt x="6050" y="7598"/>
                    <a:pt x="5931" y="7645"/>
                  </a:cubicBezTo>
                  <a:cubicBezTo>
                    <a:pt x="5761" y="7730"/>
                    <a:pt x="5837" y="7966"/>
                    <a:pt x="5990" y="7966"/>
                  </a:cubicBezTo>
                  <a:cubicBezTo>
                    <a:pt x="6009" y="7966"/>
                    <a:pt x="6029" y="7963"/>
                    <a:pt x="6050" y="7955"/>
                  </a:cubicBezTo>
                  <a:cubicBezTo>
                    <a:pt x="6288" y="7860"/>
                    <a:pt x="6526" y="7502"/>
                    <a:pt x="6383" y="6431"/>
                  </a:cubicBezTo>
                  <a:cubicBezTo>
                    <a:pt x="6336" y="6193"/>
                    <a:pt x="6455" y="5954"/>
                    <a:pt x="6669" y="5835"/>
                  </a:cubicBezTo>
                  <a:cubicBezTo>
                    <a:pt x="7002" y="6454"/>
                    <a:pt x="7002" y="6740"/>
                    <a:pt x="7145" y="7002"/>
                  </a:cubicBezTo>
                  <a:cubicBezTo>
                    <a:pt x="7050" y="7217"/>
                    <a:pt x="6860" y="7860"/>
                    <a:pt x="7241" y="8241"/>
                  </a:cubicBezTo>
                  <a:cubicBezTo>
                    <a:pt x="7275" y="8265"/>
                    <a:pt x="7308" y="8275"/>
                    <a:pt x="7340" y="8275"/>
                  </a:cubicBezTo>
                  <a:cubicBezTo>
                    <a:pt x="7463" y="8275"/>
                    <a:pt x="7550" y="8116"/>
                    <a:pt x="7455" y="8002"/>
                  </a:cubicBezTo>
                  <a:cubicBezTo>
                    <a:pt x="7312" y="7788"/>
                    <a:pt x="7288" y="7526"/>
                    <a:pt x="7383" y="7288"/>
                  </a:cubicBezTo>
                  <a:lnTo>
                    <a:pt x="7383" y="7288"/>
                  </a:lnTo>
                  <a:cubicBezTo>
                    <a:pt x="7526" y="7407"/>
                    <a:pt x="7693" y="7478"/>
                    <a:pt x="7884" y="7478"/>
                  </a:cubicBezTo>
                  <a:cubicBezTo>
                    <a:pt x="7955" y="7478"/>
                    <a:pt x="8026" y="7407"/>
                    <a:pt x="8026" y="7312"/>
                  </a:cubicBezTo>
                  <a:cubicBezTo>
                    <a:pt x="8026" y="7217"/>
                    <a:pt x="7955" y="7169"/>
                    <a:pt x="7884" y="7169"/>
                  </a:cubicBezTo>
                  <a:cubicBezTo>
                    <a:pt x="7455" y="7169"/>
                    <a:pt x="7312" y="6597"/>
                    <a:pt x="7312" y="6574"/>
                  </a:cubicBezTo>
                  <a:cubicBezTo>
                    <a:pt x="7145" y="6073"/>
                    <a:pt x="6907" y="5597"/>
                    <a:pt x="6598" y="5145"/>
                  </a:cubicBezTo>
                  <a:lnTo>
                    <a:pt x="6598" y="5145"/>
                  </a:lnTo>
                  <a:cubicBezTo>
                    <a:pt x="6684" y="5169"/>
                    <a:pt x="6770" y="5181"/>
                    <a:pt x="6855" y="5181"/>
                  </a:cubicBezTo>
                  <a:cubicBezTo>
                    <a:pt x="7098" y="5181"/>
                    <a:pt x="7332" y="5083"/>
                    <a:pt x="7526" y="4907"/>
                  </a:cubicBezTo>
                  <a:cubicBezTo>
                    <a:pt x="7669" y="4907"/>
                    <a:pt x="7788" y="4954"/>
                    <a:pt x="7907" y="5026"/>
                  </a:cubicBezTo>
                  <a:cubicBezTo>
                    <a:pt x="8003" y="5121"/>
                    <a:pt x="8050" y="5264"/>
                    <a:pt x="8026" y="5407"/>
                  </a:cubicBezTo>
                  <a:cubicBezTo>
                    <a:pt x="8026" y="5478"/>
                    <a:pt x="8098" y="5550"/>
                    <a:pt x="8193" y="5550"/>
                  </a:cubicBezTo>
                  <a:cubicBezTo>
                    <a:pt x="8265" y="5550"/>
                    <a:pt x="8336" y="5478"/>
                    <a:pt x="8336" y="5407"/>
                  </a:cubicBezTo>
                  <a:cubicBezTo>
                    <a:pt x="8384" y="5049"/>
                    <a:pt x="8146" y="4740"/>
                    <a:pt x="7812" y="4645"/>
                  </a:cubicBezTo>
                  <a:cubicBezTo>
                    <a:pt x="7911" y="4545"/>
                    <a:pt x="8044" y="4496"/>
                    <a:pt x="8181" y="4496"/>
                  </a:cubicBezTo>
                  <a:cubicBezTo>
                    <a:pt x="8209" y="4496"/>
                    <a:pt x="8237" y="4498"/>
                    <a:pt x="8265" y="4502"/>
                  </a:cubicBezTo>
                  <a:cubicBezTo>
                    <a:pt x="8284" y="4509"/>
                    <a:pt x="8303" y="4512"/>
                    <a:pt x="8320" y="4512"/>
                  </a:cubicBezTo>
                  <a:cubicBezTo>
                    <a:pt x="8472" y="4512"/>
                    <a:pt x="8531" y="4259"/>
                    <a:pt x="8360" y="4216"/>
                  </a:cubicBezTo>
                  <a:cubicBezTo>
                    <a:pt x="8298" y="4199"/>
                    <a:pt x="8237" y="4191"/>
                    <a:pt x="8177" y="4191"/>
                  </a:cubicBezTo>
                  <a:cubicBezTo>
                    <a:pt x="7824" y="4191"/>
                    <a:pt x="7519" y="4461"/>
                    <a:pt x="7336" y="4645"/>
                  </a:cubicBezTo>
                  <a:cubicBezTo>
                    <a:pt x="7184" y="4796"/>
                    <a:pt x="6999" y="4864"/>
                    <a:pt x="6807" y="4864"/>
                  </a:cubicBezTo>
                  <a:cubicBezTo>
                    <a:pt x="6578" y="4864"/>
                    <a:pt x="6340" y="4766"/>
                    <a:pt x="6145" y="4597"/>
                  </a:cubicBezTo>
                  <a:cubicBezTo>
                    <a:pt x="6026" y="4478"/>
                    <a:pt x="5883" y="4335"/>
                    <a:pt x="5740" y="4216"/>
                  </a:cubicBezTo>
                  <a:cubicBezTo>
                    <a:pt x="5336" y="3872"/>
                    <a:pt x="4839" y="3697"/>
                    <a:pt x="4330" y="3697"/>
                  </a:cubicBezTo>
                  <a:cubicBezTo>
                    <a:pt x="4028" y="3697"/>
                    <a:pt x="3723" y="3758"/>
                    <a:pt x="3430" y="3883"/>
                  </a:cubicBezTo>
                  <a:cubicBezTo>
                    <a:pt x="3597" y="2811"/>
                    <a:pt x="4121" y="1834"/>
                    <a:pt x="4954" y="1120"/>
                  </a:cubicBezTo>
                  <a:cubicBezTo>
                    <a:pt x="5216" y="906"/>
                    <a:pt x="5526" y="715"/>
                    <a:pt x="5835" y="596"/>
                  </a:cubicBezTo>
                  <a:cubicBezTo>
                    <a:pt x="5931" y="572"/>
                    <a:pt x="5955" y="477"/>
                    <a:pt x="5931" y="406"/>
                  </a:cubicBezTo>
                  <a:cubicBezTo>
                    <a:pt x="5913" y="333"/>
                    <a:pt x="5853" y="302"/>
                    <a:pt x="5794" y="302"/>
                  </a:cubicBezTo>
                  <a:cubicBezTo>
                    <a:pt x="5775" y="302"/>
                    <a:pt x="5757" y="305"/>
                    <a:pt x="5740" y="310"/>
                  </a:cubicBezTo>
                  <a:cubicBezTo>
                    <a:pt x="5359" y="429"/>
                    <a:pt x="5026" y="644"/>
                    <a:pt x="4740" y="882"/>
                  </a:cubicBezTo>
                  <a:cubicBezTo>
                    <a:pt x="4502" y="1096"/>
                    <a:pt x="4264" y="1334"/>
                    <a:pt x="4073" y="1596"/>
                  </a:cubicBezTo>
                  <a:cubicBezTo>
                    <a:pt x="3740" y="882"/>
                    <a:pt x="3192" y="310"/>
                    <a:pt x="24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2"/>
            <p:cNvSpPr/>
            <p:nvPr/>
          </p:nvSpPr>
          <p:spPr>
            <a:xfrm>
              <a:off x="1012325" y="2344618"/>
              <a:ext cx="204505" cy="144910"/>
            </a:xfrm>
            <a:custGeom>
              <a:rect b="b" l="l" r="r" t="t"/>
              <a:pathLst>
                <a:path extrusionOk="0" h="4316" w="6091">
                  <a:moveTo>
                    <a:pt x="5912" y="1"/>
                  </a:moveTo>
                  <a:cubicBezTo>
                    <a:pt x="5835" y="1"/>
                    <a:pt x="5781" y="65"/>
                    <a:pt x="5781" y="148"/>
                  </a:cubicBezTo>
                  <a:lnTo>
                    <a:pt x="5710" y="2220"/>
                  </a:lnTo>
                  <a:cubicBezTo>
                    <a:pt x="5686" y="2530"/>
                    <a:pt x="5614" y="2815"/>
                    <a:pt x="5519" y="3077"/>
                  </a:cubicBezTo>
                  <a:cubicBezTo>
                    <a:pt x="5376" y="3577"/>
                    <a:pt x="4948" y="3935"/>
                    <a:pt x="4448" y="4006"/>
                  </a:cubicBezTo>
                  <a:cubicBezTo>
                    <a:pt x="4233" y="4006"/>
                    <a:pt x="4019" y="3982"/>
                    <a:pt x="3805" y="3935"/>
                  </a:cubicBezTo>
                  <a:cubicBezTo>
                    <a:pt x="3614" y="3887"/>
                    <a:pt x="2995" y="3673"/>
                    <a:pt x="2709" y="2672"/>
                  </a:cubicBezTo>
                  <a:cubicBezTo>
                    <a:pt x="2682" y="2600"/>
                    <a:pt x="2623" y="2569"/>
                    <a:pt x="2564" y="2569"/>
                  </a:cubicBezTo>
                  <a:cubicBezTo>
                    <a:pt x="2468" y="2569"/>
                    <a:pt x="2370" y="2650"/>
                    <a:pt x="2400" y="2768"/>
                  </a:cubicBezTo>
                  <a:cubicBezTo>
                    <a:pt x="2495" y="3077"/>
                    <a:pt x="2638" y="3387"/>
                    <a:pt x="2828" y="3649"/>
                  </a:cubicBezTo>
                  <a:cubicBezTo>
                    <a:pt x="1947" y="3244"/>
                    <a:pt x="1137" y="2672"/>
                    <a:pt x="494" y="1958"/>
                  </a:cubicBezTo>
                  <a:cubicBezTo>
                    <a:pt x="459" y="1922"/>
                    <a:pt x="417" y="1904"/>
                    <a:pt x="375" y="1904"/>
                  </a:cubicBezTo>
                  <a:cubicBezTo>
                    <a:pt x="334" y="1904"/>
                    <a:pt x="292" y="1922"/>
                    <a:pt x="256" y="1958"/>
                  </a:cubicBezTo>
                  <a:cubicBezTo>
                    <a:pt x="209" y="2006"/>
                    <a:pt x="209" y="2125"/>
                    <a:pt x="256" y="2172"/>
                  </a:cubicBezTo>
                  <a:cubicBezTo>
                    <a:pt x="351" y="2268"/>
                    <a:pt x="447" y="2363"/>
                    <a:pt x="518" y="2434"/>
                  </a:cubicBezTo>
                  <a:cubicBezTo>
                    <a:pt x="661" y="2601"/>
                    <a:pt x="733" y="2839"/>
                    <a:pt x="709" y="3077"/>
                  </a:cubicBezTo>
                  <a:cubicBezTo>
                    <a:pt x="637" y="3363"/>
                    <a:pt x="447" y="3577"/>
                    <a:pt x="161" y="3696"/>
                  </a:cubicBezTo>
                  <a:cubicBezTo>
                    <a:pt x="0" y="3777"/>
                    <a:pt x="94" y="4009"/>
                    <a:pt x="241" y="4009"/>
                  </a:cubicBezTo>
                  <a:cubicBezTo>
                    <a:pt x="268" y="4009"/>
                    <a:pt x="298" y="4001"/>
                    <a:pt x="328" y="3982"/>
                  </a:cubicBezTo>
                  <a:cubicBezTo>
                    <a:pt x="447" y="3911"/>
                    <a:pt x="566" y="3816"/>
                    <a:pt x="661" y="3744"/>
                  </a:cubicBezTo>
                  <a:cubicBezTo>
                    <a:pt x="685" y="3816"/>
                    <a:pt x="709" y="3911"/>
                    <a:pt x="780" y="3982"/>
                  </a:cubicBezTo>
                  <a:cubicBezTo>
                    <a:pt x="923" y="4173"/>
                    <a:pt x="1161" y="4268"/>
                    <a:pt x="1399" y="4268"/>
                  </a:cubicBezTo>
                  <a:cubicBezTo>
                    <a:pt x="1590" y="4244"/>
                    <a:pt x="1590" y="3982"/>
                    <a:pt x="1399" y="3958"/>
                  </a:cubicBezTo>
                  <a:cubicBezTo>
                    <a:pt x="1256" y="3958"/>
                    <a:pt x="1114" y="3911"/>
                    <a:pt x="1018" y="3792"/>
                  </a:cubicBezTo>
                  <a:cubicBezTo>
                    <a:pt x="947" y="3649"/>
                    <a:pt x="923" y="3506"/>
                    <a:pt x="947" y="3339"/>
                  </a:cubicBezTo>
                  <a:cubicBezTo>
                    <a:pt x="1018" y="3196"/>
                    <a:pt x="1042" y="3053"/>
                    <a:pt x="1018" y="2887"/>
                  </a:cubicBezTo>
                  <a:lnTo>
                    <a:pt x="1018" y="2887"/>
                  </a:lnTo>
                  <a:cubicBezTo>
                    <a:pt x="2304" y="3935"/>
                    <a:pt x="3543" y="4316"/>
                    <a:pt x="4352" y="4316"/>
                  </a:cubicBezTo>
                  <a:cubicBezTo>
                    <a:pt x="4948" y="4316"/>
                    <a:pt x="5495" y="3982"/>
                    <a:pt x="5805" y="3196"/>
                  </a:cubicBezTo>
                  <a:cubicBezTo>
                    <a:pt x="5924" y="2887"/>
                    <a:pt x="5996" y="2577"/>
                    <a:pt x="5996" y="2244"/>
                  </a:cubicBezTo>
                  <a:lnTo>
                    <a:pt x="6091" y="172"/>
                  </a:lnTo>
                  <a:cubicBezTo>
                    <a:pt x="6091" y="77"/>
                    <a:pt x="6019" y="5"/>
                    <a:pt x="5924" y="5"/>
                  </a:cubicBezTo>
                  <a:lnTo>
                    <a:pt x="5948" y="5"/>
                  </a:lnTo>
                  <a:cubicBezTo>
                    <a:pt x="5935" y="2"/>
                    <a:pt x="5923" y="1"/>
                    <a:pt x="59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2"/>
            <p:cNvSpPr/>
            <p:nvPr/>
          </p:nvSpPr>
          <p:spPr>
            <a:xfrm>
              <a:off x="1065474" y="2131081"/>
              <a:ext cx="200946" cy="281996"/>
            </a:xfrm>
            <a:custGeom>
              <a:rect b="b" l="l" r="r" t="t"/>
              <a:pathLst>
                <a:path extrusionOk="0" h="8399" w="5985">
                  <a:moveTo>
                    <a:pt x="2930" y="1"/>
                  </a:moveTo>
                  <a:cubicBezTo>
                    <a:pt x="2502" y="1"/>
                    <a:pt x="2084" y="47"/>
                    <a:pt x="1650" y="126"/>
                  </a:cubicBezTo>
                  <a:cubicBezTo>
                    <a:pt x="1645" y="125"/>
                    <a:pt x="1639" y="125"/>
                    <a:pt x="1634" y="125"/>
                  </a:cubicBezTo>
                  <a:cubicBezTo>
                    <a:pt x="1482" y="125"/>
                    <a:pt x="1524" y="426"/>
                    <a:pt x="1665" y="426"/>
                  </a:cubicBezTo>
                  <a:cubicBezTo>
                    <a:pt x="1683" y="426"/>
                    <a:pt x="1701" y="422"/>
                    <a:pt x="1721" y="412"/>
                  </a:cubicBezTo>
                  <a:cubicBezTo>
                    <a:pt x="2085" y="339"/>
                    <a:pt x="2463" y="308"/>
                    <a:pt x="2844" y="308"/>
                  </a:cubicBezTo>
                  <a:cubicBezTo>
                    <a:pt x="2962" y="308"/>
                    <a:pt x="3080" y="311"/>
                    <a:pt x="3198" y="316"/>
                  </a:cubicBezTo>
                  <a:cubicBezTo>
                    <a:pt x="3246" y="316"/>
                    <a:pt x="3246" y="364"/>
                    <a:pt x="3293" y="435"/>
                  </a:cubicBezTo>
                  <a:cubicBezTo>
                    <a:pt x="3460" y="697"/>
                    <a:pt x="3436" y="1007"/>
                    <a:pt x="3246" y="1245"/>
                  </a:cubicBezTo>
                  <a:cubicBezTo>
                    <a:pt x="3222" y="1293"/>
                    <a:pt x="3222" y="1317"/>
                    <a:pt x="3174" y="1317"/>
                  </a:cubicBezTo>
                  <a:cubicBezTo>
                    <a:pt x="2932" y="1245"/>
                    <a:pt x="2687" y="1210"/>
                    <a:pt x="2444" y="1210"/>
                  </a:cubicBezTo>
                  <a:cubicBezTo>
                    <a:pt x="2043" y="1210"/>
                    <a:pt x="1649" y="1305"/>
                    <a:pt x="1293" y="1483"/>
                  </a:cubicBezTo>
                  <a:cubicBezTo>
                    <a:pt x="745" y="1817"/>
                    <a:pt x="436" y="2555"/>
                    <a:pt x="340" y="3174"/>
                  </a:cubicBezTo>
                  <a:cubicBezTo>
                    <a:pt x="293" y="3174"/>
                    <a:pt x="245" y="3174"/>
                    <a:pt x="197" y="3150"/>
                  </a:cubicBezTo>
                  <a:cubicBezTo>
                    <a:pt x="184" y="3144"/>
                    <a:pt x="171" y="3142"/>
                    <a:pt x="159" y="3142"/>
                  </a:cubicBezTo>
                  <a:cubicBezTo>
                    <a:pt x="29" y="3142"/>
                    <a:pt x="0" y="3461"/>
                    <a:pt x="158" y="3461"/>
                  </a:cubicBezTo>
                  <a:cubicBezTo>
                    <a:pt x="163" y="3461"/>
                    <a:pt x="168" y="3461"/>
                    <a:pt x="174" y="3460"/>
                  </a:cubicBezTo>
                  <a:cubicBezTo>
                    <a:pt x="412" y="3484"/>
                    <a:pt x="650" y="3555"/>
                    <a:pt x="864" y="3674"/>
                  </a:cubicBezTo>
                  <a:cubicBezTo>
                    <a:pt x="889" y="3688"/>
                    <a:pt x="914" y="3695"/>
                    <a:pt x="938" y="3695"/>
                  </a:cubicBezTo>
                  <a:cubicBezTo>
                    <a:pt x="1073" y="3695"/>
                    <a:pt x="1169" y="3493"/>
                    <a:pt x="1007" y="3412"/>
                  </a:cubicBezTo>
                  <a:cubicBezTo>
                    <a:pt x="888" y="3341"/>
                    <a:pt x="769" y="3269"/>
                    <a:pt x="626" y="3246"/>
                  </a:cubicBezTo>
                  <a:cubicBezTo>
                    <a:pt x="697" y="2769"/>
                    <a:pt x="912" y="2317"/>
                    <a:pt x="1221" y="1936"/>
                  </a:cubicBezTo>
                  <a:cubicBezTo>
                    <a:pt x="1293" y="1933"/>
                    <a:pt x="1370" y="1931"/>
                    <a:pt x="1453" y="1931"/>
                  </a:cubicBezTo>
                  <a:cubicBezTo>
                    <a:pt x="2083" y="1931"/>
                    <a:pt x="2992" y="2037"/>
                    <a:pt x="3603" y="2626"/>
                  </a:cubicBezTo>
                  <a:cubicBezTo>
                    <a:pt x="4079" y="3150"/>
                    <a:pt x="4317" y="3817"/>
                    <a:pt x="4270" y="4532"/>
                  </a:cubicBezTo>
                  <a:lnTo>
                    <a:pt x="4222" y="5817"/>
                  </a:lnTo>
                  <a:cubicBezTo>
                    <a:pt x="4222" y="5889"/>
                    <a:pt x="4293" y="5960"/>
                    <a:pt x="4389" y="5960"/>
                  </a:cubicBezTo>
                  <a:cubicBezTo>
                    <a:pt x="4398" y="5963"/>
                    <a:pt x="4407" y="5965"/>
                    <a:pt x="4417" y="5965"/>
                  </a:cubicBezTo>
                  <a:cubicBezTo>
                    <a:pt x="4478" y="5965"/>
                    <a:pt x="4532" y="5900"/>
                    <a:pt x="4532" y="5817"/>
                  </a:cubicBezTo>
                  <a:lnTo>
                    <a:pt x="4579" y="5008"/>
                  </a:lnTo>
                  <a:cubicBezTo>
                    <a:pt x="4698" y="5008"/>
                    <a:pt x="4817" y="5032"/>
                    <a:pt x="4913" y="5103"/>
                  </a:cubicBezTo>
                  <a:cubicBezTo>
                    <a:pt x="4960" y="5174"/>
                    <a:pt x="4984" y="5246"/>
                    <a:pt x="5008" y="5317"/>
                  </a:cubicBezTo>
                  <a:lnTo>
                    <a:pt x="5008" y="6818"/>
                  </a:lnTo>
                  <a:cubicBezTo>
                    <a:pt x="4984" y="7008"/>
                    <a:pt x="5008" y="7199"/>
                    <a:pt x="5103" y="7389"/>
                  </a:cubicBezTo>
                  <a:cubicBezTo>
                    <a:pt x="5127" y="7484"/>
                    <a:pt x="5175" y="8008"/>
                    <a:pt x="4913" y="8104"/>
                  </a:cubicBezTo>
                  <a:cubicBezTo>
                    <a:pt x="4817" y="8127"/>
                    <a:pt x="4770" y="8223"/>
                    <a:pt x="4794" y="8294"/>
                  </a:cubicBezTo>
                  <a:cubicBezTo>
                    <a:pt x="4830" y="8367"/>
                    <a:pt x="4880" y="8398"/>
                    <a:pt x="4944" y="8398"/>
                  </a:cubicBezTo>
                  <a:cubicBezTo>
                    <a:pt x="4964" y="8398"/>
                    <a:pt x="4985" y="8395"/>
                    <a:pt x="5008" y="8389"/>
                  </a:cubicBezTo>
                  <a:cubicBezTo>
                    <a:pt x="5270" y="8270"/>
                    <a:pt x="5460" y="7985"/>
                    <a:pt x="5437" y="7675"/>
                  </a:cubicBezTo>
                  <a:lnTo>
                    <a:pt x="5437" y="7675"/>
                  </a:lnTo>
                  <a:cubicBezTo>
                    <a:pt x="5526" y="7729"/>
                    <a:pt x="5615" y="7755"/>
                    <a:pt x="5704" y="7755"/>
                  </a:cubicBezTo>
                  <a:cubicBezTo>
                    <a:pt x="5734" y="7755"/>
                    <a:pt x="5764" y="7752"/>
                    <a:pt x="5794" y="7746"/>
                  </a:cubicBezTo>
                  <a:cubicBezTo>
                    <a:pt x="5889" y="7746"/>
                    <a:pt x="5960" y="7699"/>
                    <a:pt x="5960" y="7604"/>
                  </a:cubicBezTo>
                  <a:cubicBezTo>
                    <a:pt x="5960" y="7508"/>
                    <a:pt x="5889" y="7437"/>
                    <a:pt x="5794" y="7437"/>
                  </a:cubicBezTo>
                  <a:cubicBezTo>
                    <a:pt x="5769" y="7441"/>
                    <a:pt x="5745" y="7443"/>
                    <a:pt x="5722" y="7443"/>
                  </a:cubicBezTo>
                  <a:cubicBezTo>
                    <a:pt x="5611" y="7443"/>
                    <a:pt x="5515" y="7397"/>
                    <a:pt x="5437" y="7318"/>
                  </a:cubicBezTo>
                  <a:cubicBezTo>
                    <a:pt x="5341" y="7175"/>
                    <a:pt x="5294" y="7008"/>
                    <a:pt x="5294" y="6841"/>
                  </a:cubicBezTo>
                  <a:cubicBezTo>
                    <a:pt x="5294" y="6818"/>
                    <a:pt x="5294" y="6818"/>
                    <a:pt x="5294" y="6818"/>
                  </a:cubicBezTo>
                  <a:lnTo>
                    <a:pt x="5294" y="6603"/>
                  </a:lnTo>
                  <a:cubicBezTo>
                    <a:pt x="5437" y="6722"/>
                    <a:pt x="5603" y="6794"/>
                    <a:pt x="5794" y="6794"/>
                  </a:cubicBezTo>
                  <a:cubicBezTo>
                    <a:pt x="5799" y="6795"/>
                    <a:pt x="5804" y="6795"/>
                    <a:pt x="5808" y="6795"/>
                  </a:cubicBezTo>
                  <a:cubicBezTo>
                    <a:pt x="5956" y="6795"/>
                    <a:pt x="5956" y="6459"/>
                    <a:pt x="5808" y="6459"/>
                  </a:cubicBezTo>
                  <a:cubicBezTo>
                    <a:pt x="5804" y="6459"/>
                    <a:pt x="5799" y="6460"/>
                    <a:pt x="5794" y="6460"/>
                  </a:cubicBezTo>
                  <a:cubicBezTo>
                    <a:pt x="5777" y="6463"/>
                    <a:pt x="5759" y="6464"/>
                    <a:pt x="5742" y="6464"/>
                  </a:cubicBezTo>
                  <a:cubicBezTo>
                    <a:pt x="5594" y="6464"/>
                    <a:pt x="5453" y="6374"/>
                    <a:pt x="5389" y="6246"/>
                  </a:cubicBezTo>
                  <a:cubicBezTo>
                    <a:pt x="5341" y="6151"/>
                    <a:pt x="5317" y="6056"/>
                    <a:pt x="5294" y="5960"/>
                  </a:cubicBezTo>
                  <a:lnTo>
                    <a:pt x="5294" y="5341"/>
                  </a:lnTo>
                  <a:cubicBezTo>
                    <a:pt x="5294" y="4936"/>
                    <a:pt x="5008" y="4722"/>
                    <a:pt x="4579" y="4722"/>
                  </a:cubicBezTo>
                  <a:cubicBezTo>
                    <a:pt x="4627" y="4150"/>
                    <a:pt x="4508" y="3579"/>
                    <a:pt x="4270" y="3055"/>
                  </a:cubicBezTo>
                  <a:cubicBezTo>
                    <a:pt x="4317" y="2864"/>
                    <a:pt x="4413" y="2722"/>
                    <a:pt x="4532" y="2603"/>
                  </a:cubicBezTo>
                  <a:cubicBezTo>
                    <a:pt x="4841" y="2769"/>
                    <a:pt x="5008" y="3103"/>
                    <a:pt x="4984" y="3436"/>
                  </a:cubicBezTo>
                  <a:lnTo>
                    <a:pt x="4984" y="3889"/>
                  </a:lnTo>
                  <a:cubicBezTo>
                    <a:pt x="4984" y="3889"/>
                    <a:pt x="5056" y="4031"/>
                    <a:pt x="5151" y="4031"/>
                  </a:cubicBezTo>
                  <a:cubicBezTo>
                    <a:pt x="5222" y="4031"/>
                    <a:pt x="5294" y="3960"/>
                    <a:pt x="5294" y="3889"/>
                  </a:cubicBezTo>
                  <a:cubicBezTo>
                    <a:pt x="5317" y="3650"/>
                    <a:pt x="5317" y="3436"/>
                    <a:pt x="5294" y="3222"/>
                  </a:cubicBezTo>
                  <a:lnTo>
                    <a:pt x="5294" y="3222"/>
                  </a:lnTo>
                  <a:cubicBezTo>
                    <a:pt x="5377" y="3246"/>
                    <a:pt x="5466" y="3257"/>
                    <a:pt x="5559" y="3257"/>
                  </a:cubicBezTo>
                  <a:cubicBezTo>
                    <a:pt x="5651" y="3257"/>
                    <a:pt x="5746" y="3246"/>
                    <a:pt x="5841" y="3222"/>
                  </a:cubicBezTo>
                  <a:cubicBezTo>
                    <a:pt x="5984" y="3150"/>
                    <a:pt x="5913" y="2912"/>
                    <a:pt x="5770" y="2912"/>
                  </a:cubicBezTo>
                  <a:cubicBezTo>
                    <a:pt x="5702" y="2927"/>
                    <a:pt x="5634" y="2935"/>
                    <a:pt x="5568" y="2935"/>
                  </a:cubicBezTo>
                  <a:cubicBezTo>
                    <a:pt x="5425" y="2935"/>
                    <a:pt x="5289" y="2898"/>
                    <a:pt x="5175" y="2817"/>
                  </a:cubicBezTo>
                  <a:cubicBezTo>
                    <a:pt x="5079" y="2674"/>
                    <a:pt x="4960" y="2531"/>
                    <a:pt x="4841" y="2412"/>
                  </a:cubicBezTo>
                  <a:cubicBezTo>
                    <a:pt x="5127" y="2293"/>
                    <a:pt x="5460" y="2245"/>
                    <a:pt x="5794" y="2245"/>
                  </a:cubicBezTo>
                  <a:cubicBezTo>
                    <a:pt x="5889" y="2245"/>
                    <a:pt x="5960" y="2198"/>
                    <a:pt x="5960" y="2102"/>
                  </a:cubicBezTo>
                  <a:lnTo>
                    <a:pt x="5937" y="2102"/>
                  </a:lnTo>
                  <a:cubicBezTo>
                    <a:pt x="5937" y="2007"/>
                    <a:pt x="5865" y="1960"/>
                    <a:pt x="5794" y="1960"/>
                  </a:cubicBezTo>
                  <a:cubicBezTo>
                    <a:pt x="5103" y="1960"/>
                    <a:pt x="4365" y="2102"/>
                    <a:pt x="4055" y="2722"/>
                  </a:cubicBezTo>
                  <a:cubicBezTo>
                    <a:pt x="3960" y="2603"/>
                    <a:pt x="3865" y="2483"/>
                    <a:pt x="3746" y="2388"/>
                  </a:cubicBezTo>
                  <a:cubicBezTo>
                    <a:pt x="3817" y="2245"/>
                    <a:pt x="3912" y="2150"/>
                    <a:pt x="4031" y="2055"/>
                  </a:cubicBezTo>
                  <a:cubicBezTo>
                    <a:pt x="4484" y="1698"/>
                    <a:pt x="5246" y="1626"/>
                    <a:pt x="5794" y="1626"/>
                  </a:cubicBezTo>
                  <a:cubicBezTo>
                    <a:pt x="5865" y="1626"/>
                    <a:pt x="5937" y="1555"/>
                    <a:pt x="5937" y="1459"/>
                  </a:cubicBezTo>
                  <a:cubicBezTo>
                    <a:pt x="5937" y="1364"/>
                    <a:pt x="5865" y="1293"/>
                    <a:pt x="5794" y="1293"/>
                  </a:cubicBezTo>
                  <a:cubicBezTo>
                    <a:pt x="5460" y="1293"/>
                    <a:pt x="5127" y="1317"/>
                    <a:pt x="4817" y="1388"/>
                  </a:cubicBezTo>
                  <a:cubicBezTo>
                    <a:pt x="4889" y="1031"/>
                    <a:pt x="5127" y="745"/>
                    <a:pt x="5460" y="626"/>
                  </a:cubicBezTo>
                  <a:cubicBezTo>
                    <a:pt x="5556" y="602"/>
                    <a:pt x="5579" y="507"/>
                    <a:pt x="5556" y="435"/>
                  </a:cubicBezTo>
                  <a:cubicBezTo>
                    <a:pt x="5537" y="363"/>
                    <a:pt x="5478" y="332"/>
                    <a:pt x="5418" y="332"/>
                  </a:cubicBezTo>
                  <a:cubicBezTo>
                    <a:pt x="5400" y="332"/>
                    <a:pt x="5382" y="335"/>
                    <a:pt x="5365" y="340"/>
                  </a:cubicBezTo>
                  <a:cubicBezTo>
                    <a:pt x="5246" y="388"/>
                    <a:pt x="5127" y="435"/>
                    <a:pt x="5008" y="531"/>
                  </a:cubicBezTo>
                  <a:cubicBezTo>
                    <a:pt x="4936" y="293"/>
                    <a:pt x="4770" y="126"/>
                    <a:pt x="4555" y="31"/>
                  </a:cubicBezTo>
                  <a:cubicBezTo>
                    <a:pt x="4529" y="17"/>
                    <a:pt x="4503" y="11"/>
                    <a:pt x="4480" y="11"/>
                  </a:cubicBezTo>
                  <a:cubicBezTo>
                    <a:pt x="4337" y="11"/>
                    <a:pt x="4269" y="231"/>
                    <a:pt x="4413" y="293"/>
                  </a:cubicBezTo>
                  <a:cubicBezTo>
                    <a:pt x="4627" y="364"/>
                    <a:pt x="4770" y="578"/>
                    <a:pt x="4746" y="793"/>
                  </a:cubicBezTo>
                  <a:cubicBezTo>
                    <a:pt x="4603" y="1007"/>
                    <a:pt x="4508" y="1245"/>
                    <a:pt x="4484" y="1483"/>
                  </a:cubicBezTo>
                  <a:cubicBezTo>
                    <a:pt x="4079" y="1579"/>
                    <a:pt x="3722" y="1840"/>
                    <a:pt x="3508" y="2198"/>
                  </a:cubicBezTo>
                  <a:cubicBezTo>
                    <a:pt x="2960" y="1840"/>
                    <a:pt x="2341" y="1674"/>
                    <a:pt x="1721" y="1650"/>
                  </a:cubicBezTo>
                  <a:cubicBezTo>
                    <a:pt x="1954" y="1573"/>
                    <a:pt x="2200" y="1530"/>
                    <a:pt x="2448" y="1530"/>
                  </a:cubicBezTo>
                  <a:cubicBezTo>
                    <a:pt x="2659" y="1530"/>
                    <a:pt x="2871" y="1561"/>
                    <a:pt x="3079" y="1626"/>
                  </a:cubicBezTo>
                  <a:cubicBezTo>
                    <a:pt x="3109" y="1636"/>
                    <a:pt x="3140" y="1641"/>
                    <a:pt x="3171" y="1641"/>
                  </a:cubicBezTo>
                  <a:cubicBezTo>
                    <a:pt x="3288" y="1641"/>
                    <a:pt x="3408" y="1573"/>
                    <a:pt x="3484" y="1459"/>
                  </a:cubicBezTo>
                  <a:cubicBezTo>
                    <a:pt x="3746" y="1126"/>
                    <a:pt x="3770" y="650"/>
                    <a:pt x="3555" y="293"/>
                  </a:cubicBezTo>
                  <a:cubicBezTo>
                    <a:pt x="3508" y="150"/>
                    <a:pt x="3365" y="31"/>
                    <a:pt x="3198" y="7"/>
                  </a:cubicBezTo>
                  <a:cubicBezTo>
                    <a:pt x="3108" y="3"/>
                    <a:pt x="3019" y="1"/>
                    <a:pt x="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71" name="Google Shape;771;p32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5400000">
            <a:off x="6276139" y="970264"/>
            <a:ext cx="1888925" cy="171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41"/>
          <p:cNvSpPr txBox="1"/>
          <p:nvPr>
            <p:ph type="title"/>
          </p:nvPr>
        </p:nvSpPr>
        <p:spPr>
          <a:xfrm>
            <a:off x="1024175" y="2379938"/>
            <a:ext cx="3651600" cy="8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840" name="Google Shape;840;p41"/>
          <p:cNvSpPr txBox="1"/>
          <p:nvPr>
            <p:ph idx="2" type="title"/>
          </p:nvPr>
        </p:nvSpPr>
        <p:spPr>
          <a:xfrm>
            <a:off x="1024175" y="1473944"/>
            <a:ext cx="1275300" cy="9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42"/>
          <p:cNvSpPr txBox="1"/>
          <p:nvPr>
            <p:ph idx="8" type="title"/>
          </p:nvPr>
        </p:nvSpPr>
        <p:spPr>
          <a:xfrm>
            <a:off x="625625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- Tools</a:t>
            </a:r>
            <a:endParaRPr/>
          </a:p>
        </p:txBody>
      </p:sp>
      <p:sp>
        <p:nvSpPr>
          <p:cNvPr id="846" name="Google Shape;846;p42"/>
          <p:cNvSpPr txBox="1"/>
          <p:nvPr>
            <p:ph type="title"/>
          </p:nvPr>
        </p:nvSpPr>
        <p:spPr>
          <a:xfrm>
            <a:off x="466788" y="1705837"/>
            <a:ext cx="2472600" cy="10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</a:rPr>
              <a:t>Python</a:t>
            </a:r>
            <a:endParaRPr sz="2400">
              <a:solidFill>
                <a:schemeClr val="lt2"/>
              </a:solidFill>
            </a:endParaRPr>
          </a:p>
        </p:txBody>
      </p:sp>
      <p:sp>
        <p:nvSpPr>
          <p:cNvPr id="847" name="Google Shape;847;p42"/>
          <p:cNvSpPr txBox="1"/>
          <p:nvPr>
            <p:ph idx="1" type="subTitle"/>
          </p:nvPr>
        </p:nvSpPr>
        <p:spPr>
          <a:xfrm>
            <a:off x="409413" y="2294363"/>
            <a:ext cx="4326600" cy="11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Data analysis using </a:t>
            </a:r>
            <a:r>
              <a:rPr b="1" lang="en" sz="1800"/>
              <a:t>Pandas 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String matching using </a:t>
            </a:r>
            <a:r>
              <a:rPr b="1" lang="en" sz="1800"/>
              <a:t>Fuzzy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Live-code execution using </a:t>
            </a:r>
            <a:r>
              <a:rPr b="1" lang="en" sz="1800"/>
              <a:t>Jupyter</a:t>
            </a:r>
            <a:endParaRPr b="1" sz="1800"/>
          </a:p>
        </p:txBody>
      </p:sp>
      <p:sp>
        <p:nvSpPr>
          <p:cNvPr id="848" name="Google Shape;848;p42"/>
          <p:cNvSpPr/>
          <p:nvPr/>
        </p:nvSpPr>
        <p:spPr>
          <a:xfrm rot="10800000">
            <a:off x="1803" y="1706481"/>
            <a:ext cx="50" cy="124375"/>
          </a:xfrm>
          <a:custGeom>
            <a:rect b="b" l="l" r="r" t="t"/>
            <a:pathLst>
              <a:path extrusionOk="0" h="2463" w="1">
                <a:moveTo>
                  <a:pt x="0" y="2463"/>
                </a:moveTo>
                <a:lnTo>
                  <a:pt x="0" y="2463"/>
                </a:lnTo>
                <a:lnTo>
                  <a:pt x="0" y="0"/>
                </a:lnTo>
                <a:lnTo>
                  <a:pt x="0" y="0"/>
                </a:lnTo>
                <a:lnTo>
                  <a:pt x="0" y="2463"/>
                </a:lnTo>
                <a:close/>
              </a:path>
            </a:pathLst>
          </a:custGeom>
          <a:solidFill>
            <a:srgbClr val="FF00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2"/>
          <p:cNvSpPr/>
          <p:nvPr/>
        </p:nvSpPr>
        <p:spPr>
          <a:xfrm rot="10800000">
            <a:off x="1803" y="1300576"/>
            <a:ext cx="50" cy="125385"/>
          </a:xfrm>
          <a:custGeom>
            <a:rect b="b" l="l" r="r" t="t"/>
            <a:pathLst>
              <a:path extrusionOk="0" h="2483" w="1">
                <a:moveTo>
                  <a:pt x="0" y="2483"/>
                </a:moveTo>
                <a:lnTo>
                  <a:pt x="0" y="2483"/>
                </a:lnTo>
                <a:lnTo>
                  <a:pt x="0" y="1"/>
                </a:lnTo>
                <a:lnTo>
                  <a:pt x="0" y="20"/>
                </a:lnTo>
                <a:lnTo>
                  <a:pt x="0" y="2483"/>
                </a:lnTo>
                <a:close/>
              </a:path>
            </a:pathLst>
          </a:custGeom>
          <a:solidFill>
            <a:srgbClr val="FF00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2"/>
          <p:cNvSpPr/>
          <p:nvPr/>
        </p:nvSpPr>
        <p:spPr>
          <a:xfrm rot="10800000">
            <a:off x="1803" y="1503024"/>
            <a:ext cx="50" cy="125385"/>
          </a:xfrm>
          <a:custGeom>
            <a:rect b="b" l="l" r="r" t="t"/>
            <a:pathLst>
              <a:path extrusionOk="0" h="2483" w="1">
                <a:moveTo>
                  <a:pt x="0" y="2482"/>
                </a:moveTo>
                <a:lnTo>
                  <a:pt x="0" y="2482"/>
                </a:lnTo>
                <a:lnTo>
                  <a:pt x="0" y="0"/>
                </a:lnTo>
                <a:lnTo>
                  <a:pt x="0" y="0"/>
                </a:lnTo>
                <a:lnTo>
                  <a:pt x="0" y="2482"/>
                </a:lnTo>
                <a:close/>
              </a:path>
            </a:pathLst>
          </a:custGeom>
          <a:solidFill>
            <a:srgbClr val="FF00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2"/>
          <p:cNvSpPr/>
          <p:nvPr/>
        </p:nvSpPr>
        <p:spPr>
          <a:xfrm rot="10800000">
            <a:off x="1803" y="1908928"/>
            <a:ext cx="50" cy="125385"/>
          </a:xfrm>
          <a:custGeom>
            <a:rect b="b" l="l" r="r" t="t"/>
            <a:pathLst>
              <a:path extrusionOk="0" h="2483" w="1">
                <a:moveTo>
                  <a:pt x="0" y="2483"/>
                </a:moveTo>
                <a:lnTo>
                  <a:pt x="0" y="2483"/>
                </a:lnTo>
                <a:lnTo>
                  <a:pt x="0" y="1"/>
                </a:lnTo>
                <a:lnTo>
                  <a:pt x="0" y="1"/>
                </a:lnTo>
                <a:lnTo>
                  <a:pt x="0" y="2483"/>
                </a:lnTo>
                <a:close/>
              </a:path>
            </a:pathLst>
          </a:custGeom>
          <a:solidFill>
            <a:srgbClr val="FF00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2"/>
          <p:cNvSpPr/>
          <p:nvPr/>
        </p:nvSpPr>
        <p:spPr>
          <a:xfrm rot="10800000">
            <a:off x="37566" y="39483"/>
            <a:ext cx="65596" cy="65647"/>
          </a:xfrm>
          <a:custGeom>
            <a:rect b="b" l="l" r="r" t="t"/>
            <a:pathLst>
              <a:path extrusionOk="0" h="1300" w="1299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lnTo>
                  <a:pt x="1299" y="1299"/>
                </a:lnTo>
                <a:lnTo>
                  <a:pt x="1299" y="1299"/>
                </a:lnTo>
                <a:lnTo>
                  <a:pt x="0" y="1"/>
                </a:lnTo>
                <a:close/>
              </a:path>
            </a:pathLst>
          </a:custGeom>
          <a:solidFill>
            <a:srgbClr val="FF00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2"/>
          <p:cNvSpPr/>
          <p:nvPr/>
        </p:nvSpPr>
        <p:spPr>
          <a:xfrm rot="10800000">
            <a:off x="1803" y="2034263"/>
            <a:ext cx="50" cy="15452"/>
          </a:xfrm>
          <a:custGeom>
            <a:rect b="b" l="l" r="r" t="t"/>
            <a:pathLst>
              <a:path extrusionOk="0" h="306" w="1">
                <a:moveTo>
                  <a:pt x="0" y="0"/>
                </a:moveTo>
                <a:lnTo>
                  <a:pt x="0" y="306"/>
                </a:lnTo>
                <a:lnTo>
                  <a:pt x="0" y="30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42"/>
          <p:cNvSpPr/>
          <p:nvPr/>
        </p:nvSpPr>
        <p:spPr>
          <a:xfrm rot="10800000">
            <a:off x="1803" y="1830807"/>
            <a:ext cx="50" cy="78170"/>
          </a:xfrm>
          <a:custGeom>
            <a:rect b="b" l="l" r="r" t="t"/>
            <a:pathLst>
              <a:path extrusionOk="0" h="1548" w="1">
                <a:moveTo>
                  <a:pt x="0" y="1547"/>
                </a:moveTo>
                <a:lnTo>
                  <a:pt x="0" y="1547"/>
                </a:lnTo>
                <a:lnTo>
                  <a:pt x="0" y="1"/>
                </a:lnTo>
                <a:lnTo>
                  <a:pt x="0" y="1"/>
                </a:lnTo>
                <a:lnTo>
                  <a:pt x="0" y="15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2"/>
          <p:cNvSpPr/>
          <p:nvPr/>
        </p:nvSpPr>
        <p:spPr>
          <a:xfrm rot="10800000">
            <a:off x="1803" y="1628360"/>
            <a:ext cx="50" cy="78170"/>
          </a:xfrm>
          <a:custGeom>
            <a:rect b="b" l="l" r="r" t="t"/>
            <a:pathLst>
              <a:path extrusionOk="0" h="1548" w="1">
                <a:moveTo>
                  <a:pt x="0" y="1547"/>
                </a:moveTo>
                <a:lnTo>
                  <a:pt x="0" y="1547"/>
                </a:lnTo>
                <a:lnTo>
                  <a:pt x="0" y="1"/>
                </a:lnTo>
                <a:lnTo>
                  <a:pt x="0" y="1"/>
                </a:lnTo>
                <a:lnTo>
                  <a:pt x="0" y="15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42"/>
          <p:cNvSpPr/>
          <p:nvPr/>
        </p:nvSpPr>
        <p:spPr>
          <a:xfrm rot="10800000">
            <a:off x="1803" y="1424953"/>
            <a:ext cx="50" cy="78120"/>
          </a:xfrm>
          <a:custGeom>
            <a:rect b="b" l="l" r="r" t="t"/>
            <a:pathLst>
              <a:path extrusionOk="0" h="1547" w="1">
                <a:moveTo>
                  <a:pt x="0" y="1547"/>
                </a:moveTo>
                <a:lnTo>
                  <a:pt x="0" y="1528"/>
                </a:lnTo>
                <a:lnTo>
                  <a:pt x="0" y="0"/>
                </a:lnTo>
                <a:lnTo>
                  <a:pt x="0" y="0"/>
                </a:lnTo>
                <a:lnTo>
                  <a:pt x="0" y="15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2"/>
          <p:cNvSpPr/>
          <p:nvPr/>
        </p:nvSpPr>
        <p:spPr>
          <a:xfrm rot="10800000">
            <a:off x="1803" y="1222455"/>
            <a:ext cx="50" cy="78170"/>
          </a:xfrm>
          <a:custGeom>
            <a:rect b="b" l="l" r="r" t="t"/>
            <a:pathLst>
              <a:path extrusionOk="0" h="1548" w="1">
                <a:moveTo>
                  <a:pt x="0" y="1547"/>
                </a:moveTo>
                <a:lnTo>
                  <a:pt x="0" y="1547"/>
                </a:lnTo>
                <a:lnTo>
                  <a:pt x="0" y="1"/>
                </a:lnTo>
                <a:lnTo>
                  <a:pt x="0" y="1"/>
                </a:lnTo>
                <a:lnTo>
                  <a:pt x="0" y="15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2"/>
          <p:cNvSpPr/>
          <p:nvPr/>
        </p:nvSpPr>
        <p:spPr>
          <a:xfrm rot="10800000">
            <a:off x="103112" y="105079"/>
            <a:ext cx="40549" cy="40499"/>
          </a:xfrm>
          <a:custGeom>
            <a:rect b="b" l="l" r="r" t="t"/>
            <a:pathLst>
              <a:path extrusionOk="0" h="802" w="803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802" y="802"/>
                </a:lnTo>
                <a:lnTo>
                  <a:pt x="802" y="80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2"/>
          <p:cNvSpPr/>
          <p:nvPr/>
        </p:nvSpPr>
        <p:spPr>
          <a:xfrm rot="10800000">
            <a:off x="21153" y="24080"/>
            <a:ext cx="16462" cy="15452"/>
          </a:xfrm>
          <a:custGeom>
            <a:rect b="b" l="l" r="r" t="t"/>
            <a:pathLst>
              <a:path extrusionOk="0" h="306" w="326">
                <a:moveTo>
                  <a:pt x="1" y="0"/>
                </a:moveTo>
                <a:lnTo>
                  <a:pt x="1" y="0"/>
                </a:lnTo>
                <a:lnTo>
                  <a:pt x="325" y="306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2"/>
          <p:cNvSpPr/>
          <p:nvPr/>
        </p:nvSpPr>
        <p:spPr>
          <a:xfrm rot="10800000">
            <a:off x="37566" y="39483"/>
            <a:ext cx="65596" cy="65647"/>
          </a:xfrm>
          <a:custGeom>
            <a:rect b="b" l="l" r="r" t="t"/>
            <a:pathLst>
              <a:path extrusionOk="0" h="1300" w="1299">
                <a:moveTo>
                  <a:pt x="0" y="1"/>
                </a:moveTo>
                <a:lnTo>
                  <a:pt x="1299" y="1299"/>
                </a:lnTo>
                <a:lnTo>
                  <a:pt x="1299" y="1299"/>
                </a:ln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FF00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42"/>
          <p:cNvSpPr/>
          <p:nvPr/>
        </p:nvSpPr>
        <p:spPr>
          <a:xfrm rot="10800000">
            <a:off x="103112" y="105079"/>
            <a:ext cx="40549" cy="40499"/>
          </a:xfrm>
          <a:custGeom>
            <a:rect b="b" l="l" r="r" t="t"/>
            <a:pathLst>
              <a:path extrusionOk="0" h="802" w="803">
                <a:moveTo>
                  <a:pt x="0" y="0"/>
                </a:moveTo>
                <a:lnTo>
                  <a:pt x="0" y="0"/>
                </a:lnTo>
                <a:lnTo>
                  <a:pt x="802" y="802"/>
                </a:lnTo>
                <a:lnTo>
                  <a:pt x="802" y="80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42"/>
          <p:cNvSpPr txBox="1"/>
          <p:nvPr>
            <p:ph idx="2" type="title"/>
          </p:nvPr>
        </p:nvSpPr>
        <p:spPr>
          <a:xfrm>
            <a:off x="5215300" y="1705844"/>
            <a:ext cx="247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</a:rPr>
              <a:t>Google Sheets</a:t>
            </a:r>
            <a:endParaRPr sz="2400">
              <a:solidFill>
                <a:schemeClr val="lt2"/>
              </a:solidFill>
            </a:endParaRPr>
          </a:p>
        </p:txBody>
      </p:sp>
      <p:sp>
        <p:nvSpPr>
          <p:cNvPr id="863" name="Google Shape;863;p42"/>
          <p:cNvSpPr txBox="1"/>
          <p:nvPr>
            <p:ph idx="3" type="subTitle"/>
          </p:nvPr>
        </p:nvSpPr>
        <p:spPr>
          <a:xfrm>
            <a:off x="4736136" y="2169463"/>
            <a:ext cx="3809700" cy="12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Manual diagnoses matching: accelerated by using </a:t>
            </a:r>
            <a:r>
              <a:rPr b="1" lang="en" sz="1800"/>
              <a:t>Regex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Boosting team collaboration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 </a:t>
            </a:r>
            <a:endParaRPr b="1"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3"/>
          <p:cNvSpPr/>
          <p:nvPr/>
        </p:nvSpPr>
        <p:spPr>
          <a:xfrm rot="10800000">
            <a:off x="1803" y="1706481"/>
            <a:ext cx="50" cy="124375"/>
          </a:xfrm>
          <a:custGeom>
            <a:rect b="b" l="l" r="r" t="t"/>
            <a:pathLst>
              <a:path extrusionOk="0" h="2463" w="1">
                <a:moveTo>
                  <a:pt x="0" y="2463"/>
                </a:moveTo>
                <a:lnTo>
                  <a:pt x="0" y="2463"/>
                </a:lnTo>
                <a:lnTo>
                  <a:pt x="0" y="0"/>
                </a:lnTo>
                <a:lnTo>
                  <a:pt x="0" y="0"/>
                </a:lnTo>
                <a:lnTo>
                  <a:pt x="0" y="2463"/>
                </a:lnTo>
                <a:close/>
              </a:path>
            </a:pathLst>
          </a:custGeom>
          <a:solidFill>
            <a:srgbClr val="FF00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43"/>
          <p:cNvSpPr/>
          <p:nvPr/>
        </p:nvSpPr>
        <p:spPr>
          <a:xfrm rot="10800000">
            <a:off x="1803" y="1300576"/>
            <a:ext cx="50" cy="125385"/>
          </a:xfrm>
          <a:custGeom>
            <a:rect b="b" l="l" r="r" t="t"/>
            <a:pathLst>
              <a:path extrusionOk="0" h="2483" w="1">
                <a:moveTo>
                  <a:pt x="0" y="2483"/>
                </a:moveTo>
                <a:lnTo>
                  <a:pt x="0" y="2483"/>
                </a:lnTo>
                <a:lnTo>
                  <a:pt x="0" y="1"/>
                </a:lnTo>
                <a:lnTo>
                  <a:pt x="0" y="20"/>
                </a:lnTo>
                <a:lnTo>
                  <a:pt x="0" y="2483"/>
                </a:lnTo>
                <a:close/>
              </a:path>
            </a:pathLst>
          </a:custGeom>
          <a:solidFill>
            <a:srgbClr val="FF00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3"/>
          <p:cNvSpPr/>
          <p:nvPr/>
        </p:nvSpPr>
        <p:spPr>
          <a:xfrm rot="10800000">
            <a:off x="1803" y="1503024"/>
            <a:ext cx="50" cy="125385"/>
          </a:xfrm>
          <a:custGeom>
            <a:rect b="b" l="l" r="r" t="t"/>
            <a:pathLst>
              <a:path extrusionOk="0" h="2483" w="1">
                <a:moveTo>
                  <a:pt x="0" y="2482"/>
                </a:moveTo>
                <a:lnTo>
                  <a:pt x="0" y="2482"/>
                </a:lnTo>
                <a:lnTo>
                  <a:pt x="0" y="0"/>
                </a:lnTo>
                <a:lnTo>
                  <a:pt x="0" y="0"/>
                </a:lnTo>
                <a:lnTo>
                  <a:pt x="0" y="2482"/>
                </a:lnTo>
                <a:close/>
              </a:path>
            </a:pathLst>
          </a:custGeom>
          <a:solidFill>
            <a:srgbClr val="FF00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43"/>
          <p:cNvSpPr/>
          <p:nvPr/>
        </p:nvSpPr>
        <p:spPr>
          <a:xfrm rot="10800000">
            <a:off x="1803" y="1908928"/>
            <a:ext cx="50" cy="125385"/>
          </a:xfrm>
          <a:custGeom>
            <a:rect b="b" l="l" r="r" t="t"/>
            <a:pathLst>
              <a:path extrusionOk="0" h="2483" w="1">
                <a:moveTo>
                  <a:pt x="0" y="2483"/>
                </a:moveTo>
                <a:lnTo>
                  <a:pt x="0" y="2483"/>
                </a:lnTo>
                <a:lnTo>
                  <a:pt x="0" y="1"/>
                </a:lnTo>
                <a:lnTo>
                  <a:pt x="0" y="1"/>
                </a:lnTo>
                <a:lnTo>
                  <a:pt x="0" y="2483"/>
                </a:lnTo>
                <a:close/>
              </a:path>
            </a:pathLst>
          </a:custGeom>
          <a:solidFill>
            <a:srgbClr val="FF00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3"/>
          <p:cNvSpPr/>
          <p:nvPr/>
        </p:nvSpPr>
        <p:spPr>
          <a:xfrm rot="10800000">
            <a:off x="37566" y="39483"/>
            <a:ext cx="65596" cy="65647"/>
          </a:xfrm>
          <a:custGeom>
            <a:rect b="b" l="l" r="r" t="t"/>
            <a:pathLst>
              <a:path extrusionOk="0" h="1300" w="1299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lnTo>
                  <a:pt x="1299" y="1299"/>
                </a:lnTo>
                <a:lnTo>
                  <a:pt x="1299" y="1299"/>
                </a:lnTo>
                <a:lnTo>
                  <a:pt x="0" y="1"/>
                </a:lnTo>
                <a:close/>
              </a:path>
            </a:pathLst>
          </a:custGeom>
          <a:solidFill>
            <a:srgbClr val="FF00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43"/>
          <p:cNvSpPr/>
          <p:nvPr/>
        </p:nvSpPr>
        <p:spPr>
          <a:xfrm rot="10800000">
            <a:off x="1803" y="2034263"/>
            <a:ext cx="50" cy="15452"/>
          </a:xfrm>
          <a:custGeom>
            <a:rect b="b" l="l" r="r" t="t"/>
            <a:pathLst>
              <a:path extrusionOk="0" h="306" w="1">
                <a:moveTo>
                  <a:pt x="0" y="0"/>
                </a:moveTo>
                <a:lnTo>
                  <a:pt x="0" y="306"/>
                </a:lnTo>
                <a:lnTo>
                  <a:pt x="0" y="30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3"/>
          <p:cNvSpPr/>
          <p:nvPr/>
        </p:nvSpPr>
        <p:spPr>
          <a:xfrm rot="10800000">
            <a:off x="1803" y="1830807"/>
            <a:ext cx="50" cy="78170"/>
          </a:xfrm>
          <a:custGeom>
            <a:rect b="b" l="l" r="r" t="t"/>
            <a:pathLst>
              <a:path extrusionOk="0" h="1548" w="1">
                <a:moveTo>
                  <a:pt x="0" y="1547"/>
                </a:moveTo>
                <a:lnTo>
                  <a:pt x="0" y="1547"/>
                </a:lnTo>
                <a:lnTo>
                  <a:pt x="0" y="1"/>
                </a:lnTo>
                <a:lnTo>
                  <a:pt x="0" y="1"/>
                </a:lnTo>
                <a:lnTo>
                  <a:pt x="0" y="15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3"/>
          <p:cNvSpPr/>
          <p:nvPr/>
        </p:nvSpPr>
        <p:spPr>
          <a:xfrm rot="10800000">
            <a:off x="1803" y="1628360"/>
            <a:ext cx="50" cy="78170"/>
          </a:xfrm>
          <a:custGeom>
            <a:rect b="b" l="l" r="r" t="t"/>
            <a:pathLst>
              <a:path extrusionOk="0" h="1548" w="1">
                <a:moveTo>
                  <a:pt x="0" y="1547"/>
                </a:moveTo>
                <a:lnTo>
                  <a:pt x="0" y="1547"/>
                </a:lnTo>
                <a:lnTo>
                  <a:pt x="0" y="1"/>
                </a:lnTo>
                <a:lnTo>
                  <a:pt x="0" y="1"/>
                </a:lnTo>
                <a:lnTo>
                  <a:pt x="0" y="15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3"/>
          <p:cNvSpPr/>
          <p:nvPr/>
        </p:nvSpPr>
        <p:spPr>
          <a:xfrm rot="10800000">
            <a:off x="1803" y="1424953"/>
            <a:ext cx="50" cy="78120"/>
          </a:xfrm>
          <a:custGeom>
            <a:rect b="b" l="l" r="r" t="t"/>
            <a:pathLst>
              <a:path extrusionOk="0" h="1547" w="1">
                <a:moveTo>
                  <a:pt x="0" y="1547"/>
                </a:moveTo>
                <a:lnTo>
                  <a:pt x="0" y="1528"/>
                </a:lnTo>
                <a:lnTo>
                  <a:pt x="0" y="0"/>
                </a:lnTo>
                <a:lnTo>
                  <a:pt x="0" y="0"/>
                </a:lnTo>
                <a:lnTo>
                  <a:pt x="0" y="15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3"/>
          <p:cNvSpPr/>
          <p:nvPr/>
        </p:nvSpPr>
        <p:spPr>
          <a:xfrm rot="10800000">
            <a:off x="1803" y="1222455"/>
            <a:ext cx="50" cy="78170"/>
          </a:xfrm>
          <a:custGeom>
            <a:rect b="b" l="l" r="r" t="t"/>
            <a:pathLst>
              <a:path extrusionOk="0" h="1548" w="1">
                <a:moveTo>
                  <a:pt x="0" y="1547"/>
                </a:moveTo>
                <a:lnTo>
                  <a:pt x="0" y="1547"/>
                </a:lnTo>
                <a:lnTo>
                  <a:pt x="0" y="1"/>
                </a:lnTo>
                <a:lnTo>
                  <a:pt x="0" y="1"/>
                </a:lnTo>
                <a:lnTo>
                  <a:pt x="0" y="15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3"/>
          <p:cNvSpPr/>
          <p:nvPr/>
        </p:nvSpPr>
        <p:spPr>
          <a:xfrm rot="10800000">
            <a:off x="103112" y="105079"/>
            <a:ext cx="40549" cy="40499"/>
          </a:xfrm>
          <a:custGeom>
            <a:rect b="b" l="l" r="r" t="t"/>
            <a:pathLst>
              <a:path extrusionOk="0" h="802" w="803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802" y="802"/>
                </a:lnTo>
                <a:lnTo>
                  <a:pt x="802" y="80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3"/>
          <p:cNvSpPr/>
          <p:nvPr/>
        </p:nvSpPr>
        <p:spPr>
          <a:xfrm rot="10800000">
            <a:off x="21153" y="24080"/>
            <a:ext cx="16462" cy="15452"/>
          </a:xfrm>
          <a:custGeom>
            <a:rect b="b" l="l" r="r" t="t"/>
            <a:pathLst>
              <a:path extrusionOk="0" h="306" w="326">
                <a:moveTo>
                  <a:pt x="1" y="0"/>
                </a:moveTo>
                <a:lnTo>
                  <a:pt x="1" y="0"/>
                </a:lnTo>
                <a:lnTo>
                  <a:pt x="325" y="306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3"/>
          <p:cNvSpPr/>
          <p:nvPr/>
        </p:nvSpPr>
        <p:spPr>
          <a:xfrm rot="10800000">
            <a:off x="37566" y="39483"/>
            <a:ext cx="65596" cy="65647"/>
          </a:xfrm>
          <a:custGeom>
            <a:rect b="b" l="l" r="r" t="t"/>
            <a:pathLst>
              <a:path extrusionOk="0" h="1300" w="1299">
                <a:moveTo>
                  <a:pt x="0" y="1"/>
                </a:moveTo>
                <a:lnTo>
                  <a:pt x="1299" y="1299"/>
                </a:lnTo>
                <a:lnTo>
                  <a:pt x="1299" y="1299"/>
                </a:ln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FF00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3"/>
          <p:cNvSpPr/>
          <p:nvPr/>
        </p:nvSpPr>
        <p:spPr>
          <a:xfrm rot="10800000">
            <a:off x="103112" y="105079"/>
            <a:ext cx="40549" cy="40499"/>
          </a:xfrm>
          <a:custGeom>
            <a:rect b="b" l="l" r="r" t="t"/>
            <a:pathLst>
              <a:path extrusionOk="0" h="802" w="803">
                <a:moveTo>
                  <a:pt x="0" y="0"/>
                </a:moveTo>
                <a:lnTo>
                  <a:pt x="0" y="0"/>
                </a:lnTo>
                <a:lnTo>
                  <a:pt x="802" y="802"/>
                </a:lnTo>
                <a:lnTo>
                  <a:pt x="802" y="80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- Technique</a:t>
            </a:r>
            <a:endParaRPr/>
          </a:p>
        </p:txBody>
      </p:sp>
      <p:sp>
        <p:nvSpPr>
          <p:cNvPr id="883" name="Google Shape;883;p43"/>
          <p:cNvSpPr txBox="1"/>
          <p:nvPr/>
        </p:nvSpPr>
        <p:spPr>
          <a:xfrm>
            <a:off x="720000" y="1358075"/>
            <a:ext cx="6870600" cy="17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rPr>
              <a:t>First try - matching free text </a:t>
            </a:r>
            <a:r>
              <a:rPr b="1" lang="en" sz="2000" u="sng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rPr>
              <a:t>diagnosis</a:t>
            </a:r>
            <a:r>
              <a:rPr b="1" lang="en" sz="2000" u="sng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rPr>
              <a:t> to categories</a:t>
            </a:r>
            <a:endParaRPr b="1" sz="2000" u="sng">
              <a:solidFill>
                <a:schemeClr val="lt2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2000">
                <a:latin typeface="Outfit"/>
                <a:ea typeface="Outfit"/>
                <a:cs typeface="Outfit"/>
                <a:sym typeface="Outfit"/>
              </a:rPr>
            </a:br>
            <a:r>
              <a:rPr b="1" lang="en" sz="2000">
                <a:latin typeface="Outfit"/>
                <a:ea typeface="Outfit"/>
                <a:cs typeface="Outfit"/>
                <a:sym typeface="Outfit"/>
              </a:rPr>
              <a:t>Apply ‘Fuzzy’, a string matching tool to categorize free-text diagnostic descriptions into </a:t>
            </a:r>
            <a:r>
              <a:rPr b="1" lang="en" sz="2000">
                <a:latin typeface="Outfit"/>
                <a:ea typeface="Outfit"/>
                <a:cs typeface="Outfit"/>
                <a:sym typeface="Outfit"/>
              </a:rPr>
              <a:t>predefined</a:t>
            </a:r>
            <a:r>
              <a:rPr b="1" lang="en" sz="2000">
                <a:latin typeface="Outfit"/>
                <a:ea typeface="Outfit"/>
                <a:cs typeface="Outfit"/>
                <a:sym typeface="Outfit"/>
              </a:rPr>
              <a:t> categories. </a:t>
            </a:r>
            <a:endParaRPr b="1" sz="2000"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8" name="Google Shape;888;p44"/>
          <p:cNvCxnSpPr>
            <a:stCxn id="889" idx="6"/>
            <a:endCxn id="890" idx="0"/>
          </p:cNvCxnSpPr>
          <p:nvPr/>
        </p:nvCxnSpPr>
        <p:spPr>
          <a:xfrm>
            <a:off x="4385900" y="1787875"/>
            <a:ext cx="794400" cy="1668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1" name="Google Shape;891;p44"/>
          <p:cNvCxnSpPr>
            <a:stCxn id="890" idx="2"/>
            <a:endCxn id="892" idx="0"/>
          </p:cNvCxnSpPr>
          <p:nvPr/>
        </p:nvCxnSpPr>
        <p:spPr>
          <a:xfrm flipH="1">
            <a:off x="3957450" y="2371150"/>
            <a:ext cx="806400" cy="1281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3" name="Google Shape;893;p44"/>
          <p:cNvCxnSpPr>
            <a:stCxn id="892" idx="6"/>
            <a:endCxn id="894" idx="0"/>
          </p:cNvCxnSpPr>
          <p:nvPr/>
        </p:nvCxnSpPr>
        <p:spPr>
          <a:xfrm>
            <a:off x="4385900" y="2927649"/>
            <a:ext cx="794400" cy="1944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5" name="Google Shape;895;p44"/>
          <p:cNvCxnSpPr>
            <a:stCxn id="889" idx="2"/>
          </p:cNvCxnSpPr>
          <p:nvPr/>
        </p:nvCxnSpPr>
        <p:spPr>
          <a:xfrm rot="10800000">
            <a:off x="2849000" y="1787875"/>
            <a:ext cx="680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896" name="Google Shape;896;p44"/>
          <p:cNvCxnSpPr>
            <a:stCxn id="892" idx="2"/>
          </p:cNvCxnSpPr>
          <p:nvPr/>
        </p:nvCxnSpPr>
        <p:spPr>
          <a:xfrm rot="10800000">
            <a:off x="2849000" y="2927649"/>
            <a:ext cx="680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897" name="Google Shape;897;p44"/>
          <p:cNvCxnSpPr>
            <a:stCxn id="890" idx="6"/>
          </p:cNvCxnSpPr>
          <p:nvPr/>
        </p:nvCxnSpPr>
        <p:spPr>
          <a:xfrm>
            <a:off x="5596950" y="2371150"/>
            <a:ext cx="674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898" name="Google Shape;898;p44"/>
          <p:cNvCxnSpPr>
            <a:stCxn id="894" idx="6"/>
          </p:cNvCxnSpPr>
          <p:nvPr/>
        </p:nvCxnSpPr>
        <p:spPr>
          <a:xfrm>
            <a:off x="5573625" y="3515475"/>
            <a:ext cx="674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899" name="Google Shape;899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Fuzzy, step by step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44"/>
          <p:cNvSpPr txBox="1"/>
          <p:nvPr>
            <p:ph idx="4294967295" type="title"/>
          </p:nvPr>
        </p:nvSpPr>
        <p:spPr>
          <a:xfrm>
            <a:off x="890113" y="1486750"/>
            <a:ext cx="19587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Step 1</a:t>
            </a:r>
            <a:endParaRPr sz="2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901" name="Google Shape;901;p44"/>
          <p:cNvSpPr txBox="1"/>
          <p:nvPr>
            <p:ph idx="4294967295" type="subTitle"/>
          </p:nvPr>
        </p:nvSpPr>
        <p:spPr>
          <a:xfrm>
            <a:off x="503650" y="1871300"/>
            <a:ext cx="25659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Set predefined categories</a:t>
            </a:r>
            <a:endParaRPr sz="1400"/>
          </a:p>
        </p:txBody>
      </p:sp>
      <p:sp>
        <p:nvSpPr>
          <p:cNvPr id="902" name="Google Shape;902;p44"/>
          <p:cNvSpPr txBox="1"/>
          <p:nvPr>
            <p:ph idx="4294967295" type="title"/>
          </p:nvPr>
        </p:nvSpPr>
        <p:spPr>
          <a:xfrm>
            <a:off x="890288" y="2681975"/>
            <a:ext cx="19587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Step 3</a:t>
            </a:r>
            <a:endParaRPr sz="2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903" name="Google Shape;903;p44"/>
          <p:cNvSpPr txBox="1"/>
          <p:nvPr>
            <p:ph idx="4294967295" type="subTitle"/>
          </p:nvPr>
        </p:nvSpPr>
        <p:spPr>
          <a:xfrm>
            <a:off x="173350" y="3209675"/>
            <a:ext cx="3226500" cy="960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The category with the highest score is </a:t>
            </a:r>
            <a:r>
              <a:rPr lang="en" sz="1400" u="sng"/>
              <a:t>probably </a:t>
            </a:r>
            <a:r>
              <a:rPr lang="en" sz="1400"/>
              <a:t>the described diagnosis</a:t>
            </a:r>
            <a:endParaRPr sz="1400"/>
          </a:p>
        </p:txBody>
      </p:sp>
      <p:sp>
        <p:nvSpPr>
          <p:cNvPr id="904" name="Google Shape;904;p44"/>
          <p:cNvSpPr txBox="1"/>
          <p:nvPr>
            <p:ph idx="4294967295" type="title"/>
          </p:nvPr>
        </p:nvSpPr>
        <p:spPr>
          <a:xfrm>
            <a:off x="6271650" y="2101625"/>
            <a:ext cx="19587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Step 2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</p:txBody>
      </p:sp>
      <p:sp>
        <p:nvSpPr>
          <p:cNvPr id="905" name="Google Shape;905;p44"/>
          <p:cNvSpPr txBox="1"/>
          <p:nvPr>
            <p:ph idx="4294967295" type="subTitle"/>
          </p:nvPr>
        </p:nvSpPr>
        <p:spPr>
          <a:xfrm>
            <a:off x="6137200" y="2439400"/>
            <a:ext cx="30069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Apply Fuzzy on a free text diagnosis description. Get scores.</a:t>
            </a:r>
            <a:endParaRPr sz="1400"/>
          </a:p>
        </p:txBody>
      </p:sp>
      <p:sp>
        <p:nvSpPr>
          <p:cNvPr id="906" name="Google Shape;906;p44"/>
          <p:cNvSpPr txBox="1"/>
          <p:nvPr>
            <p:ph idx="4294967295" type="title"/>
          </p:nvPr>
        </p:nvSpPr>
        <p:spPr>
          <a:xfrm>
            <a:off x="6242775" y="3263975"/>
            <a:ext cx="19587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Step 4</a:t>
            </a:r>
            <a:endParaRPr sz="2000"/>
          </a:p>
        </p:txBody>
      </p:sp>
      <p:sp>
        <p:nvSpPr>
          <p:cNvPr id="907" name="Google Shape;907;p44"/>
          <p:cNvSpPr txBox="1"/>
          <p:nvPr>
            <p:ph idx="4294967295" type="subTitle"/>
          </p:nvPr>
        </p:nvSpPr>
        <p:spPr>
          <a:xfrm>
            <a:off x="6242775" y="3576075"/>
            <a:ext cx="19587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500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rPr>
              <a:t>Fail.</a:t>
            </a:r>
            <a:endParaRPr b="1" sz="3500">
              <a:solidFill>
                <a:schemeClr val="lt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889" name="Google Shape;889;p44"/>
          <p:cNvSpPr/>
          <p:nvPr/>
        </p:nvSpPr>
        <p:spPr>
          <a:xfrm>
            <a:off x="3529100" y="1359475"/>
            <a:ext cx="856800" cy="8568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4"/>
          <p:cNvSpPr/>
          <p:nvPr/>
        </p:nvSpPr>
        <p:spPr>
          <a:xfrm>
            <a:off x="4763850" y="1954600"/>
            <a:ext cx="833100" cy="8331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44"/>
          <p:cNvSpPr/>
          <p:nvPr/>
        </p:nvSpPr>
        <p:spPr>
          <a:xfrm>
            <a:off x="3529100" y="2499249"/>
            <a:ext cx="856800" cy="8568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44"/>
          <p:cNvSpPr/>
          <p:nvPr/>
        </p:nvSpPr>
        <p:spPr>
          <a:xfrm>
            <a:off x="4787025" y="3122175"/>
            <a:ext cx="786600" cy="7866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8" name="Google Shape;908;p44"/>
          <p:cNvGrpSpPr/>
          <p:nvPr/>
        </p:nvGrpSpPr>
        <p:grpSpPr>
          <a:xfrm>
            <a:off x="5001283" y="2251124"/>
            <a:ext cx="358245" cy="228713"/>
            <a:chOff x="7904433" y="2196049"/>
            <a:chExt cx="358245" cy="228713"/>
          </a:xfrm>
        </p:grpSpPr>
        <p:sp>
          <p:nvSpPr>
            <p:cNvPr id="909" name="Google Shape;909;p44"/>
            <p:cNvSpPr/>
            <p:nvPr/>
          </p:nvSpPr>
          <p:spPr>
            <a:xfrm>
              <a:off x="7904433" y="2196049"/>
              <a:ext cx="358245" cy="228713"/>
            </a:xfrm>
            <a:custGeom>
              <a:rect b="b" l="l" r="r" t="t"/>
              <a:pathLst>
                <a:path extrusionOk="0" h="6812" w="10670">
                  <a:moveTo>
                    <a:pt x="3882" y="977"/>
                  </a:moveTo>
                  <a:lnTo>
                    <a:pt x="3882" y="1311"/>
                  </a:lnTo>
                  <a:lnTo>
                    <a:pt x="3215" y="1311"/>
                  </a:lnTo>
                  <a:cubicBezTo>
                    <a:pt x="3120" y="1311"/>
                    <a:pt x="3072" y="1358"/>
                    <a:pt x="3048" y="1430"/>
                  </a:cubicBezTo>
                  <a:cubicBezTo>
                    <a:pt x="3048" y="1525"/>
                    <a:pt x="3120" y="1620"/>
                    <a:pt x="3215" y="1620"/>
                  </a:cubicBezTo>
                  <a:lnTo>
                    <a:pt x="3882" y="1620"/>
                  </a:lnTo>
                  <a:lnTo>
                    <a:pt x="3882" y="3406"/>
                  </a:lnTo>
                  <a:lnTo>
                    <a:pt x="3715" y="3406"/>
                  </a:lnTo>
                  <a:lnTo>
                    <a:pt x="3120" y="2215"/>
                  </a:lnTo>
                  <a:cubicBezTo>
                    <a:pt x="3097" y="2147"/>
                    <a:pt x="3036" y="2111"/>
                    <a:pt x="2975" y="2111"/>
                  </a:cubicBezTo>
                  <a:cubicBezTo>
                    <a:pt x="2910" y="2111"/>
                    <a:pt x="2846" y="2153"/>
                    <a:pt x="2834" y="2239"/>
                  </a:cubicBezTo>
                  <a:lnTo>
                    <a:pt x="2286" y="4097"/>
                  </a:lnTo>
                  <a:lnTo>
                    <a:pt x="1739" y="2858"/>
                  </a:lnTo>
                  <a:cubicBezTo>
                    <a:pt x="1715" y="2787"/>
                    <a:pt x="1649" y="2751"/>
                    <a:pt x="1584" y="2751"/>
                  </a:cubicBezTo>
                  <a:cubicBezTo>
                    <a:pt x="1518" y="2751"/>
                    <a:pt x="1453" y="2787"/>
                    <a:pt x="1429" y="2858"/>
                  </a:cubicBezTo>
                  <a:lnTo>
                    <a:pt x="953" y="3787"/>
                  </a:lnTo>
                  <a:lnTo>
                    <a:pt x="738" y="3501"/>
                  </a:lnTo>
                  <a:cubicBezTo>
                    <a:pt x="721" y="3467"/>
                    <a:pt x="691" y="3444"/>
                    <a:pt x="657" y="3444"/>
                  </a:cubicBezTo>
                  <a:cubicBezTo>
                    <a:pt x="645" y="3444"/>
                    <a:pt x="632" y="3447"/>
                    <a:pt x="619" y="3454"/>
                  </a:cubicBezTo>
                  <a:lnTo>
                    <a:pt x="310" y="3454"/>
                  </a:lnTo>
                  <a:lnTo>
                    <a:pt x="310" y="1954"/>
                  </a:lnTo>
                  <a:cubicBezTo>
                    <a:pt x="310" y="1798"/>
                    <a:pt x="435" y="1642"/>
                    <a:pt x="607" y="1642"/>
                  </a:cubicBezTo>
                  <a:cubicBezTo>
                    <a:pt x="619" y="1642"/>
                    <a:pt x="631" y="1642"/>
                    <a:pt x="643" y="1644"/>
                  </a:cubicBezTo>
                  <a:lnTo>
                    <a:pt x="643" y="1620"/>
                  </a:lnTo>
                  <a:lnTo>
                    <a:pt x="2524" y="1620"/>
                  </a:lnTo>
                  <a:cubicBezTo>
                    <a:pt x="2596" y="1620"/>
                    <a:pt x="2667" y="1549"/>
                    <a:pt x="2691" y="1477"/>
                  </a:cubicBezTo>
                  <a:cubicBezTo>
                    <a:pt x="2691" y="1382"/>
                    <a:pt x="2620" y="1311"/>
                    <a:pt x="2524" y="1311"/>
                  </a:cubicBezTo>
                  <a:lnTo>
                    <a:pt x="2001" y="1311"/>
                  </a:lnTo>
                  <a:lnTo>
                    <a:pt x="2001" y="977"/>
                  </a:lnTo>
                  <a:close/>
                  <a:moveTo>
                    <a:pt x="3025" y="2716"/>
                  </a:moveTo>
                  <a:lnTo>
                    <a:pt x="3501" y="3644"/>
                  </a:lnTo>
                  <a:cubicBezTo>
                    <a:pt x="3525" y="3692"/>
                    <a:pt x="3572" y="3740"/>
                    <a:pt x="3620" y="3740"/>
                  </a:cubicBezTo>
                  <a:lnTo>
                    <a:pt x="3882" y="3740"/>
                  </a:lnTo>
                  <a:lnTo>
                    <a:pt x="3882" y="5192"/>
                  </a:lnTo>
                  <a:lnTo>
                    <a:pt x="643" y="5192"/>
                  </a:lnTo>
                  <a:cubicBezTo>
                    <a:pt x="524" y="5192"/>
                    <a:pt x="405" y="5216"/>
                    <a:pt x="334" y="5288"/>
                  </a:cubicBezTo>
                  <a:lnTo>
                    <a:pt x="334" y="3716"/>
                  </a:lnTo>
                  <a:lnTo>
                    <a:pt x="548" y="3716"/>
                  </a:lnTo>
                  <a:lnTo>
                    <a:pt x="881" y="4168"/>
                  </a:lnTo>
                  <a:cubicBezTo>
                    <a:pt x="913" y="4210"/>
                    <a:pt x="958" y="4229"/>
                    <a:pt x="1002" y="4229"/>
                  </a:cubicBezTo>
                  <a:cubicBezTo>
                    <a:pt x="1060" y="4229"/>
                    <a:pt x="1116" y="4198"/>
                    <a:pt x="1143" y="4144"/>
                  </a:cubicBezTo>
                  <a:lnTo>
                    <a:pt x="1596" y="3287"/>
                  </a:lnTo>
                  <a:lnTo>
                    <a:pt x="2191" y="4621"/>
                  </a:lnTo>
                  <a:cubicBezTo>
                    <a:pt x="2213" y="4686"/>
                    <a:pt x="2270" y="4717"/>
                    <a:pt x="2327" y="4717"/>
                  </a:cubicBezTo>
                  <a:cubicBezTo>
                    <a:pt x="2395" y="4717"/>
                    <a:pt x="2464" y="4674"/>
                    <a:pt x="2477" y="4597"/>
                  </a:cubicBezTo>
                  <a:lnTo>
                    <a:pt x="3025" y="2716"/>
                  </a:lnTo>
                  <a:close/>
                  <a:moveTo>
                    <a:pt x="3882" y="5502"/>
                  </a:moveTo>
                  <a:lnTo>
                    <a:pt x="3882" y="5835"/>
                  </a:lnTo>
                  <a:lnTo>
                    <a:pt x="2024" y="5835"/>
                  </a:lnTo>
                  <a:lnTo>
                    <a:pt x="2024" y="5502"/>
                  </a:lnTo>
                  <a:close/>
                  <a:moveTo>
                    <a:pt x="4525" y="1001"/>
                  </a:moveTo>
                  <a:lnTo>
                    <a:pt x="4525" y="5859"/>
                  </a:lnTo>
                  <a:lnTo>
                    <a:pt x="4191" y="5859"/>
                  </a:lnTo>
                  <a:lnTo>
                    <a:pt x="4191" y="1001"/>
                  </a:lnTo>
                  <a:close/>
                  <a:moveTo>
                    <a:pt x="977" y="5526"/>
                  </a:moveTo>
                  <a:lnTo>
                    <a:pt x="977" y="6169"/>
                  </a:lnTo>
                  <a:lnTo>
                    <a:pt x="619" y="6169"/>
                  </a:lnTo>
                  <a:cubicBezTo>
                    <a:pt x="453" y="6169"/>
                    <a:pt x="310" y="6026"/>
                    <a:pt x="310" y="5859"/>
                  </a:cubicBezTo>
                  <a:cubicBezTo>
                    <a:pt x="310" y="5669"/>
                    <a:pt x="453" y="5526"/>
                    <a:pt x="643" y="5526"/>
                  </a:cubicBezTo>
                  <a:close/>
                  <a:moveTo>
                    <a:pt x="2001" y="1"/>
                  </a:moveTo>
                  <a:cubicBezTo>
                    <a:pt x="1834" y="1"/>
                    <a:pt x="1715" y="144"/>
                    <a:pt x="1715" y="310"/>
                  </a:cubicBezTo>
                  <a:lnTo>
                    <a:pt x="1715" y="1311"/>
                  </a:lnTo>
                  <a:lnTo>
                    <a:pt x="643" y="1311"/>
                  </a:lnTo>
                  <a:cubicBezTo>
                    <a:pt x="286" y="1311"/>
                    <a:pt x="0" y="1572"/>
                    <a:pt x="0" y="1930"/>
                  </a:cubicBezTo>
                  <a:lnTo>
                    <a:pt x="0" y="5859"/>
                  </a:lnTo>
                  <a:cubicBezTo>
                    <a:pt x="0" y="6216"/>
                    <a:pt x="286" y="6502"/>
                    <a:pt x="643" y="6502"/>
                  </a:cubicBezTo>
                  <a:lnTo>
                    <a:pt x="977" y="6502"/>
                  </a:lnTo>
                  <a:cubicBezTo>
                    <a:pt x="1143" y="6502"/>
                    <a:pt x="1286" y="6359"/>
                    <a:pt x="1286" y="6192"/>
                  </a:cubicBezTo>
                  <a:lnTo>
                    <a:pt x="1286" y="5526"/>
                  </a:lnTo>
                  <a:lnTo>
                    <a:pt x="1691" y="5526"/>
                  </a:lnTo>
                  <a:lnTo>
                    <a:pt x="1691" y="6502"/>
                  </a:lnTo>
                  <a:cubicBezTo>
                    <a:pt x="1691" y="6669"/>
                    <a:pt x="1834" y="6812"/>
                    <a:pt x="2001" y="6812"/>
                  </a:cubicBezTo>
                  <a:lnTo>
                    <a:pt x="10359" y="6812"/>
                  </a:lnTo>
                  <a:cubicBezTo>
                    <a:pt x="10526" y="6812"/>
                    <a:pt x="10669" y="6669"/>
                    <a:pt x="10669" y="6502"/>
                  </a:cubicBezTo>
                  <a:lnTo>
                    <a:pt x="10669" y="310"/>
                  </a:lnTo>
                  <a:cubicBezTo>
                    <a:pt x="10669" y="144"/>
                    <a:pt x="10526" y="25"/>
                    <a:pt x="10359" y="25"/>
                  </a:cubicBezTo>
                  <a:lnTo>
                    <a:pt x="10359" y="1"/>
                  </a:lnTo>
                  <a:lnTo>
                    <a:pt x="9073" y="1"/>
                  </a:lnTo>
                  <a:cubicBezTo>
                    <a:pt x="9002" y="1"/>
                    <a:pt x="8931" y="72"/>
                    <a:pt x="8907" y="144"/>
                  </a:cubicBezTo>
                  <a:cubicBezTo>
                    <a:pt x="8907" y="229"/>
                    <a:pt x="8964" y="314"/>
                    <a:pt x="9044" y="314"/>
                  </a:cubicBezTo>
                  <a:cubicBezTo>
                    <a:pt x="9054" y="314"/>
                    <a:pt x="9063" y="313"/>
                    <a:pt x="9073" y="310"/>
                  </a:cubicBezTo>
                  <a:lnTo>
                    <a:pt x="10336" y="310"/>
                  </a:lnTo>
                  <a:lnTo>
                    <a:pt x="10336" y="6502"/>
                  </a:lnTo>
                  <a:lnTo>
                    <a:pt x="2001" y="6502"/>
                  </a:lnTo>
                  <a:lnTo>
                    <a:pt x="2001" y="6169"/>
                  </a:lnTo>
                  <a:lnTo>
                    <a:pt x="4692" y="6169"/>
                  </a:lnTo>
                  <a:cubicBezTo>
                    <a:pt x="4763" y="6169"/>
                    <a:pt x="4834" y="6097"/>
                    <a:pt x="4834" y="6002"/>
                  </a:cubicBezTo>
                  <a:lnTo>
                    <a:pt x="4834" y="810"/>
                  </a:lnTo>
                  <a:cubicBezTo>
                    <a:pt x="4834" y="715"/>
                    <a:pt x="4763" y="668"/>
                    <a:pt x="4692" y="668"/>
                  </a:cubicBezTo>
                  <a:lnTo>
                    <a:pt x="2001" y="668"/>
                  </a:lnTo>
                  <a:lnTo>
                    <a:pt x="2001" y="334"/>
                  </a:lnTo>
                  <a:lnTo>
                    <a:pt x="8383" y="334"/>
                  </a:lnTo>
                  <a:cubicBezTo>
                    <a:pt x="8478" y="334"/>
                    <a:pt x="8550" y="263"/>
                    <a:pt x="8550" y="191"/>
                  </a:cubicBezTo>
                  <a:cubicBezTo>
                    <a:pt x="8573" y="96"/>
                    <a:pt x="8478" y="1"/>
                    <a:pt x="8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4"/>
            <p:cNvSpPr/>
            <p:nvPr/>
          </p:nvSpPr>
          <p:spPr>
            <a:xfrm>
              <a:off x="8077915" y="2214448"/>
              <a:ext cx="163174" cy="132923"/>
            </a:xfrm>
            <a:custGeom>
              <a:rect b="b" l="l" r="r" t="t"/>
              <a:pathLst>
                <a:path extrusionOk="0" h="3959" w="4860">
                  <a:moveTo>
                    <a:pt x="4549" y="310"/>
                  </a:moveTo>
                  <a:lnTo>
                    <a:pt x="4549" y="2096"/>
                  </a:lnTo>
                  <a:lnTo>
                    <a:pt x="3883" y="2096"/>
                  </a:lnTo>
                  <a:cubicBezTo>
                    <a:pt x="3835" y="2096"/>
                    <a:pt x="3787" y="2120"/>
                    <a:pt x="3764" y="2168"/>
                  </a:cubicBezTo>
                  <a:lnTo>
                    <a:pt x="3549" y="2453"/>
                  </a:lnTo>
                  <a:lnTo>
                    <a:pt x="3073" y="1548"/>
                  </a:lnTo>
                  <a:cubicBezTo>
                    <a:pt x="3037" y="1489"/>
                    <a:pt x="2978" y="1459"/>
                    <a:pt x="2921" y="1459"/>
                  </a:cubicBezTo>
                  <a:cubicBezTo>
                    <a:pt x="2865" y="1459"/>
                    <a:pt x="2811" y="1489"/>
                    <a:pt x="2787" y="1548"/>
                  </a:cubicBezTo>
                  <a:lnTo>
                    <a:pt x="2216" y="2763"/>
                  </a:lnTo>
                  <a:lnTo>
                    <a:pt x="1692" y="905"/>
                  </a:lnTo>
                  <a:cubicBezTo>
                    <a:pt x="1679" y="828"/>
                    <a:pt x="1610" y="786"/>
                    <a:pt x="1542" y="786"/>
                  </a:cubicBezTo>
                  <a:cubicBezTo>
                    <a:pt x="1485" y="786"/>
                    <a:pt x="1428" y="816"/>
                    <a:pt x="1406" y="882"/>
                  </a:cubicBezTo>
                  <a:lnTo>
                    <a:pt x="811" y="2096"/>
                  </a:lnTo>
                  <a:lnTo>
                    <a:pt x="334" y="2096"/>
                  </a:lnTo>
                  <a:lnTo>
                    <a:pt x="334" y="310"/>
                  </a:lnTo>
                  <a:close/>
                  <a:moveTo>
                    <a:pt x="168" y="0"/>
                  </a:moveTo>
                  <a:cubicBezTo>
                    <a:pt x="72" y="0"/>
                    <a:pt x="1" y="72"/>
                    <a:pt x="25" y="167"/>
                  </a:cubicBezTo>
                  <a:lnTo>
                    <a:pt x="25" y="3811"/>
                  </a:lnTo>
                  <a:cubicBezTo>
                    <a:pt x="25" y="3906"/>
                    <a:pt x="72" y="3954"/>
                    <a:pt x="168" y="3954"/>
                  </a:cubicBezTo>
                  <a:lnTo>
                    <a:pt x="953" y="3954"/>
                  </a:lnTo>
                  <a:cubicBezTo>
                    <a:pt x="963" y="3957"/>
                    <a:pt x="973" y="3958"/>
                    <a:pt x="982" y="3958"/>
                  </a:cubicBezTo>
                  <a:cubicBezTo>
                    <a:pt x="1043" y="3958"/>
                    <a:pt x="1100" y="3896"/>
                    <a:pt x="1120" y="3835"/>
                  </a:cubicBezTo>
                  <a:cubicBezTo>
                    <a:pt x="1120" y="3739"/>
                    <a:pt x="1049" y="3644"/>
                    <a:pt x="953" y="3644"/>
                  </a:cubicBezTo>
                  <a:lnTo>
                    <a:pt x="334" y="3644"/>
                  </a:lnTo>
                  <a:lnTo>
                    <a:pt x="334" y="2430"/>
                  </a:lnTo>
                  <a:lnTo>
                    <a:pt x="906" y="2430"/>
                  </a:lnTo>
                  <a:cubicBezTo>
                    <a:pt x="977" y="2406"/>
                    <a:pt x="1025" y="2382"/>
                    <a:pt x="1049" y="2334"/>
                  </a:cubicBezTo>
                  <a:lnTo>
                    <a:pt x="1525" y="1382"/>
                  </a:lnTo>
                  <a:lnTo>
                    <a:pt x="2049" y="3263"/>
                  </a:lnTo>
                  <a:cubicBezTo>
                    <a:pt x="2075" y="3340"/>
                    <a:pt x="2142" y="3383"/>
                    <a:pt x="2210" y="3383"/>
                  </a:cubicBezTo>
                  <a:cubicBezTo>
                    <a:pt x="2268" y="3383"/>
                    <a:pt x="2326" y="3352"/>
                    <a:pt x="2359" y="3287"/>
                  </a:cubicBezTo>
                  <a:lnTo>
                    <a:pt x="2954" y="1977"/>
                  </a:lnTo>
                  <a:lnTo>
                    <a:pt x="3383" y="2834"/>
                  </a:lnTo>
                  <a:cubicBezTo>
                    <a:pt x="3409" y="2888"/>
                    <a:pt x="3466" y="2919"/>
                    <a:pt x="3523" y="2919"/>
                  </a:cubicBezTo>
                  <a:cubicBezTo>
                    <a:pt x="3568" y="2919"/>
                    <a:pt x="3613" y="2900"/>
                    <a:pt x="3644" y="2858"/>
                  </a:cubicBezTo>
                  <a:lnTo>
                    <a:pt x="3978" y="2430"/>
                  </a:lnTo>
                  <a:lnTo>
                    <a:pt x="4549" y="2430"/>
                  </a:lnTo>
                  <a:lnTo>
                    <a:pt x="4549" y="3644"/>
                  </a:lnTo>
                  <a:lnTo>
                    <a:pt x="1644" y="3644"/>
                  </a:lnTo>
                  <a:cubicBezTo>
                    <a:pt x="1573" y="3644"/>
                    <a:pt x="1501" y="3716"/>
                    <a:pt x="1477" y="3787"/>
                  </a:cubicBezTo>
                  <a:cubicBezTo>
                    <a:pt x="1477" y="3872"/>
                    <a:pt x="1535" y="3957"/>
                    <a:pt x="1615" y="3957"/>
                  </a:cubicBezTo>
                  <a:cubicBezTo>
                    <a:pt x="1624" y="3957"/>
                    <a:pt x="1634" y="3956"/>
                    <a:pt x="1644" y="3954"/>
                  </a:cubicBezTo>
                  <a:lnTo>
                    <a:pt x="4692" y="3954"/>
                  </a:lnTo>
                  <a:cubicBezTo>
                    <a:pt x="4705" y="3957"/>
                    <a:pt x="4717" y="3958"/>
                    <a:pt x="4729" y="3958"/>
                  </a:cubicBezTo>
                  <a:cubicBezTo>
                    <a:pt x="4805" y="3958"/>
                    <a:pt x="4859" y="3893"/>
                    <a:pt x="4859" y="3811"/>
                  </a:cubicBezTo>
                  <a:lnTo>
                    <a:pt x="4859" y="167"/>
                  </a:lnTo>
                  <a:cubicBezTo>
                    <a:pt x="4859" y="72"/>
                    <a:pt x="4788" y="0"/>
                    <a:pt x="4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4"/>
            <p:cNvSpPr/>
            <p:nvPr/>
          </p:nvSpPr>
          <p:spPr>
            <a:xfrm>
              <a:off x="8077915" y="2362379"/>
              <a:ext cx="163174" cy="40156"/>
            </a:xfrm>
            <a:custGeom>
              <a:rect b="b" l="l" r="r" t="t"/>
              <a:pathLst>
                <a:path extrusionOk="0" h="1196" w="4860">
                  <a:moveTo>
                    <a:pt x="1144" y="286"/>
                  </a:moveTo>
                  <a:lnTo>
                    <a:pt x="1144" y="881"/>
                  </a:lnTo>
                  <a:lnTo>
                    <a:pt x="334" y="881"/>
                  </a:lnTo>
                  <a:lnTo>
                    <a:pt x="334" y="286"/>
                  </a:lnTo>
                  <a:close/>
                  <a:moveTo>
                    <a:pt x="2263" y="286"/>
                  </a:moveTo>
                  <a:lnTo>
                    <a:pt x="2263" y="881"/>
                  </a:lnTo>
                  <a:lnTo>
                    <a:pt x="1454" y="881"/>
                  </a:lnTo>
                  <a:lnTo>
                    <a:pt x="1454" y="286"/>
                  </a:lnTo>
                  <a:close/>
                  <a:moveTo>
                    <a:pt x="3406" y="286"/>
                  </a:moveTo>
                  <a:lnTo>
                    <a:pt x="3406" y="881"/>
                  </a:lnTo>
                  <a:lnTo>
                    <a:pt x="2597" y="881"/>
                  </a:lnTo>
                  <a:lnTo>
                    <a:pt x="2597" y="286"/>
                  </a:lnTo>
                  <a:close/>
                  <a:moveTo>
                    <a:pt x="4549" y="286"/>
                  </a:moveTo>
                  <a:lnTo>
                    <a:pt x="4549" y="881"/>
                  </a:lnTo>
                  <a:lnTo>
                    <a:pt x="3716" y="881"/>
                  </a:lnTo>
                  <a:lnTo>
                    <a:pt x="3716" y="286"/>
                  </a:lnTo>
                  <a:close/>
                  <a:moveTo>
                    <a:pt x="168" y="0"/>
                  </a:moveTo>
                  <a:cubicBezTo>
                    <a:pt x="72" y="0"/>
                    <a:pt x="1" y="72"/>
                    <a:pt x="25" y="143"/>
                  </a:cubicBezTo>
                  <a:lnTo>
                    <a:pt x="25" y="1048"/>
                  </a:lnTo>
                  <a:cubicBezTo>
                    <a:pt x="25" y="1143"/>
                    <a:pt x="72" y="1191"/>
                    <a:pt x="168" y="1191"/>
                  </a:cubicBezTo>
                  <a:lnTo>
                    <a:pt x="4692" y="1191"/>
                  </a:lnTo>
                  <a:cubicBezTo>
                    <a:pt x="4705" y="1194"/>
                    <a:pt x="4717" y="1195"/>
                    <a:pt x="4729" y="1195"/>
                  </a:cubicBezTo>
                  <a:cubicBezTo>
                    <a:pt x="4805" y="1195"/>
                    <a:pt x="4859" y="1131"/>
                    <a:pt x="4859" y="1048"/>
                  </a:cubicBezTo>
                  <a:lnTo>
                    <a:pt x="4859" y="143"/>
                  </a:lnTo>
                  <a:cubicBezTo>
                    <a:pt x="4859" y="72"/>
                    <a:pt x="4788" y="0"/>
                    <a:pt x="4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2" name="Google Shape;912;p44"/>
          <p:cNvGrpSpPr/>
          <p:nvPr/>
        </p:nvGrpSpPr>
        <p:grpSpPr>
          <a:xfrm>
            <a:off x="3818346" y="1608470"/>
            <a:ext cx="278303" cy="358816"/>
            <a:chOff x="3282096" y="3856970"/>
            <a:chExt cx="278303" cy="358816"/>
          </a:xfrm>
        </p:grpSpPr>
        <p:sp>
          <p:nvSpPr>
            <p:cNvPr id="913" name="Google Shape;913;p44"/>
            <p:cNvSpPr/>
            <p:nvPr/>
          </p:nvSpPr>
          <p:spPr>
            <a:xfrm>
              <a:off x="3282096" y="3856970"/>
              <a:ext cx="278303" cy="358816"/>
            </a:xfrm>
            <a:custGeom>
              <a:rect b="b" l="l" r="r" t="t"/>
              <a:pathLst>
                <a:path extrusionOk="0" h="10687" w="8289">
                  <a:moveTo>
                    <a:pt x="3403" y="292"/>
                  </a:moveTo>
                  <a:cubicBezTo>
                    <a:pt x="3662" y="292"/>
                    <a:pt x="3918" y="470"/>
                    <a:pt x="3882" y="828"/>
                  </a:cubicBezTo>
                  <a:cubicBezTo>
                    <a:pt x="3882" y="899"/>
                    <a:pt x="3954" y="971"/>
                    <a:pt x="4049" y="971"/>
                  </a:cubicBezTo>
                  <a:lnTo>
                    <a:pt x="4859" y="971"/>
                  </a:lnTo>
                  <a:lnTo>
                    <a:pt x="4859" y="1637"/>
                  </a:lnTo>
                  <a:lnTo>
                    <a:pt x="1930" y="1637"/>
                  </a:lnTo>
                  <a:lnTo>
                    <a:pt x="1930" y="971"/>
                  </a:lnTo>
                  <a:lnTo>
                    <a:pt x="2763" y="971"/>
                  </a:lnTo>
                  <a:cubicBezTo>
                    <a:pt x="2835" y="971"/>
                    <a:pt x="2906" y="899"/>
                    <a:pt x="2906" y="828"/>
                  </a:cubicBezTo>
                  <a:cubicBezTo>
                    <a:pt x="2882" y="470"/>
                    <a:pt x="3144" y="292"/>
                    <a:pt x="3403" y="292"/>
                  </a:cubicBezTo>
                  <a:close/>
                  <a:moveTo>
                    <a:pt x="6478" y="1304"/>
                  </a:moveTo>
                  <a:lnTo>
                    <a:pt x="6478" y="6781"/>
                  </a:lnTo>
                  <a:cubicBezTo>
                    <a:pt x="6431" y="6769"/>
                    <a:pt x="6377" y="6763"/>
                    <a:pt x="6320" y="6763"/>
                  </a:cubicBezTo>
                  <a:cubicBezTo>
                    <a:pt x="6264" y="6763"/>
                    <a:pt x="6204" y="6769"/>
                    <a:pt x="6145" y="6781"/>
                  </a:cubicBezTo>
                  <a:lnTo>
                    <a:pt x="6145" y="4995"/>
                  </a:lnTo>
                  <a:cubicBezTo>
                    <a:pt x="6145" y="4900"/>
                    <a:pt x="6097" y="4852"/>
                    <a:pt x="6026" y="4828"/>
                  </a:cubicBezTo>
                  <a:cubicBezTo>
                    <a:pt x="5930" y="4828"/>
                    <a:pt x="5835" y="4900"/>
                    <a:pt x="5835" y="4995"/>
                  </a:cubicBezTo>
                  <a:lnTo>
                    <a:pt x="5835" y="6829"/>
                  </a:lnTo>
                  <a:cubicBezTo>
                    <a:pt x="4835" y="7091"/>
                    <a:pt x="4216" y="8067"/>
                    <a:pt x="4382" y="9067"/>
                  </a:cubicBezTo>
                  <a:lnTo>
                    <a:pt x="977" y="9067"/>
                  </a:lnTo>
                  <a:lnTo>
                    <a:pt x="977" y="1947"/>
                  </a:lnTo>
                  <a:lnTo>
                    <a:pt x="5835" y="1947"/>
                  </a:lnTo>
                  <a:lnTo>
                    <a:pt x="5835" y="4305"/>
                  </a:lnTo>
                  <a:cubicBezTo>
                    <a:pt x="5835" y="4376"/>
                    <a:pt x="5907" y="4447"/>
                    <a:pt x="5978" y="4471"/>
                  </a:cubicBezTo>
                  <a:cubicBezTo>
                    <a:pt x="6073" y="4471"/>
                    <a:pt x="6145" y="4400"/>
                    <a:pt x="6145" y="4305"/>
                  </a:cubicBezTo>
                  <a:lnTo>
                    <a:pt x="6145" y="1804"/>
                  </a:lnTo>
                  <a:cubicBezTo>
                    <a:pt x="6145" y="1709"/>
                    <a:pt x="6073" y="1637"/>
                    <a:pt x="6002" y="1637"/>
                  </a:cubicBezTo>
                  <a:lnTo>
                    <a:pt x="5168" y="1637"/>
                  </a:lnTo>
                  <a:lnTo>
                    <a:pt x="5168" y="1304"/>
                  </a:lnTo>
                  <a:close/>
                  <a:moveTo>
                    <a:pt x="3406" y="0"/>
                  </a:moveTo>
                  <a:cubicBezTo>
                    <a:pt x="3049" y="0"/>
                    <a:pt x="2692" y="220"/>
                    <a:pt x="2620" y="661"/>
                  </a:cubicBezTo>
                  <a:lnTo>
                    <a:pt x="1930" y="661"/>
                  </a:lnTo>
                  <a:cubicBezTo>
                    <a:pt x="1763" y="661"/>
                    <a:pt x="1644" y="804"/>
                    <a:pt x="1644" y="971"/>
                  </a:cubicBezTo>
                  <a:lnTo>
                    <a:pt x="1644" y="994"/>
                  </a:lnTo>
                  <a:lnTo>
                    <a:pt x="167" y="994"/>
                  </a:lnTo>
                  <a:cubicBezTo>
                    <a:pt x="96" y="994"/>
                    <a:pt x="24" y="1066"/>
                    <a:pt x="24" y="1137"/>
                  </a:cubicBezTo>
                  <a:lnTo>
                    <a:pt x="24" y="2685"/>
                  </a:lnTo>
                  <a:cubicBezTo>
                    <a:pt x="24" y="2792"/>
                    <a:pt x="102" y="2846"/>
                    <a:pt x="179" y="2846"/>
                  </a:cubicBezTo>
                  <a:cubicBezTo>
                    <a:pt x="257" y="2846"/>
                    <a:pt x="334" y="2792"/>
                    <a:pt x="334" y="2685"/>
                  </a:cubicBezTo>
                  <a:lnTo>
                    <a:pt x="334" y="1304"/>
                  </a:lnTo>
                  <a:lnTo>
                    <a:pt x="1644" y="1304"/>
                  </a:lnTo>
                  <a:lnTo>
                    <a:pt x="1644" y="1637"/>
                  </a:lnTo>
                  <a:lnTo>
                    <a:pt x="810" y="1637"/>
                  </a:lnTo>
                  <a:cubicBezTo>
                    <a:pt x="739" y="1637"/>
                    <a:pt x="667" y="1709"/>
                    <a:pt x="667" y="1804"/>
                  </a:cubicBezTo>
                  <a:lnTo>
                    <a:pt x="667" y="9234"/>
                  </a:lnTo>
                  <a:cubicBezTo>
                    <a:pt x="667" y="9329"/>
                    <a:pt x="739" y="9401"/>
                    <a:pt x="810" y="9401"/>
                  </a:cubicBezTo>
                  <a:lnTo>
                    <a:pt x="4502" y="9401"/>
                  </a:lnTo>
                  <a:cubicBezTo>
                    <a:pt x="4525" y="9496"/>
                    <a:pt x="4597" y="9615"/>
                    <a:pt x="4644" y="9734"/>
                  </a:cubicBezTo>
                  <a:lnTo>
                    <a:pt x="334" y="9734"/>
                  </a:lnTo>
                  <a:lnTo>
                    <a:pt x="334" y="3376"/>
                  </a:lnTo>
                  <a:cubicBezTo>
                    <a:pt x="334" y="3281"/>
                    <a:pt x="263" y="3209"/>
                    <a:pt x="167" y="3209"/>
                  </a:cubicBezTo>
                  <a:cubicBezTo>
                    <a:pt x="96" y="3209"/>
                    <a:pt x="1" y="3376"/>
                    <a:pt x="1" y="3376"/>
                  </a:cubicBezTo>
                  <a:lnTo>
                    <a:pt x="1" y="9877"/>
                  </a:lnTo>
                  <a:cubicBezTo>
                    <a:pt x="1" y="9972"/>
                    <a:pt x="72" y="10044"/>
                    <a:pt x="167" y="10044"/>
                  </a:cubicBezTo>
                  <a:lnTo>
                    <a:pt x="4859" y="10044"/>
                  </a:lnTo>
                  <a:cubicBezTo>
                    <a:pt x="5240" y="10449"/>
                    <a:pt x="5764" y="10687"/>
                    <a:pt x="6311" y="10687"/>
                  </a:cubicBezTo>
                  <a:cubicBezTo>
                    <a:pt x="6835" y="10687"/>
                    <a:pt x="7478" y="10425"/>
                    <a:pt x="7478" y="10234"/>
                  </a:cubicBezTo>
                  <a:cubicBezTo>
                    <a:pt x="7478" y="10139"/>
                    <a:pt x="7407" y="10068"/>
                    <a:pt x="7312" y="10068"/>
                  </a:cubicBezTo>
                  <a:cubicBezTo>
                    <a:pt x="7216" y="10068"/>
                    <a:pt x="6931" y="10377"/>
                    <a:pt x="6311" y="10377"/>
                  </a:cubicBezTo>
                  <a:cubicBezTo>
                    <a:pt x="4859" y="10377"/>
                    <a:pt x="4121" y="8591"/>
                    <a:pt x="5145" y="7567"/>
                  </a:cubicBezTo>
                  <a:cubicBezTo>
                    <a:pt x="5484" y="7227"/>
                    <a:pt x="5899" y="7075"/>
                    <a:pt x="6305" y="7075"/>
                  </a:cubicBezTo>
                  <a:cubicBezTo>
                    <a:pt x="7152" y="7075"/>
                    <a:pt x="7962" y="7736"/>
                    <a:pt x="7978" y="8734"/>
                  </a:cubicBezTo>
                  <a:cubicBezTo>
                    <a:pt x="7978" y="9353"/>
                    <a:pt x="7669" y="9615"/>
                    <a:pt x="7669" y="9734"/>
                  </a:cubicBezTo>
                  <a:cubicBezTo>
                    <a:pt x="7669" y="9817"/>
                    <a:pt x="7723" y="9882"/>
                    <a:pt x="7799" y="9882"/>
                  </a:cubicBezTo>
                  <a:cubicBezTo>
                    <a:pt x="7811" y="9882"/>
                    <a:pt x="7823" y="9880"/>
                    <a:pt x="7836" y="9877"/>
                  </a:cubicBezTo>
                  <a:cubicBezTo>
                    <a:pt x="8026" y="9877"/>
                    <a:pt x="8288" y="9258"/>
                    <a:pt x="8288" y="8710"/>
                  </a:cubicBezTo>
                  <a:cubicBezTo>
                    <a:pt x="8288" y="7829"/>
                    <a:pt x="7669" y="7043"/>
                    <a:pt x="6812" y="6829"/>
                  </a:cubicBezTo>
                  <a:lnTo>
                    <a:pt x="6788" y="6829"/>
                  </a:lnTo>
                  <a:lnTo>
                    <a:pt x="6788" y="1137"/>
                  </a:lnTo>
                  <a:cubicBezTo>
                    <a:pt x="6788" y="1066"/>
                    <a:pt x="6716" y="994"/>
                    <a:pt x="6645" y="994"/>
                  </a:cubicBezTo>
                  <a:lnTo>
                    <a:pt x="5168" y="994"/>
                  </a:lnTo>
                  <a:lnTo>
                    <a:pt x="5168" y="971"/>
                  </a:lnTo>
                  <a:cubicBezTo>
                    <a:pt x="5168" y="804"/>
                    <a:pt x="5049" y="661"/>
                    <a:pt x="4883" y="661"/>
                  </a:cubicBezTo>
                  <a:lnTo>
                    <a:pt x="4192" y="661"/>
                  </a:lnTo>
                  <a:cubicBezTo>
                    <a:pt x="4121" y="220"/>
                    <a:pt x="3763" y="0"/>
                    <a:pt x="34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4"/>
            <p:cNvSpPr/>
            <p:nvPr/>
          </p:nvSpPr>
          <p:spPr>
            <a:xfrm>
              <a:off x="3456417" y="4111804"/>
              <a:ext cx="75980" cy="76014"/>
            </a:xfrm>
            <a:custGeom>
              <a:rect b="b" l="l" r="r" t="t"/>
              <a:pathLst>
                <a:path extrusionOk="0" h="2264" w="2263">
                  <a:moveTo>
                    <a:pt x="1286" y="334"/>
                  </a:moveTo>
                  <a:lnTo>
                    <a:pt x="1286" y="811"/>
                  </a:lnTo>
                  <a:cubicBezTo>
                    <a:pt x="1286" y="906"/>
                    <a:pt x="1358" y="977"/>
                    <a:pt x="1453" y="977"/>
                  </a:cubicBezTo>
                  <a:lnTo>
                    <a:pt x="1953" y="977"/>
                  </a:lnTo>
                  <a:lnTo>
                    <a:pt x="1953" y="1311"/>
                  </a:lnTo>
                  <a:lnTo>
                    <a:pt x="1453" y="1311"/>
                  </a:lnTo>
                  <a:cubicBezTo>
                    <a:pt x="1358" y="1311"/>
                    <a:pt x="1286" y="1382"/>
                    <a:pt x="1286" y="1454"/>
                  </a:cubicBezTo>
                  <a:lnTo>
                    <a:pt x="1286" y="1954"/>
                  </a:lnTo>
                  <a:lnTo>
                    <a:pt x="953" y="1954"/>
                  </a:lnTo>
                  <a:lnTo>
                    <a:pt x="953" y="1454"/>
                  </a:lnTo>
                  <a:cubicBezTo>
                    <a:pt x="953" y="1382"/>
                    <a:pt x="881" y="1311"/>
                    <a:pt x="810" y="1311"/>
                  </a:cubicBezTo>
                  <a:lnTo>
                    <a:pt x="310" y="1311"/>
                  </a:lnTo>
                  <a:lnTo>
                    <a:pt x="310" y="977"/>
                  </a:lnTo>
                  <a:lnTo>
                    <a:pt x="810" y="977"/>
                  </a:lnTo>
                  <a:cubicBezTo>
                    <a:pt x="881" y="977"/>
                    <a:pt x="953" y="906"/>
                    <a:pt x="953" y="811"/>
                  </a:cubicBezTo>
                  <a:lnTo>
                    <a:pt x="953" y="334"/>
                  </a:lnTo>
                  <a:close/>
                  <a:moveTo>
                    <a:pt x="810" y="1"/>
                  </a:moveTo>
                  <a:cubicBezTo>
                    <a:pt x="715" y="1"/>
                    <a:pt x="643" y="72"/>
                    <a:pt x="643" y="168"/>
                  </a:cubicBezTo>
                  <a:lnTo>
                    <a:pt x="643" y="644"/>
                  </a:lnTo>
                  <a:lnTo>
                    <a:pt x="167" y="644"/>
                  </a:lnTo>
                  <a:cubicBezTo>
                    <a:pt x="72" y="644"/>
                    <a:pt x="0" y="715"/>
                    <a:pt x="0" y="811"/>
                  </a:cubicBezTo>
                  <a:lnTo>
                    <a:pt x="0" y="1454"/>
                  </a:lnTo>
                  <a:cubicBezTo>
                    <a:pt x="0" y="1525"/>
                    <a:pt x="72" y="1597"/>
                    <a:pt x="167" y="1597"/>
                  </a:cubicBezTo>
                  <a:lnTo>
                    <a:pt x="643" y="1597"/>
                  </a:lnTo>
                  <a:lnTo>
                    <a:pt x="643" y="2097"/>
                  </a:lnTo>
                  <a:cubicBezTo>
                    <a:pt x="643" y="2192"/>
                    <a:pt x="715" y="2263"/>
                    <a:pt x="810" y="2263"/>
                  </a:cubicBezTo>
                  <a:lnTo>
                    <a:pt x="1453" y="2263"/>
                  </a:lnTo>
                  <a:cubicBezTo>
                    <a:pt x="1524" y="2263"/>
                    <a:pt x="1596" y="2192"/>
                    <a:pt x="1596" y="2097"/>
                  </a:cubicBezTo>
                  <a:lnTo>
                    <a:pt x="1596" y="1620"/>
                  </a:lnTo>
                  <a:lnTo>
                    <a:pt x="2096" y="1620"/>
                  </a:lnTo>
                  <a:cubicBezTo>
                    <a:pt x="2191" y="1620"/>
                    <a:pt x="2263" y="1549"/>
                    <a:pt x="2263" y="1454"/>
                  </a:cubicBezTo>
                  <a:lnTo>
                    <a:pt x="2263" y="811"/>
                  </a:lnTo>
                  <a:cubicBezTo>
                    <a:pt x="2263" y="728"/>
                    <a:pt x="2209" y="663"/>
                    <a:pt x="2132" y="663"/>
                  </a:cubicBezTo>
                  <a:cubicBezTo>
                    <a:pt x="2120" y="663"/>
                    <a:pt x="2108" y="665"/>
                    <a:pt x="2096" y="668"/>
                  </a:cubicBezTo>
                  <a:lnTo>
                    <a:pt x="1596" y="668"/>
                  </a:lnTo>
                  <a:lnTo>
                    <a:pt x="1596" y="168"/>
                  </a:lnTo>
                  <a:cubicBezTo>
                    <a:pt x="1596" y="72"/>
                    <a:pt x="1524" y="1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4"/>
            <p:cNvSpPr/>
            <p:nvPr/>
          </p:nvSpPr>
          <p:spPr>
            <a:xfrm>
              <a:off x="3318894" y="3926336"/>
              <a:ext cx="70843" cy="71582"/>
            </a:xfrm>
            <a:custGeom>
              <a:rect b="b" l="l" r="r" t="t"/>
              <a:pathLst>
                <a:path extrusionOk="0" h="2132" w="2110">
                  <a:moveTo>
                    <a:pt x="1477" y="834"/>
                  </a:moveTo>
                  <a:cubicBezTo>
                    <a:pt x="1691" y="834"/>
                    <a:pt x="1786" y="1072"/>
                    <a:pt x="1643" y="1238"/>
                  </a:cubicBezTo>
                  <a:lnTo>
                    <a:pt x="1119" y="1762"/>
                  </a:lnTo>
                  <a:lnTo>
                    <a:pt x="595" y="1238"/>
                  </a:lnTo>
                  <a:cubicBezTo>
                    <a:pt x="453" y="1072"/>
                    <a:pt x="548" y="834"/>
                    <a:pt x="762" y="834"/>
                  </a:cubicBezTo>
                  <a:cubicBezTo>
                    <a:pt x="1000" y="834"/>
                    <a:pt x="929" y="1072"/>
                    <a:pt x="1119" y="1072"/>
                  </a:cubicBezTo>
                  <a:cubicBezTo>
                    <a:pt x="1310" y="1072"/>
                    <a:pt x="1238" y="834"/>
                    <a:pt x="1477" y="834"/>
                  </a:cubicBezTo>
                  <a:close/>
                  <a:moveTo>
                    <a:pt x="1111" y="1"/>
                  </a:moveTo>
                  <a:cubicBezTo>
                    <a:pt x="1044" y="1"/>
                    <a:pt x="975" y="8"/>
                    <a:pt x="905" y="24"/>
                  </a:cubicBezTo>
                  <a:cubicBezTo>
                    <a:pt x="286" y="167"/>
                    <a:pt x="0" y="929"/>
                    <a:pt x="381" y="1453"/>
                  </a:cubicBezTo>
                  <a:lnTo>
                    <a:pt x="1000" y="2096"/>
                  </a:lnTo>
                  <a:cubicBezTo>
                    <a:pt x="1036" y="2119"/>
                    <a:pt x="1078" y="2131"/>
                    <a:pt x="1119" y="2131"/>
                  </a:cubicBezTo>
                  <a:cubicBezTo>
                    <a:pt x="1161" y="2131"/>
                    <a:pt x="1203" y="2119"/>
                    <a:pt x="1238" y="2096"/>
                  </a:cubicBezTo>
                  <a:lnTo>
                    <a:pt x="1858" y="1453"/>
                  </a:lnTo>
                  <a:cubicBezTo>
                    <a:pt x="1953" y="1357"/>
                    <a:pt x="2024" y="1215"/>
                    <a:pt x="2024" y="1072"/>
                  </a:cubicBezTo>
                  <a:cubicBezTo>
                    <a:pt x="2109" y="498"/>
                    <a:pt x="1664" y="1"/>
                    <a:pt x="1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4"/>
            <p:cNvSpPr/>
            <p:nvPr/>
          </p:nvSpPr>
          <p:spPr>
            <a:xfrm>
              <a:off x="3326079" y="4021253"/>
              <a:ext cx="60804" cy="53821"/>
            </a:xfrm>
            <a:custGeom>
              <a:rect b="b" l="l" r="r" t="t"/>
              <a:pathLst>
                <a:path extrusionOk="0" h="1603" w="1811">
                  <a:moveTo>
                    <a:pt x="1263" y="317"/>
                  </a:moveTo>
                  <a:cubicBezTo>
                    <a:pt x="1477" y="317"/>
                    <a:pt x="1572" y="555"/>
                    <a:pt x="1429" y="698"/>
                  </a:cubicBezTo>
                  <a:lnTo>
                    <a:pt x="905" y="1221"/>
                  </a:lnTo>
                  <a:lnTo>
                    <a:pt x="381" y="698"/>
                  </a:lnTo>
                  <a:cubicBezTo>
                    <a:pt x="334" y="650"/>
                    <a:pt x="310" y="602"/>
                    <a:pt x="310" y="555"/>
                  </a:cubicBezTo>
                  <a:cubicBezTo>
                    <a:pt x="310" y="412"/>
                    <a:pt x="405" y="317"/>
                    <a:pt x="548" y="317"/>
                  </a:cubicBezTo>
                  <a:cubicBezTo>
                    <a:pt x="786" y="317"/>
                    <a:pt x="715" y="555"/>
                    <a:pt x="905" y="555"/>
                  </a:cubicBezTo>
                  <a:cubicBezTo>
                    <a:pt x="1096" y="555"/>
                    <a:pt x="1024" y="317"/>
                    <a:pt x="1263" y="317"/>
                  </a:cubicBezTo>
                  <a:close/>
                  <a:moveTo>
                    <a:pt x="620" y="1"/>
                  </a:moveTo>
                  <a:cubicBezTo>
                    <a:pt x="596" y="1"/>
                    <a:pt x="573" y="3"/>
                    <a:pt x="548" y="7"/>
                  </a:cubicBezTo>
                  <a:cubicBezTo>
                    <a:pt x="536" y="6"/>
                    <a:pt x="524" y="5"/>
                    <a:pt x="512" y="5"/>
                  </a:cubicBezTo>
                  <a:cubicBezTo>
                    <a:pt x="241" y="5"/>
                    <a:pt x="0" y="258"/>
                    <a:pt x="0" y="555"/>
                  </a:cubicBezTo>
                  <a:cubicBezTo>
                    <a:pt x="0" y="674"/>
                    <a:pt x="72" y="817"/>
                    <a:pt x="167" y="912"/>
                  </a:cubicBezTo>
                  <a:lnTo>
                    <a:pt x="786" y="1555"/>
                  </a:lnTo>
                  <a:cubicBezTo>
                    <a:pt x="810" y="1579"/>
                    <a:pt x="858" y="1602"/>
                    <a:pt x="905" y="1602"/>
                  </a:cubicBezTo>
                  <a:cubicBezTo>
                    <a:pt x="953" y="1602"/>
                    <a:pt x="977" y="1579"/>
                    <a:pt x="1024" y="1555"/>
                  </a:cubicBezTo>
                  <a:lnTo>
                    <a:pt x="1644" y="912"/>
                  </a:lnTo>
                  <a:cubicBezTo>
                    <a:pt x="1739" y="817"/>
                    <a:pt x="1810" y="674"/>
                    <a:pt x="1810" y="555"/>
                  </a:cubicBezTo>
                  <a:cubicBezTo>
                    <a:pt x="1794" y="220"/>
                    <a:pt x="1529" y="3"/>
                    <a:pt x="1250" y="3"/>
                  </a:cubicBezTo>
                  <a:cubicBezTo>
                    <a:pt x="1132" y="3"/>
                    <a:pt x="1011" y="41"/>
                    <a:pt x="905" y="126"/>
                  </a:cubicBezTo>
                  <a:cubicBezTo>
                    <a:pt x="826" y="47"/>
                    <a:pt x="731" y="1"/>
                    <a:pt x="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4"/>
            <p:cNvSpPr/>
            <p:nvPr/>
          </p:nvSpPr>
          <p:spPr>
            <a:xfrm>
              <a:off x="3401220" y="3955110"/>
              <a:ext cx="66411" cy="10408"/>
            </a:xfrm>
            <a:custGeom>
              <a:rect b="b" l="l" r="r" t="t"/>
              <a:pathLst>
                <a:path extrusionOk="0" h="310" w="1978">
                  <a:moveTo>
                    <a:pt x="191" y="0"/>
                  </a:moveTo>
                  <a:cubicBezTo>
                    <a:pt x="96" y="0"/>
                    <a:pt x="25" y="72"/>
                    <a:pt x="25" y="143"/>
                  </a:cubicBezTo>
                  <a:cubicBezTo>
                    <a:pt x="1" y="238"/>
                    <a:pt x="96" y="310"/>
                    <a:pt x="168" y="310"/>
                  </a:cubicBezTo>
                  <a:lnTo>
                    <a:pt x="1811" y="310"/>
                  </a:lnTo>
                  <a:cubicBezTo>
                    <a:pt x="1882" y="310"/>
                    <a:pt x="1954" y="262"/>
                    <a:pt x="1954" y="191"/>
                  </a:cubicBezTo>
                  <a:cubicBezTo>
                    <a:pt x="1978" y="96"/>
                    <a:pt x="1906" y="0"/>
                    <a:pt x="1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4"/>
            <p:cNvSpPr/>
            <p:nvPr/>
          </p:nvSpPr>
          <p:spPr>
            <a:xfrm>
              <a:off x="3401220" y="3976699"/>
              <a:ext cx="66411" cy="11214"/>
            </a:xfrm>
            <a:custGeom>
              <a:rect b="b" l="l" r="r" t="t"/>
              <a:pathLst>
                <a:path extrusionOk="0" h="334" w="1978">
                  <a:moveTo>
                    <a:pt x="191" y="0"/>
                  </a:moveTo>
                  <a:cubicBezTo>
                    <a:pt x="96" y="0"/>
                    <a:pt x="25" y="72"/>
                    <a:pt x="25" y="143"/>
                  </a:cubicBezTo>
                  <a:cubicBezTo>
                    <a:pt x="1" y="238"/>
                    <a:pt x="96" y="334"/>
                    <a:pt x="168" y="334"/>
                  </a:cubicBezTo>
                  <a:lnTo>
                    <a:pt x="1811" y="334"/>
                  </a:lnTo>
                  <a:cubicBezTo>
                    <a:pt x="1882" y="334"/>
                    <a:pt x="1954" y="262"/>
                    <a:pt x="1954" y="191"/>
                  </a:cubicBezTo>
                  <a:cubicBezTo>
                    <a:pt x="1978" y="96"/>
                    <a:pt x="1906" y="0"/>
                    <a:pt x="1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44"/>
            <p:cNvSpPr/>
            <p:nvPr/>
          </p:nvSpPr>
          <p:spPr>
            <a:xfrm>
              <a:off x="3401220" y="4031829"/>
              <a:ext cx="66243" cy="10509"/>
            </a:xfrm>
            <a:custGeom>
              <a:rect b="b" l="l" r="r" t="t"/>
              <a:pathLst>
                <a:path extrusionOk="0" h="313" w="1973">
                  <a:moveTo>
                    <a:pt x="1826" y="0"/>
                  </a:moveTo>
                  <a:cubicBezTo>
                    <a:pt x="1821" y="0"/>
                    <a:pt x="1816" y="1"/>
                    <a:pt x="1811" y="2"/>
                  </a:cubicBezTo>
                  <a:lnTo>
                    <a:pt x="191" y="2"/>
                  </a:lnTo>
                  <a:cubicBezTo>
                    <a:pt x="96" y="2"/>
                    <a:pt x="49" y="49"/>
                    <a:pt x="25" y="121"/>
                  </a:cubicBezTo>
                  <a:cubicBezTo>
                    <a:pt x="1" y="216"/>
                    <a:pt x="96" y="311"/>
                    <a:pt x="168" y="311"/>
                  </a:cubicBezTo>
                  <a:lnTo>
                    <a:pt x="1811" y="311"/>
                  </a:lnTo>
                  <a:cubicBezTo>
                    <a:pt x="1816" y="312"/>
                    <a:pt x="1821" y="312"/>
                    <a:pt x="1826" y="312"/>
                  </a:cubicBezTo>
                  <a:cubicBezTo>
                    <a:pt x="1972" y="312"/>
                    <a:pt x="1972" y="0"/>
                    <a:pt x="18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44"/>
            <p:cNvSpPr/>
            <p:nvPr/>
          </p:nvSpPr>
          <p:spPr>
            <a:xfrm>
              <a:off x="3402026" y="4053451"/>
              <a:ext cx="65606" cy="10442"/>
            </a:xfrm>
            <a:custGeom>
              <a:rect b="b" l="l" r="r" t="t"/>
              <a:pathLst>
                <a:path extrusionOk="0" h="311" w="1954">
                  <a:moveTo>
                    <a:pt x="167" y="0"/>
                  </a:moveTo>
                  <a:cubicBezTo>
                    <a:pt x="72" y="0"/>
                    <a:pt x="1" y="48"/>
                    <a:pt x="1" y="143"/>
                  </a:cubicBezTo>
                  <a:cubicBezTo>
                    <a:pt x="1" y="239"/>
                    <a:pt x="72" y="310"/>
                    <a:pt x="144" y="310"/>
                  </a:cubicBezTo>
                  <a:lnTo>
                    <a:pt x="1787" y="310"/>
                  </a:lnTo>
                  <a:cubicBezTo>
                    <a:pt x="1858" y="310"/>
                    <a:pt x="1930" y="262"/>
                    <a:pt x="1930" y="167"/>
                  </a:cubicBezTo>
                  <a:cubicBezTo>
                    <a:pt x="1954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44"/>
            <p:cNvSpPr/>
            <p:nvPr/>
          </p:nvSpPr>
          <p:spPr>
            <a:xfrm>
              <a:off x="3326079" y="4107809"/>
              <a:ext cx="54392" cy="10442"/>
            </a:xfrm>
            <a:custGeom>
              <a:rect b="b" l="l" r="r" t="t"/>
              <a:pathLst>
                <a:path extrusionOk="0" h="311" w="1620">
                  <a:moveTo>
                    <a:pt x="167" y="1"/>
                  </a:moveTo>
                  <a:cubicBezTo>
                    <a:pt x="72" y="1"/>
                    <a:pt x="0" y="96"/>
                    <a:pt x="24" y="191"/>
                  </a:cubicBezTo>
                  <a:cubicBezTo>
                    <a:pt x="24" y="263"/>
                    <a:pt x="96" y="310"/>
                    <a:pt x="167" y="310"/>
                  </a:cubicBezTo>
                  <a:lnTo>
                    <a:pt x="1453" y="310"/>
                  </a:lnTo>
                  <a:cubicBezTo>
                    <a:pt x="1548" y="310"/>
                    <a:pt x="1596" y="263"/>
                    <a:pt x="1620" y="191"/>
                  </a:cubicBezTo>
                  <a:cubicBezTo>
                    <a:pt x="1620" y="96"/>
                    <a:pt x="1548" y="1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44"/>
            <p:cNvSpPr/>
            <p:nvPr/>
          </p:nvSpPr>
          <p:spPr>
            <a:xfrm>
              <a:off x="3326079" y="4129398"/>
              <a:ext cx="75980" cy="10442"/>
            </a:xfrm>
            <a:custGeom>
              <a:rect b="b" l="l" r="r" t="t"/>
              <a:pathLst>
                <a:path extrusionOk="0" h="311" w="2263">
                  <a:moveTo>
                    <a:pt x="167" y="1"/>
                  </a:moveTo>
                  <a:cubicBezTo>
                    <a:pt x="96" y="1"/>
                    <a:pt x="24" y="72"/>
                    <a:pt x="0" y="144"/>
                  </a:cubicBezTo>
                  <a:cubicBezTo>
                    <a:pt x="0" y="239"/>
                    <a:pt x="72" y="310"/>
                    <a:pt x="167" y="310"/>
                  </a:cubicBezTo>
                  <a:lnTo>
                    <a:pt x="2096" y="310"/>
                  </a:lnTo>
                  <a:cubicBezTo>
                    <a:pt x="2168" y="310"/>
                    <a:pt x="2239" y="263"/>
                    <a:pt x="2263" y="191"/>
                  </a:cubicBezTo>
                  <a:cubicBezTo>
                    <a:pt x="2263" y="96"/>
                    <a:pt x="2191" y="1"/>
                    <a:pt x="2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44"/>
            <p:cNvSpPr/>
            <p:nvPr/>
          </p:nvSpPr>
          <p:spPr>
            <a:xfrm>
              <a:off x="3391651" y="3879130"/>
              <a:ext cx="10408" cy="9837"/>
            </a:xfrm>
            <a:custGeom>
              <a:rect b="b" l="l" r="r" t="t"/>
              <a:pathLst>
                <a:path extrusionOk="0" h="293" w="310">
                  <a:moveTo>
                    <a:pt x="143" y="1"/>
                  </a:moveTo>
                  <a:cubicBezTo>
                    <a:pt x="48" y="1"/>
                    <a:pt x="0" y="72"/>
                    <a:pt x="0" y="168"/>
                  </a:cubicBezTo>
                  <a:cubicBezTo>
                    <a:pt x="12" y="251"/>
                    <a:pt x="84" y="293"/>
                    <a:pt x="155" y="293"/>
                  </a:cubicBezTo>
                  <a:cubicBezTo>
                    <a:pt x="226" y="293"/>
                    <a:pt x="298" y="251"/>
                    <a:pt x="310" y="168"/>
                  </a:cubicBezTo>
                  <a:cubicBezTo>
                    <a:pt x="310" y="72"/>
                    <a:pt x="238" y="1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4" name="Google Shape;924;p44"/>
          <p:cNvGrpSpPr/>
          <p:nvPr/>
        </p:nvGrpSpPr>
        <p:grpSpPr>
          <a:xfrm>
            <a:off x="3776380" y="2748648"/>
            <a:ext cx="362241" cy="358010"/>
            <a:chOff x="6346855" y="3857373"/>
            <a:chExt cx="362241" cy="358010"/>
          </a:xfrm>
        </p:grpSpPr>
        <p:sp>
          <p:nvSpPr>
            <p:cNvPr id="925" name="Google Shape;925;p44"/>
            <p:cNvSpPr/>
            <p:nvPr/>
          </p:nvSpPr>
          <p:spPr>
            <a:xfrm>
              <a:off x="6370056" y="3878962"/>
              <a:ext cx="213503" cy="212093"/>
            </a:xfrm>
            <a:custGeom>
              <a:rect b="b" l="l" r="r" t="t"/>
              <a:pathLst>
                <a:path extrusionOk="0" h="6317" w="6359">
                  <a:moveTo>
                    <a:pt x="2956" y="0"/>
                  </a:moveTo>
                  <a:cubicBezTo>
                    <a:pt x="2900" y="0"/>
                    <a:pt x="2846" y="18"/>
                    <a:pt x="2810" y="54"/>
                  </a:cubicBezTo>
                  <a:lnTo>
                    <a:pt x="95" y="2768"/>
                  </a:lnTo>
                  <a:cubicBezTo>
                    <a:pt x="0" y="2864"/>
                    <a:pt x="0" y="3007"/>
                    <a:pt x="95" y="3078"/>
                  </a:cubicBezTo>
                  <a:lnTo>
                    <a:pt x="3287" y="6245"/>
                  </a:lnTo>
                  <a:cubicBezTo>
                    <a:pt x="3322" y="6293"/>
                    <a:pt x="3370" y="6317"/>
                    <a:pt x="3420" y="6317"/>
                  </a:cubicBezTo>
                  <a:cubicBezTo>
                    <a:pt x="3471" y="6317"/>
                    <a:pt x="3525" y="6293"/>
                    <a:pt x="3572" y="6245"/>
                  </a:cubicBezTo>
                  <a:lnTo>
                    <a:pt x="6287" y="3554"/>
                  </a:lnTo>
                  <a:cubicBezTo>
                    <a:pt x="6359" y="3459"/>
                    <a:pt x="6359" y="3340"/>
                    <a:pt x="6287" y="3245"/>
                  </a:cubicBezTo>
                  <a:lnTo>
                    <a:pt x="5668" y="2602"/>
                  </a:lnTo>
                  <a:cubicBezTo>
                    <a:pt x="5620" y="2578"/>
                    <a:pt x="5597" y="2554"/>
                    <a:pt x="5549" y="2554"/>
                  </a:cubicBezTo>
                  <a:cubicBezTo>
                    <a:pt x="5406" y="2554"/>
                    <a:pt x="5335" y="2721"/>
                    <a:pt x="5430" y="2816"/>
                  </a:cubicBezTo>
                  <a:lnTo>
                    <a:pt x="6001" y="3388"/>
                  </a:lnTo>
                  <a:lnTo>
                    <a:pt x="3429" y="5960"/>
                  </a:lnTo>
                  <a:lnTo>
                    <a:pt x="381" y="2911"/>
                  </a:lnTo>
                  <a:lnTo>
                    <a:pt x="2953" y="339"/>
                  </a:lnTo>
                  <a:cubicBezTo>
                    <a:pt x="5025" y="2387"/>
                    <a:pt x="4930" y="2387"/>
                    <a:pt x="5073" y="2387"/>
                  </a:cubicBezTo>
                  <a:cubicBezTo>
                    <a:pt x="5192" y="2387"/>
                    <a:pt x="5263" y="2221"/>
                    <a:pt x="5168" y="2125"/>
                  </a:cubicBezTo>
                  <a:lnTo>
                    <a:pt x="3120" y="54"/>
                  </a:lnTo>
                  <a:cubicBezTo>
                    <a:pt x="3072" y="18"/>
                    <a:pt x="3013" y="0"/>
                    <a:pt x="29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44"/>
            <p:cNvSpPr/>
            <p:nvPr/>
          </p:nvSpPr>
          <p:spPr>
            <a:xfrm>
              <a:off x="6492840" y="4062684"/>
              <a:ext cx="63524" cy="56507"/>
            </a:xfrm>
            <a:custGeom>
              <a:rect b="b" l="l" r="r" t="t"/>
              <a:pathLst>
                <a:path extrusionOk="0" h="1683" w="1892">
                  <a:moveTo>
                    <a:pt x="1391" y="315"/>
                  </a:moveTo>
                  <a:cubicBezTo>
                    <a:pt x="1527" y="315"/>
                    <a:pt x="1645" y="501"/>
                    <a:pt x="1535" y="630"/>
                  </a:cubicBezTo>
                  <a:cubicBezTo>
                    <a:pt x="820" y="1321"/>
                    <a:pt x="820" y="1369"/>
                    <a:pt x="701" y="1369"/>
                  </a:cubicBezTo>
                  <a:cubicBezTo>
                    <a:pt x="606" y="1369"/>
                    <a:pt x="534" y="1297"/>
                    <a:pt x="534" y="1202"/>
                  </a:cubicBezTo>
                  <a:cubicBezTo>
                    <a:pt x="534" y="1059"/>
                    <a:pt x="582" y="1083"/>
                    <a:pt x="1273" y="368"/>
                  </a:cubicBezTo>
                  <a:cubicBezTo>
                    <a:pt x="1310" y="331"/>
                    <a:pt x="1352" y="315"/>
                    <a:pt x="1391" y="315"/>
                  </a:cubicBezTo>
                  <a:close/>
                  <a:moveTo>
                    <a:pt x="1390" y="0"/>
                  </a:moveTo>
                  <a:cubicBezTo>
                    <a:pt x="1274" y="0"/>
                    <a:pt x="1156" y="41"/>
                    <a:pt x="1058" y="130"/>
                  </a:cubicBezTo>
                  <a:lnTo>
                    <a:pt x="368" y="845"/>
                  </a:lnTo>
                  <a:cubicBezTo>
                    <a:pt x="1" y="1193"/>
                    <a:pt x="326" y="1683"/>
                    <a:pt x="713" y="1683"/>
                  </a:cubicBezTo>
                  <a:cubicBezTo>
                    <a:pt x="828" y="1683"/>
                    <a:pt x="949" y="1639"/>
                    <a:pt x="1058" y="1535"/>
                  </a:cubicBezTo>
                  <a:lnTo>
                    <a:pt x="1749" y="821"/>
                  </a:lnTo>
                  <a:cubicBezTo>
                    <a:pt x="1844" y="726"/>
                    <a:pt x="1892" y="607"/>
                    <a:pt x="1892" y="488"/>
                  </a:cubicBezTo>
                  <a:cubicBezTo>
                    <a:pt x="1892" y="193"/>
                    <a:pt x="1645" y="0"/>
                    <a:pt x="13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44"/>
            <p:cNvSpPr/>
            <p:nvPr/>
          </p:nvSpPr>
          <p:spPr>
            <a:xfrm>
              <a:off x="6553140" y="4003727"/>
              <a:ext cx="68493" cy="56137"/>
            </a:xfrm>
            <a:custGeom>
              <a:rect b="b" l="l" r="r" t="t"/>
              <a:pathLst>
                <a:path extrusionOk="0" h="1672" w="2040">
                  <a:moveTo>
                    <a:pt x="1365" y="329"/>
                  </a:moveTo>
                  <a:cubicBezTo>
                    <a:pt x="1497" y="329"/>
                    <a:pt x="1604" y="497"/>
                    <a:pt x="1477" y="624"/>
                  </a:cubicBezTo>
                  <a:lnTo>
                    <a:pt x="810" y="1315"/>
                  </a:lnTo>
                  <a:cubicBezTo>
                    <a:pt x="763" y="1339"/>
                    <a:pt x="715" y="1362"/>
                    <a:pt x="667" y="1362"/>
                  </a:cubicBezTo>
                  <a:cubicBezTo>
                    <a:pt x="660" y="1364"/>
                    <a:pt x="653" y="1364"/>
                    <a:pt x="646" y="1364"/>
                  </a:cubicBezTo>
                  <a:cubicBezTo>
                    <a:pt x="515" y="1364"/>
                    <a:pt x="436" y="1167"/>
                    <a:pt x="548" y="1077"/>
                  </a:cubicBezTo>
                  <a:lnTo>
                    <a:pt x="1239" y="386"/>
                  </a:lnTo>
                  <a:cubicBezTo>
                    <a:pt x="1279" y="346"/>
                    <a:pt x="1323" y="329"/>
                    <a:pt x="1365" y="329"/>
                  </a:cubicBezTo>
                  <a:close/>
                  <a:moveTo>
                    <a:pt x="1344" y="0"/>
                  </a:moveTo>
                  <a:cubicBezTo>
                    <a:pt x="1230" y="0"/>
                    <a:pt x="1110" y="44"/>
                    <a:pt x="1001" y="148"/>
                  </a:cubicBezTo>
                  <a:lnTo>
                    <a:pt x="310" y="839"/>
                  </a:lnTo>
                  <a:cubicBezTo>
                    <a:pt x="1" y="1148"/>
                    <a:pt x="215" y="1672"/>
                    <a:pt x="667" y="1672"/>
                  </a:cubicBezTo>
                  <a:cubicBezTo>
                    <a:pt x="787" y="1672"/>
                    <a:pt x="906" y="1624"/>
                    <a:pt x="1001" y="1529"/>
                  </a:cubicBezTo>
                  <a:lnTo>
                    <a:pt x="1691" y="839"/>
                  </a:lnTo>
                  <a:cubicBezTo>
                    <a:pt x="2040" y="490"/>
                    <a:pt x="1725" y="0"/>
                    <a:pt x="13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44"/>
            <p:cNvSpPr/>
            <p:nvPr/>
          </p:nvSpPr>
          <p:spPr>
            <a:xfrm>
              <a:off x="6346855" y="3857373"/>
              <a:ext cx="362241" cy="358010"/>
            </a:xfrm>
            <a:custGeom>
              <a:rect b="b" l="l" r="r" t="t"/>
              <a:pathLst>
                <a:path extrusionOk="0" h="10663" w="10789">
                  <a:moveTo>
                    <a:pt x="7955" y="6549"/>
                  </a:moveTo>
                  <a:cubicBezTo>
                    <a:pt x="7996" y="6549"/>
                    <a:pt x="8038" y="6567"/>
                    <a:pt x="8074" y="6603"/>
                  </a:cubicBezTo>
                  <a:lnTo>
                    <a:pt x="8431" y="6960"/>
                  </a:lnTo>
                  <a:lnTo>
                    <a:pt x="8193" y="7198"/>
                  </a:lnTo>
                  <a:lnTo>
                    <a:pt x="7716" y="6722"/>
                  </a:lnTo>
                  <a:lnTo>
                    <a:pt x="7835" y="6603"/>
                  </a:lnTo>
                  <a:cubicBezTo>
                    <a:pt x="7871" y="6567"/>
                    <a:pt x="7913" y="6549"/>
                    <a:pt x="7955" y="6549"/>
                  </a:cubicBezTo>
                  <a:close/>
                  <a:moveTo>
                    <a:pt x="6788" y="7650"/>
                  </a:moveTo>
                  <a:lnTo>
                    <a:pt x="7288" y="8127"/>
                  </a:lnTo>
                  <a:lnTo>
                    <a:pt x="7026" y="8365"/>
                  </a:lnTo>
                  <a:cubicBezTo>
                    <a:pt x="6716" y="8031"/>
                    <a:pt x="6621" y="8008"/>
                    <a:pt x="6621" y="7889"/>
                  </a:cubicBezTo>
                  <a:cubicBezTo>
                    <a:pt x="6621" y="7769"/>
                    <a:pt x="6716" y="7746"/>
                    <a:pt x="6788" y="7650"/>
                  </a:cubicBezTo>
                  <a:close/>
                  <a:moveTo>
                    <a:pt x="9526" y="8984"/>
                  </a:moveTo>
                  <a:lnTo>
                    <a:pt x="10360" y="9817"/>
                  </a:lnTo>
                  <a:lnTo>
                    <a:pt x="9884" y="10294"/>
                  </a:lnTo>
                  <a:lnTo>
                    <a:pt x="9050" y="9460"/>
                  </a:lnTo>
                  <a:lnTo>
                    <a:pt x="9526" y="8984"/>
                  </a:lnTo>
                  <a:close/>
                  <a:moveTo>
                    <a:pt x="3671" y="0"/>
                  </a:moveTo>
                  <a:cubicBezTo>
                    <a:pt x="3442" y="0"/>
                    <a:pt x="3215" y="89"/>
                    <a:pt x="3049" y="268"/>
                  </a:cubicBezTo>
                  <a:lnTo>
                    <a:pt x="358" y="2935"/>
                  </a:lnTo>
                  <a:cubicBezTo>
                    <a:pt x="1" y="3292"/>
                    <a:pt x="1" y="3864"/>
                    <a:pt x="358" y="4221"/>
                  </a:cubicBezTo>
                  <a:lnTo>
                    <a:pt x="739" y="4578"/>
                  </a:lnTo>
                  <a:cubicBezTo>
                    <a:pt x="763" y="4626"/>
                    <a:pt x="810" y="4626"/>
                    <a:pt x="858" y="4626"/>
                  </a:cubicBezTo>
                  <a:cubicBezTo>
                    <a:pt x="929" y="4626"/>
                    <a:pt x="1001" y="4578"/>
                    <a:pt x="1001" y="4483"/>
                  </a:cubicBezTo>
                  <a:cubicBezTo>
                    <a:pt x="1001" y="4435"/>
                    <a:pt x="1001" y="4388"/>
                    <a:pt x="953" y="4364"/>
                  </a:cubicBezTo>
                  <a:lnTo>
                    <a:pt x="596" y="3983"/>
                  </a:lnTo>
                  <a:cubicBezTo>
                    <a:pt x="358" y="3769"/>
                    <a:pt x="358" y="3388"/>
                    <a:pt x="596" y="3173"/>
                  </a:cubicBezTo>
                  <a:lnTo>
                    <a:pt x="3263" y="482"/>
                  </a:lnTo>
                  <a:cubicBezTo>
                    <a:pt x="3382" y="375"/>
                    <a:pt x="3531" y="322"/>
                    <a:pt x="3680" y="322"/>
                  </a:cubicBezTo>
                  <a:cubicBezTo>
                    <a:pt x="3829" y="322"/>
                    <a:pt x="3978" y="375"/>
                    <a:pt x="4097" y="482"/>
                  </a:cubicBezTo>
                  <a:cubicBezTo>
                    <a:pt x="8740" y="5174"/>
                    <a:pt x="8645" y="4959"/>
                    <a:pt x="8717" y="5198"/>
                  </a:cubicBezTo>
                  <a:cubicBezTo>
                    <a:pt x="8979" y="5983"/>
                    <a:pt x="9002" y="6007"/>
                    <a:pt x="9002" y="6174"/>
                  </a:cubicBezTo>
                  <a:cubicBezTo>
                    <a:pt x="9002" y="6412"/>
                    <a:pt x="8883" y="6603"/>
                    <a:pt x="8693" y="6745"/>
                  </a:cubicBezTo>
                  <a:lnTo>
                    <a:pt x="8336" y="6388"/>
                  </a:lnTo>
                  <a:cubicBezTo>
                    <a:pt x="8240" y="6293"/>
                    <a:pt x="8115" y="6245"/>
                    <a:pt x="7990" y="6245"/>
                  </a:cubicBezTo>
                  <a:cubicBezTo>
                    <a:pt x="7865" y="6245"/>
                    <a:pt x="7740" y="6293"/>
                    <a:pt x="7645" y="6388"/>
                  </a:cubicBezTo>
                  <a:lnTo>
                    <a:pt x="6478" y="7555"/>
                  </a:lnTo>
                  <a:cubicBezTo>
                    <a:pt x="6288" y="7746"/>
                    <a:pt x="6288" y="8031"/>
                    <a:pt x="6478" y="8222"/>
                  </a:cubicBezTo>
                  <a:lnTo>
                    <a:pt x="6835" y="8579"/>
                  </a:lnTo>
                  <a:cubicBezTo>
                    <a:pt x="6716" y="8770"/>
                    <a:pt x="6502" y="8889"/>
                    <a:pt x="6288" y="8913"/>
                  </a:cubicBezTo>
                  <a:cubicBezTo>
                    <a:pt x="6121" y="8913"/>
                    <a:pt x="6073" y="8865"/>
                    <a:pt x="5287" y="8603"/>
                  </a:cubicBezTo>
                  <a:cubicBezTo>
                    <a:pt x="5216" y="8579"/>
                    <a:pt x="5121" y="8532"/>
                    <a:pt x="5073" y="8484"/>
                  </a:cubicBezTo>
                  <a:cubicBezTo>
                    <a:pt x="1464" y="4898"/>
                    <a:pt x="1442" y="4792"/>
                    <a:pt x="1353" y="4792"/>
                  </a:cubicBezTo>
                  <a:cubicBezTo>
                    <a:pt x="1347" y="4792"/>
                    <a:pt x="1341" y="4793"/>
                    <a:pt x="1334" y="4793"/>
                  </a:cubicBezTo>
                  <a:cubicBezTo>
                    <a:pt x="1191" y="4793"/>
                    <a:pt x="1120" y="4983"/>
                    <a:pt x="1215" y="5078"/>
                  </a:cubicBezTo>
                  <a:lnTo>
                    <a:pt x="4835" y="8698"/>
                  </a:lnTo>
                  <a:cubicBezTo>
                    <a:pt x="5073" y="8936"/>
                    <a:pt x="5311" y="8936"/>
                    <a:pt x="6002" y="9175"/>
                  </a:cubicBezTo>
                  <a:cubicBezTo>
                    <a:pt x="6092" y="9209"/>
                    <a:pt x="6187" y="9226"/>
                    <a:pt x="6281" y="9226"/>
                  </a:cubicBezTo>
                  <a:cubicBezTo>
                    <a:pt x="6510" y="9226"/>
                    <a:pt x="6738" y="9129"/>
                    <a:pt x="6907" y="8960"/>
                  </a:cubicBezTo>
                  <a:lnTo>
                    <a:pt x="7526" y="8341"/>
                  </a:lnTo>
                  <a:lnTo>
                    <a:pt x="7835" y="8651"/>
                  </a:lnTo>
                  <a:cubicBezTo>
                    <a:pt x="7865" y="8680"/>
                    <a:pt x="7902" y="8694"/>
                    <a:pt x="7939" y="8694"/>
                  </a:cubicBezTo>
                  <a:cubicBezTo>
                    <a:pt x="8019" y="8694"/>
                    <a:pt x="8097" y="8630"/>
                    <a:pt x="8097" y="8532"/>
                  </a:cubicBezTo>
                  <a:cubicBezTo>
                    <a:pt x="8097" y="8412"/>
                    <a:pt x="8050" y="8460"/>
                    <a:pt x="7050" y="7412"/>
                  </a:cubicBezTo>
                  <a:lnTo>
                    <a:pt x="7526" y="6936"/>
                  </a:lnTo>
                  <a:lnTo>
                    <a:pt x="8121" y="7531"/>
                  </a:lnTo>
                  <a:lnTo>
                    <a:pt x="9336" y="8746"/>
                  </a:lnTo>
                  <a:lnTo>
                    <a:pt x="8860" y="9222"/>
                  </a:lnTo>
                  <a:cubicBezTo>
                    <a:pt x="8550" y="8936"/>
                    <a:pt x="8526" y="8865"/>
                    <a:pt x="8431" y="8865"/>
                  </a:cubicBezTo>
                  <a:cubicBezTo>
                    <a:pt x="8288" y="8865"/>
                    <a:pt x="8217" y="9032"/>
                    <a:pt x="8312" y="9127"/>
                  </a:cubicBezTo>
                  <a:lnTo>
                    <a:pt x="9812" y="10627"/>
                  </a:lnTo>
                  <a:cubicBezTo>
                    <a:pt x="9836" y="10651"/>
                    <a:pt x="9872" y="10663"/>
                    <a:pt x="9910" y="10663"/>
                  </a:cubicBezTo>
                  <a:cubicBezTo>
                    <a:pt x="9949" y="10663"/>
                    <a:pt x="9991" y="10651"/>
                    <a:pt x="10026" y="10627"/>
                  </a:cubicBezTo>
                  <a:lnTo>
                    <a:pt x="10717" y="9913"/>
                  </a:lnTo>
                  <a:cubicBezTo>
                    <a:pt x="10788" y="9865"/>
                    <a:pt x="10788" y="9770"/>
                    <a:pt x="10717" y="9698"/>
                  </a:cubicBezTo>
                  <a:lnTo>
                    <a:pt x="10693" y="9722"/>
                  </a:lnTo>
                  <a:lnTo>
                    <a:pt x="8431" y="7412"/>
                  </a:lnTo>
                  <a:lnTo>
                    <a:pt x="9050" y="6793"/>
                  </a:lnTo>
                  <a:cubicBezTo>
                    <a:pt x="9288" y="6555"/>
                    <a:pt x="9383" y="6198"/>
                    <a:pt x="9264" y="5888"/>
                  </a:cubicBezTo>
                  <a:cubicBezTo>
                    <a:pt x="9002" y="5198"/>
                    <a:pt x="9026" y="4983"/>
                    <a:pt x="8788" y="4721"/>
                  </a:cubicBezTo>
                  <a:lnTo>
                    <a:pt x="4311" y="268"/>
                  </a:lnTo>
                  <a:cubicBezTo>
                    <a:pt x="4132" y="89"/>
                    <a:pt x="3900" y="0"/>
                    <a:pt x="36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44"/>
            <p:cNvSpPr/>
            <p:nvPr/>
          </p:nvSpPr>
          <p:spPr>
            <a:xfrm>
              <a:off x="6476992" y="4027061"/>
              <a:ext cx="37000" cy="34280"/>
            </a:xfrm>
            <a:custGeom>
              <a:rect b="b" l="l" r="r" t="t"/>
              <a:pathLst>
                <a:path extrusionOk="0" h="1021" w="1102">
                  <a:moveTo>
                    <a:pt x="935" y="1"/>
                  </a:moveTo>
                  <a:cubicBezTo>
                    <a:pt x="816" y="1"/>
                    <a:pt x="840" y="48"/>
                    <a:pt x="125" y="739"/>
                  </a:cubicBezTo>
                  <a:cubicBezTo>
                    <a:pt x="0" y="846"/>
                    <a:pt x="103" y="1020"/>
                    <a:pt x="233" y="1020"/>
                  </a:cubicBezTo>
                  <a:cubicBezTo>
                    <a:pt x="276" y="1020"/>
                    <a:pt x="322" y="1001"/>
                    <a:pt x="364" y="953"/>
                  </a:cubicBezTo>
                  <a:cubicBezTo>
                    <a:pt x="1030" y="239"/>
                    <a:pt x="1102" y="263"/>
                    <a:pt x="1102" y="144"/>
                  </a:cubicBezTo>
                  <a:cubicBezTo>
                    <a:pt x="1102" y="48"/>
                    <a:pt x="1030" y="1"/>
                    <a:pt x="9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44"/>
            <p:cNvSpPr/>
            <p:nvPr/>
          </p:nvSpPr>
          <p:spPr>
            <a:xfrm>
              <a:off x="6517181" y="3987745"/>
              <a:ext cx="35992" cy="33743"/>
            </a:xfrm>
            <a:custGeom>
              <a:rect b="b" l="l" r="r" t="t"/>
              <a:pathLst>
                <a:path extrusionOk="0" h="1005" w="1072">
                  <a:moveTo>
                    <a:pt x="941" y="0"/>
                  </a:moveTo>
                  <a:cubicBezTo>
                    <a:pt x="930" y="0"/>
                    <a:pt x="917" y="2"/>
                    <a:pt x="905" y="5"/>
                  </a:cubicBezTo>
                  <a:cubicBezTo>
                    <a:pt x="857" y="5"/>
                    <a:pt x="834" y="5"/>
                    <a:pt x="810" y="52"/>
                  </a:cubicBezTo>
                  <a:lnTo>
                    <a:pt x="95" y="743"/>
                  </a:lnTo>
                  <a:cubicBezTo>
                    <a:pt x="0" y="838"/>
                    <a:pt x="71" y="1005"/>
                    <a:pt x="214" y="1005"/>
                  </a:cubicBezTo>
                  <a:cubicBezTo>
                    <a:pt x="333" y="1005"/>
                    <a:pt x="310" y="957"/>
                    <a:pt x="1024" y="267"/>
                  </a:cubicBezTo>
                  <a:cubicBezTo>
                    <a:pt x="1048" y="243"/>
                    <a:pt x="1072" y="195"/>
                    <a:pt x="1072" y="148"/>
                  </a:cubicBezTo>
                  <a:cubicBezTo>
                    <a:pt x="1072" y="65"/>
                    <a:pt x="1018" y="0"/>
                    <a:pt x="9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44"/>
            <p:cNvSpPr/>
            <p:nvPr/>
          </p:nvSpPr>
          <p:spPr>
            <a:xfrm>
              <a:off x="6432405" y="3940706"/>
              <a:ext cx="82393" cy="81587"/>
            </a:xfrm>
            <a:custGeom>
              <a:rect b="b" l="l" r="r" t="t"/>
              <a:pathLst>
                <a:path extrusionOk="0" h="2430" w="2454">
                  <a:moveTo>
                    <a:pt x="406" y="382"/>
                  </a:moveTo>
                  <a:lnTo>
                    <a:pt x="1596" y="691"/>
                  </a:lnTo>
                  <a:cubicBezTo>
                    <a:pt x="1906" y="787"/>
                    <a:pt x="2144" y="1072"/>
                    <a:pt x="2144" y="1406"/>
                  </a:cubicBezTo>
                  <a:cubicBezTo>
                    <a:pt x="2120" y="1787"/>
                    <a:pt x="1811" y="2120"/>
                    <a:pt x="1430" y="2120"/>
                  </a:cubicBezTo>
                  <a:cubicBezTo>
                    <a:pt x="1096" y="2120"/>
                    <a:pt x="810" y="1882"/>
                    <a:pt x="715" y="1572"/>
                  </a:cubicBezTo>
                  <a:lnTo>
                    <a:pt x="406" y="382"/>
                  </a:lnTo>
                  <a:close/>
                  <a:moveTo>
                    <a:pt x="197" y="0"/>
                  </a:moveTo>
                  <a:cubicBezTo>
                    <a:pt x="195" y="0"/>
                    <a:pt x="194" y="1"/>
                    <a:pt x="191" y="1"/>
                  </a:cubicBezTo>
                  <a:cubicBezTo>
                    <a:pt x="72" y="1"/>
                    <a:pt x="1" y="96"/>
                    <a:pt x="24" y="191"/>
                  </a:cubicBezTo>
                  <a:lnTo>
                    <a:pt x="429" y="1644"/>
                  </a:lnTo>
                  <a:cubicBezTo>
                    <a:pt x="548" y="2120"/>
                    <a:pt x="953" y="2430"/>
                    <a:pt x="1430" y="2430"/>
                  </a:cubicBezTo>
                  <a:cubicBezTo>
                    <a:pt x="2001" y="2430"/>
                    <a:pt x="2454" y="1977"/>
                    <a:pt x="2454" y="1406"/>
                  </a:cubicBezTo>
                  <a:cubicBezTo>
                    <a:pt x="2454" y="929"/>
                    <a:pt x="2120" y="525"/>
                    <a:pt x="1668" y="406"/>
                  </a:cubicBezTo>
                  <a:cubicBezTo>
                    <a:pt x="275" y="20"/>
                    <a:pt x="212" y="0"/>
                    <a:pt x="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44"/>
            <p:cNvSpPr/>
            <p:nvPr/>
          </p:nvSpPr>
          <p:spPr>
            <a:xfrm>
              <a:off x="6669881" y="4178988"/>
              <a:ext cx="14101" cy="10509"/>
            </a:xfrm>
            <a:custGeom>
              <a:rect b="b" l="l" r="r" t="t"/>
              <a:pathLst>
                <a:path extrusionOk="0" h="313" w="420">
                  <a:moveTo>
                    <a:pt x="202" y="1"/>
                  </a:moveTo>
                  <a:cubicBezTo>
                    <a:pt x="166" y="1"/>
                    <a:pt x="129" y="15"/>
                    <a:pt x="96" y="48"/>
                  </a:cubicBezTo>
                  <a:cubicBezTo>
                    <a:pt x="1" y="119"/>
                    <a:pt x="24" y="238"/>
                    <a:pt x="120" y="286"/>
                  </a:cubicBezTo>
                  <a:cubicBezTo>
                    <a:pt x="138" y="304"/>
                    <a:pt x="163" y="312"/>
                    <a:pt x="190" y="312"/>
                  </a:cubicBezTo>
                  <a:cubicBezTo>
                    <a:pt x="233" y="312"/>
                    <a:pt x="281" y="292"/>
                    <a:pt x="310" y="262"/>
                  </a:cubicBezTo>
                  <a:cubicBezTo>
                    <a:pt x="420" y="153"/>
                    <a:pt x="319" y="1"/>
                    <a:pt x="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3" name="Google Shape;933;p44"/>
          <p:cNvGrpSpPr/>
          <p:nvPr/>
        </p:nvGrpSpPr>
        <p:grpSpPr>
          <a:xfrm>
            <a:off x="4992077" y="3336032"/>
            <a:ext cx="376644" cy="358883"/>
            <a:chOff x="5544077" y="3275619"/>
            <a:chExt cx="376644" cy="358883"/>
          </a:xfrm>
        </p:grpSpPr>
        <p:sp>
          <p:nvSpPr>
            <p:cNvPr id="934" name="Google Shape;934;p44"/>
            <p:cNvSpPr/>
            <p:nvPr/>
          </p:nvSpPr>
          <p:spPr>
            <a:xfrm>
              <a:off x="5544077" y="3275619"/>
              <a:ext cx="376644" cy="358883"/>
            </a:xfrm>
            <a:custGeom>
              <a:rect b="b" l="l" r="r" t="t"/>
              <a:pathLst>
                <a:path extrusionOk="0" h="10689" w="11218">
                  <a:moveTo>
                    <a:pt x="8457" y="318"/>
                  </a:moveTo>
                  <a:cubicBezTo>
                    <a:pt x="9711" y="318"/>
                    <a:pt x="10908" y="1294"/>
                    <a:pt x="10908" y="2759"/>
                  </a:cubicBezTo>
                  <a:cubicBezTo>
                    <a:pt x="10908" y="4092"/>
                    <a:pt x="9812" y="5188"/>
                    <a:pt x="8479" y="5188"/>
                  </a:cubicBezTo>
                  <a:cubicBezTo>
                    <a:pt x="6312" y="5188"/>
                    <a:pt x="5216" y="2568"/>
                    <a:pt x="6740" y="1044"/>
                  </a:cubicBezTo>
                  <a:cubicBezTo>
                    <a:pt x="7242" y="542"/>
                    <a:pt x="7856" y="318"/>
                    <a:pt x="8457" y="318"/>
                  </a:cubicBezTo>
                  <a:close/>
                  <a:moveTo>
                    <a:pt x="3811" y="5450"/>
                  </a:moveTo>
                  <a:lnTo>
                    <a:pt x="3811" y="5831"/>
                  </a:lnTo>
                  <a:lnTo>
                    <a:pt x="2811" y="5831"/>
                  </a:lnTo>
                  <a:lnTo>
                    <a:pt x="2811" y="5450"/>
                  </a:lnTo>
                  <a:cubicBezTo>
                    <a:pt x="2978" y="5473"/>
                    <a:pt x="3144" y="5485"/>
                    <a:pt x="3311" y="5485"/>
                  </a:cubicBezTo>
                  <a:cubicBezTo>
                    <a:pt x="3478" y="5485"/>
                    <a:pt x="3644" y="5473"/>
                    <a:pt x="3811" y="5450"/>
                  </a:cubicBezTo>
                  <a:close/>
                  <a:moveTo>
                    <a:pt x="8955" y="5473"/>
                  </a:moveTo>
                  <a:lnTo>
                    <a:pt x="8955" y="5854"/>
                  </a:lnTo>
                  <a:lnTo>
                    <a:pt x="7979" y="5854"/>
                  </a:lnTo>
                  <a:lnTo>
                    <a:pt x="7979" y="5473"/>
                  </a:lnTo>
                  <a:cubicBezTo>
                    <a:pt x="8133" y="5497"/>
                    <a:pt x="8294" y="5509"/>
                    <a:pt x="8458" y="5509"/>
                  </a:cubicBezTo>
                  <a:cubicBezTo>
                    <a:pt x="8622" y="5509"/>
                    <a:pt x="8788" y="5497"/>
                    <a:pt x="8955" y="5473"/>
                  </a:cubicBezTo>
                  <a:close/>
                  <a:moveTo>
                    <a:pt x="3478" y="6140"/>
                  </a:moveTo>
                  <a:lnTo>
                    <a:pt x="3478" y="7117"/>
                  </a:lnTo>
                  <a:lnTo>
                    <a:pt x="3120" y="7117"/>
                  </a:lnTo>
                  <a:lnTo>
                    <a:pt x="3120" y="6140"/>
                  </a:lnTo>
                  <a:close/>
                  <a:moveTo>
                    <a:pt x="8645" y="6140"/>
                  </a:moveTo>
                  <a:lnTo>
                    <a:pt x="8645" y="7140"/>
                  </a:lnTo>
                  <a:lnTo>
                    <a:pt x="8312" y="7140"/>
                  </a:lnTo>
                  <a:lnTo>
                    <a:pt x="8312" y="6140"/>
                  </a:lnTo>
                  <a:close/>
                  <a:moveTo>
                    <a:pt x="8645" y="7450"/>
                  </a:moveTo>
                  <a:lnTo>
                    <a:pt x="8645" y="10379"/>
                  </a:lnTo>
                  <a:lnTo>
                    <a:pt x="8312" y="10379"/>
                  </a:lnTo>
                  <a:lnTo>
                    <a:pt x="8312" y="7450"/>
                  </a:lnTo>
                  <a:close/>
                  <a:moveTo>
                    <a:pt x="8434" y="1"/>
                  </a:moveTo>
                  <a:cubicBezTo>
                    <a:pt x="7379" y="1"/>
                    <a:pt x="6325" y="576"/>
                    <a:pt x="5883" y="1830"/>
                  </a:cubicBezTo>
                  <a:cubicBezTo>
                    <a:pt x="5476" y="670"/>
                    <a:pt x="4393" y="5"/>
                    <a:pt x="3284" y="5"/>
                  </a:cubicBezTo>
                  <a:cubicBezTo>
                    <a:pt x="2640" y="5"/>
                    <a:pt x="1987" y="229"/>
                    <a:pt x="1453" y="711"/>
                  </a:cubicBezTo>
                  <a:cubicBezTo>
                    <a:pt x="1342" y="822"/>
                    <a:pt x="1434" y="993"/>
                    <a:pt x="1560" y="993"/>
                  </a:cubicBezTo>
                  <a:cubicBezTo>
                    <a:pt x="1594" y="993"/>
                    <a:pt x="1632" y="980"/>
                    <a:pt x="1668" y="949"/>
                  </a:cubicBezTo>
                  <a:cubicBezTo>
                    <a:pt x="2184" y="481"/>
                    <a:pt x="2748" y="283"/>
                    <a:pt x="3287" y="283"/>
                  </a:cubicBezTo>
                  <a:cubicBezTo>
                    <a:pt x="5110" y="283"/>
                    <a:pt x="6652" y="2548"/>
                    <a:pt x="5145" y="4330"/>
                  </a:cubicBezTo>
                  <a:cubicBezTo>
                    <a:pt x="4663" y="4895"/>
                    <a:pt x="3981" y="5189"/>
                    <a:pt x="3295" y="5189"/>
                  </a:cubicBezTo>
                  <a:cubicBezTo>
                    <a:pt x="2794" y="5189"/>
                    <a:pt x="2290" y="5033"/>
                    <a:pt x="1858" y="4711"/>
                  </a:cubicBezTo>
                  <a:cubicBezTo>
                    <a:pt x="810" y="3949"/>
                    <a:pt x="549" y="2520"/>
                    <a:pt x="1263" y="1449"/>
                  </a:cubicBezTo>
                  <a:cubicBezTo>
                    <a:pt x="1331" y="1313"/>
                    <a:pt x="1218" y="1190"/>
                    <a:pt x="1113" y="1190"/>
                  </a:cubicBezTo>
                  <a:cubicBezTo>
                    <a:pt x="1070" y="1190"/>
                    <a:pt x="1028" y="1210"/>
                    <a:pt x="1001" y="1258"/>
                  </a:cubicBezTo>
                  <a:cubicBezTo>
                    <a:pt x="1" y="2806"/>
                    <a:pt x="763" y="4854"/>
                    <a:pt x="2501" y="5378"/>
                  </a:cubicBezTo>
                  <a:cubicBezTo>
                    <a:pt x="2477" y="5569"/>
                    <a:pt x="2477" y="5783"/>
                    <a:pt x="2501" y="5974"/>
                  </a:cubicBezTo>
                  <a:cubicBezTo>
                    <a:pt x="2501" y="6069"/>
                    <a:pt x="2573" y="6140"/>
                    <a:pt x="2644" y="6140"/>
                  </a:cubicBezTo>
                  <a:lnTo>
                    <a:pt x="2811" y="6140"/>
                  </a:lnTo>
                  <a:lnTo>
                    <a:pt x="2811" y="10498"/>
                  </a:lnTo>
                  <a:cubicBezTo>
                    <a:pt x="2811" y="10594"/>
                    <a:pt x="2882" y="10665"/>
                    <a:pt x="2978" y="10665"/>
                  </a:cubicBezTo>
                  <a:lnTo>
                    <a:pt x="3621" y="10665"/>
                  </a:lnTo>
                  <a:cubicBezTo>
                    <a:pt x="3716" y="10665"/>
                    <a:pt x="3787" y="10594"/>
                    <a:pt x="3787" y="10498"/>
                  </a:cubicBezTo>
                  <a:lnTo>
                    <a:pt x="3787" y="8903"/>
                  </a:lnTo>
                  <a:cubicBezTo>
                    <a:pt x="3787" y="8831"/>
                    <a:pt x="3716" y="8760"/>
                    <a:pt x="3644" y="8736"/>
                  </a:cubicBezTo>
                  <a:cubicBezTo>
                    <a:pt x="3549" y="8736"/>
                    <a:pt x="3478" y="8807"/>
                    <a:pt x="3478" y="8903"/>
                  </a:cubicBezTo>
                  <a:lnTo>
                    <a:pt x="3478" y="10379"/>
                  </a:lnTo>
                  <a:lnTo>
                    <a:pt x="3120" y="10379"/>
                  </a:lnTo>
                  <a:lnTo>
                    <a:pt x="3120" y="7450"/>
                  </a:lnTo>
                  <a:lnTo>
                    <a:pt x="3478" y="7450"/>
                  </a:lnTo>
                  <a:lnTo>
                    <a:pt x="3478" y="8260"/>
                  </a:lnTo>
                  <a:cubicBezTo>
                    <a:pt x="3442" y="8355"/>
                    <a:pt x="3531" y="8403"/>
                    <a:pt x="3621" y="8403"/>
                  </a:cubicBezTo>
                  <a:cubicBezTo>
                    <a:pt x="3710" y="8403"/>
                    <a:pt x="3799" y="8355"/>
                    <a:pt x="3763" y="8260"/>
                  </a:cubicBezTo>
                  <a:lnTo>
                    <a:pt x="3763" y="6140"/>
                  </a:lnTo>
                  <a:lnTo>
                    <a:pt x="3930" y="6140"/>
                  </a:lnTo>
                  <a:cubicBezTo>
                    <a:pt x="3930" y="6140"/>
                    <a:pt x="4097" y="6069"/>
                    <a:pt x="4097" y="5997"/>
                  </a:cubicBezTo>
                  <a:cubicBezTo>
                    <a:pt x="4121" y="5783"/>
                    <a:pt x="4121" y="5593"/>
                    <a:pt x="4097" y="5402"/>
                  </a:cubicBezTo>
                  <a:cubicBezTo>
                    <a:pt x="4930" y="5140"/>
                    <a:pt x="5597" y="4497"/>
                    <a:pt x="5883" y="3687"/>
                  </a:cubicBezTo>
                  <a:cubicBezTo>
                    <a:pt x="6169" y="4497"/>
                    <a:pt x="6836" y="5140"/>
                    <a:pt x="7669" y="5402"/>
                  </a:cubicBezTo>
                  <a:lnTo>
                    <a:pt x="7669" y="5997"/>
                  </a:lnTo>
                  <a:cubicBezTo>
                    <a:pt x="7669" y="6093"/>
                    <a:pt x="7740" y="6164"/>
                    <a:pt x="7836" y="6164"/>
                  </a:cubicBezTo>
                  <a:lnTo>
                    <a:pt x="8002" y="6164"/>
                  </a:lnTo>
                  <a:lnTo>
                    <a:pt x="8002" y="10522"/>
                  </a:lnTo>
                  <a:cubicBezTo>
                    <a:pt x="8002" y="10617"/>
                    <a:pt x="8074" y="10689"/>
                    <a:pt x="8169" y="10689"/>
                  </a:cubicBezTo>
                  <a:lnTo>
                    <a:pt x="8836" y="10689"/>
                  </a:lnTo>
                  <a:cubicBezTo>
                    <a:pt x="8907" y="10689"/>
                    <a:pt x="8979" y="10617"/>
                    <a:pt x="8979" y="10522"/>
                  </a:cubicBezTo>
                  <a:lnTo>
                    <a:pt x="8979" y="6140"/>
                  </a:lnTo>
                  <a:lnTo>
                    <a:pt x="9122" y="6140"/>
                  </a:lnTo>
                  <a:cubicBezTo>
                    <a:pt x="9217" y="6140"/>
                    <a:pt x="9288" y="6069"/>
                    <a:pt x="9288" y="5974"/>
                  </a:cubicBezTo>
                  <a:lnTo>
                    <a:pt x="9288" y="5378"/>
                  </a:lnTo>
                  <a:cubicBezTo>
                    <a:pt x="10432" y="5045"/>
                    <a:pt x="11217" y="3973"/>
                    <a:pt x="11217" y="2759"/>
                  </a:cubicBezTo>
                  <a:cubicBezTo>
                    <a:pt x="11217" y="999"/>
                    <a:pt x="9825" y="1"/>
                    <a:pt x="84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44"/>
            <p:cNvSpPr/>
            <p:nvPr/>
          </p:nvSpPr>
          <p:spPr>
            <a:xfrm>
              <a:off x="5745695" y="3297846"/>
              <a:ext cx="173415" cy="139974"/>
            </a:xfrm>
            <a:custGeom>
              <a:rect b="b" l="l" r="r" t="t"/>
              <a:pathLst>
                <a:path extrusionOk="0" h="4169" w="5165">
                  <a:moveTo>
                    <a:pt x="2474" y="1"/>
                  </a:moveTo>
                  <a:cubicBezTo>
                    <a:pt x="1092" y="1"/>
                    <a:pt x="68" y="1335"/>
                    <a:pt x="473" y="2692"/>
                  </a:cubicBezTo>
                  <a:cubicBezTo>
                    <a:pt x="752" y="3611"/>
                    <a:pt x="1597" y="4168"/>
                    <a:pt x="2478" y="4168"/>
                  </a:cubicBezTo>
                  <a:cubicBezTo>
                    <a:pt x="2874" y="4168"/>
                    <a:pt x="3278" y="4055"/>
                    <a:pt x="3641" y="3811"/>
                  </a:cubicBezTo>
                  <a:cubicBezTo>
                    <a:pt x="3712" y="3764"/>
                    <a:pt x="3736" y="3668"/>
                    <a:pt x="3688" y="3597"/>
                  </a:cubicBezTo>
                  <a:cubicBezTo>
                    <a:pt x="3658" y="3551"/>
                    <a:pt x="3607" y="3524"/>
                    <a:pt x="3556" y="3524"/>
                  </a:cubicBezTo>
                  <a:cubicBezTo>
                    <a:pt x="3528" y="3524"/>
                    <a:pt x="3499" y="3532"/>
                    <a:pt x="3474" y="3549"/>
                  </a:cubicBezTo>
                  <a:cubicBezTo>
                    <a:pt x="3136" y="3776"/>
                    <a:pt x="2793" y="3874"/>
                    <a:pt x="2469" y="3874"/>
                  </a:cubicBezTo>
                  <a:cubicBezTo>
                    <a:pt x="1057" y="3874"/>
                    <a:pt x="0" y="2012"/>
                    <a:pt x="1259" y="811"/>
                  </a:cubicBezTo>
                  <a:cubicBezTo>
                    <a:pt x="1634" y="448"/>
                    <a:pt x="2057" y="294"/>
                    <a:pt x="2466" y="294"/>
                  </a:cubicBezTo>
                  <a:cubicBezTo>
                    <a:pt x="3745" y="294"/>
                    <a:pt x="4877" y="1803"/>
                    <a:pt x="3903" y="3121"/>
                  </a:cubicBezTo>
                  <a:cubicBezTo>
                    <a:pt x="3855" y="3192"/>
                    <a:pt x="3879" y="3287"/>
                    <a:pt x="3950" y="3335"/>
                  </a:cubicBezTo>
                  <a:cubicBezTo>
                    <a:pt x="3982" y="3356"/>
                    <a:pt x="4019" y="3368"/>
                    <a:pt x="4055" y="3368"/>
                  </a:cubicBezTo>
                  <a:cubicBezTo>
                    <a:pt x="4098" y="3368"/>
                    <a:pt x="4138" y="3350"/>
                    <a:pt x="4165" y="3311"/>
                  </a:cubicBezTo>
                  <a:cubicBezTo>
                    <a:pt x="5165" y="1930"/>
                    <a:pt x="4188" y="1"/>
                    <a:pt x="24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44"/>
            <p:cNvSpPr/>
            <p:nvPr/>
          </p:nvSpPr>
          <p:spPr>
            <a:xfrm>
              <a:off x="5799952" y="3379567"/>
              <a:ext cx="57615" cy="22260"/>
            </a:xfrm>
            <a:custGeom>
              <a:rect b="b" l="l" r="r" t="t"/>
              <a:pathLst>
                <a:path extrusionOk="0" h="663" w="1716">
                  <a:moveTo>
                    <a:pt x="178" y="0"/>
                  </a:moveTo>
                  <a:cubicBezTo>
                    <a:pt x="140" y="0"/>
                    <a:pt x="102" y="14"/>
                    <a:pt x="72" y="44"/>
                  </a:cubicBezTo>
                  <a:cubicBezTo>
                    <a:pt x="24" y="115"/>
                    <a:pt x="0" y="187"/>
                    <a:pt x="48" y="258"/>
                  </a:cubicBezTo>
                  <a:cubicBezTo>
                    <a:pt x="239" y="520"/>
                    <a:pt x="548" y="663"/>
                    <a:pt x="882" y="663"/>
                  </a:cubicBezTo>
                  <a:cubicBezTo>
                    <a:pt x="1191" y="663"/>
                    <a:pt x="1501" y="520"/>
                    <a:pt x="1667" y="258"/>
                  </a:cubicBezTo>
                  <a:cubicBezTo>
                    <a:pt x="1715" y="187"/>
                    <a:pt x="1715" y="115"/>
                    <a:pt x="1644" y="44"/>
                  </a:cubicBezTo>
                  <a:cubicBezTo>
                    <a:pt x="1614" y="14"/>
                    <a:pt x="1580" y="0"/>
                    <a:pt x="1545" y="0"/>
                  </a:cubicBezTo>
                  <a:cubicBezTo>
                    <a:pt x="1497" y="0"/>
                    <a:pt x="1447" y="26"/>
                    <a:pt x="1405" y="67"/>
                  </a:cubicBezTo>
                  <a:cubicBezTo>
                    <a:pt x="1286" y="258"/>
                    <a:pt x="1072" y="353"/>
                    <a:pt x="858" y="353"/>
                  </a:cubicBezTo>
                  <a:cubicBezTo>
                    <a:pt x="643" y="353"/>
                    <a:pt x="429" y="258"/>
                    <a:pt x="310" y="67"/>
                  </a:cubicBezTo>
                  <a:cubicBezTo>
                    <a:pt x="282" y="26"/>
                    <a:pt x="231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44"/>
            <p:cNvSpPr/>
            <p:nvPr/>
          </p:nvSpPr>
          <p:spPr>
            <a:xfrm>
              <a:off x="5803948" y="3344246"/>
              <a:ext cx="10442" cy="17627"/>
            </a:xfrm>
            <a:custGeom>
              <a:rect b="b" l="l" r="r" t="t"/>
              <a:pathLst>
                <a:path extrusionOk="0" h="525" w="311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57"/>
                  </a:lnTo>
                  <a:cubicBezTo>
                    <a:pt x="0" y="429"/>
                    <a:pt x="48" y="500"/>
                    <a:pt x="143" y="524"/>
                  </a:cubicBezTo>
                  <a:cubicBezTo>
                    <a:pt x="239" y="524"/>
                    <a:pt x="310" y="453"/>
                    <a:pt x="310" y="357"/>
                  </a:cubicBezTo>
                  <a:lnTo>
                    <a:pt x="310" y="167"/>
                  </a:lnTo>
                  <a:cubicBezTo>
                    <a:pt x="310" y="95"/>
                    <a:pt x="262" y="24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44"/>
            <p:cNvSpPr/>
            <p:nvPr/>
          </p:nvSpPr>
          <p:spPr>
            <a:xfrm>
              <a:off x="5843936" y="3344246"/>
              <a:ext cx="10408" cy="17627"/>
            </a:xfrm>
            <a:custGeom>
              <a:rect b="b" l="l" r="r" t="t"/>
              <a:pathLst>
                <a:path extrusionOk="0" h="525" w="31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57"/>
                  </a:lnTo>
                  <a:cubicBezTo>
                    <a:pt x="0" y="429"/>
                    <a:pt x="48" y="500"/>
                    <a:pt x="143" y="524"/>
                  </a:cubicBezTo>
                  <a:cubicBezTo>
                    <a:pt x="238" y="524"/>
                    <a:pt x="310" y="453"/>
                    <a:pt x="310" y="357"/>
                  </a:cubicBezTo>
                  <a:lnTo>
                    <a:pt x="310" y="167"/>
                  </a:lnTo>
                  <a:cubicBezTo>
                    <a:pt x="310" y="95"/>
                    <a:pt x="262" y="24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44"/>
            <p:cNvSpPr/>
            <p:nvPr/>
          </p:nvSpPr>
          <p:spPr>
            <a:xfrm>
              <a:off x="5584871" y="3297275"/>
              <a:ext cx="163947" cy="140545"/>
            </a:xfrm>
            <a:custGeom>
              <a:rect b="b" l="l" r="r" t="t"/>
              <a:pathLst>
                <a:path extrusionOk="0" h="4186" w="4883">
                  <a:moveTo>
                    <a:pt x="2096" y="328"/>
                  </a:moveTo>
                  <a:cubicBezTo>
                    <a:pt x="3668" y="328"/>
                    <a:pt x="4454" y="2233"/>
                    <a:pt x="3334" y="3352"/>
                  </a:cubicBezTo>
                  <a:cubicBezTo>
                    <a:pt x="2972" y="3714"/>
                    <a:pt x="2529" y="3877"/>
                    <a:pt x="2097" y="3877"/>
                  </a:cubicBezTo>
                  <a:cubicBezTo>
                    <a:pt x="1194" y="3877"/>
                    <a:pt x="334" y="3169"/>
                    <a:pt x="334" y="2090"/>
                  </a:cubicBezTo>
                  <a:cubicBezTo>
                    <a:pt x="334" y="1113"/>
                    <a:pt x="1120" y="328"/>
                    <a:pt x="2096" y="328"/>
                  </a:cubicBezTo>
                  <a:close/>
                  <a:moveTo>
                    <a:pt x="2102" y="1"/>
                  </a:moveTo>
                  <a:cubicBezTo>
                    <a:pt x="1026" y="1"/>
                    <a:pt x="0" y="832"/>
                    <a:pt x="0" y="2090"/>
                  </a:cubicBezTo>
                  <a:cubicBezTo>
                    <a:pt x="0" y="3257"/>
                    <a:pt x="929" y="4185"/>
                    <a:pt x="2096" y="4185"/>
                  </a:cubicBezTo>
                  <a:cubicBezTo>
                    <a:pt x="3954" y="4185"/>
                    <a:pt x="4882" y="1947"/>
                    <a:pt x="3572" y="613"/>
                  </a:cubicBezTo>
                  <a:cubicBezTo>
                    <a:pt x="3142" y="190"/>
                    <a:pt x="2616" y="1"/>
                    <a:pt x="2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44"/>
            <p:cNvSpPr/>
            <p:nvPr/>
          </p:nvSpPr>
          <p:spPr>
            <a:xfrm>
              <a:off x="5624859" y="3373826"/>
              <a:ext cx="59193" cy="22462"/>
            </a:xfrm>
            <a:custGeom>
              <a:rect b="b" l="l" r="r" t="t"/>
              <a:pathLst>
                <a:path extrusionOk="0" h="669" w="1763">
                  <a:moveTo>
                    <a:pt x="881" y="0"/>
                  </a:moveTo>
                  <a:cubicBezTo>
                    <a:pt x="548" y="0"/>
                    <a:pt x="214" y="191"/>
                    <a:pt x="48" y="500"/>
                  </a:cubicBezTo>
                  <a:cubicBezTo>
                    <a:pt x="0" y="572"/>
                    <a:pt x="48" y="643"/>
                    <a:pt x="143" y="643"/>
                  </a:cubicBezTo>
                  <a:lnTo>
                    <a:pt x="119" y="643"/>
                  </a:lnTo>
                  <a:cubicBezTo>
                    <a:pt x="144" y="660"/>
                    <a:pt x="176" y="668"/>
                    <a:pt x="208" y="668"/>
                  </a:cubicBezTo>
                  <a:cubicBezTo>
                    <a:pt x="266" y="668"/>
                    <a:pt x="327" y="642"/>
                    <a:pt x="357" y="596"/>
                  </a:cubicBezTo>
                  <a:cubicBezTo>
                    <a:pt x="476" y="405"/>
                    <a:pt x="667" y="310"/>
                    <a:pt x="881" y="310"/>
                  </a:cubicBezTo>
                  <a:cubicBezTo>
                    <a:pt x="1119" y="310"/>
                    <a:pt x="1310" y="405"/>
                    <a:pt x="1453" y="596"/>
                  </a:cubicBezTo>
                  <a:cubicBezTo>
                    <a:pt x="1483" y="642"/>
                    <a:pt x="1524" y="668"/>
                    <a:pt x="1568" y="668"/>
                  </a:cubicBezTo>
                  <a:cubicBezTo>
                    <a:pt x="1593" y="668"/>
                    <a:pt x="1618" y="660"/>
                    <a:pt x="1643" y="643"/>
                  </a:cubicBezTo>
                  <a:cubicBezTo>
                    <a:pt x="1739" y="619"/>
                    <a:pt x="1762" y="500"/>
                    <a:pt x="1715" y="429"/>
                  </a:cubicBezTo>
                  <a:cubicBezTo>
                    <a:pt x="1524" y="143"/>
                    <a:pt x="1215" y="0"/>
                    <a:pt x="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4"/>
            <p:cNvSpPr/>
            <p:nvPr/>
          </p:nvSpPr>
          <p:spPr>
            <a:xfrm>
              <a:off x="5629257" y="3344246"/>
              <a:ext cx="11617" cy="16821"/>
            </a:xfrm>
            <a:custGeom>
              <a:rect b="b" l="l" r="r" t="t"/>
              <a:pathLst>
                <a:path extrusionOk="0" h="501" w="346">
                  <a:moveTo>
                    <a:pt x="202" y="0"/>
                  </a:moveTo>
                  <a:cubicBezTo>
                    <a:pt x="107" y="0"/>
                    <a:pt x="12" y="72"/>
                    <a:pt x="12" y="167"/>
                  </a:cubicBezTo>
                  <a:lnTo>
                    <a:pt x="12" y="357"/>
                  </a:lnTo>
                  <a:cubicBezTo>
                    <a:pt x="0" y="453"/>
                    <a:pt x="89" y="500"/>
                    <a:pt x="176" y="500"/>
                  </a:cubicBezTo>
                  <a:cubicBezTo>
                    <a:pt x="262" y="500"/>
                    <a:pt x="345" y="453"/>
                    <a:pt x="322" y="357"/>
                  </a:cubicBezTo>
                  <a:lnTo>
                    <a:pt x="345" y="357"/>
                  </a:lnTo>
                  <a:lnTo>
                    <a:pt x="345" y="167"/>
                  </a:lnTo>
                  <a:cubicBezTo>
                    <a:pt x="345" y="95"/>
                    <a:pt x="274" y="24"/>
                    <a:pt x="2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44"/>
            <p:cNvSpPr/>
            <p:nvPr/>
          </p:nvSpPr>
          <p:spPr>
            <a:xfrm>
              <a:off x="5669614" y="3344246"/>
              <a:ext cx="11248" cy="17627"/>
            </a:xfrm>
            <a:custGeom>
              <a:rect b="b" l="l" r="r" t="t"/>
              <a:pathLst>
                <a:path extrusionOk="0" h="525" w="335">
                  <a:moveTo>
                    <a:pt x="191" y="0"/>
                  </a:moveTo>
                  <a:cubicBezTo>
                    <a:pt x="96" y="0"/>
                    <a:pt x="1" y="72"/>
                    <a:pt x="1" y="167"/>
                  </a:cubicBezTo>
                  <a:lnTo>
                    <a:pt x="1" y="357"/>
                  </a:lnTo>
                  <a:cubicBezTo>
                    <a:pt x="1" y="453"/>
                    <a:pt x="96" y="524"/>
                    <a:pt x="191" y="524"/>
                  </a:cubicBezTo>
                  <a:cubicBezTo>
                    <a:pt x="263" y="500"/>
                    <a:pt x="334" y="429"/>
                    <a:pt x="334" y="357"/>
                  </a:cubicBezTo>
                  <a:lnTo>
                    <a:pt x="334" y="167"/>
                  </a:lnTo>
                  <a:cubicBezTo>
                    <a:pt x="310" y="95"/>
                    <a:pt x="263" y="24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45"/>
          <p:cNvSpPr txBox="1"/>
          <p:nvPr>
            <p:ph type="title"/>
          </p:nvPr>
        </p:nvSpPr>
        <p:spPr>
          <a:xfrm>
            <a:off x="883025" y="5994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Fuzzy, shortcomings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45"/>
          <p:cNvSpPr txBox="1"/>
          <p:nvPr/>
        </p:nvSpPr>
        <p:spPr>
          <a:xfrm>
            <a:off x="996700" y="1559050"/>
            <a:ext cx="7590300" cy="22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Karla"/>
              <a:buChar char="●"/>
            </a:pPr>
            <a:r>
              <a:rPr b="1" lang="en" sz="1800">
                <a:latin typeface="Karla"/>
                <a:ea typeface="Karla"/>
                <a:cs typeface="Karla"/>
                <a:sym typeface="Karla"/>
              </a:rPr>
              <a:t>Abbreviations: </a:t>
            </a:r>
            <a:endParaRPr sz="1800"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Karla"/>
              <a:buChar char="●"/>
            </a:pPr>
            <a:r>
              <a:rPr b="1" lang="en" sz="1800">
                <a:latin typeface="Karla"/>
                <a:ea typeface="Karla"/>
                <a:cs typeface="Karla"/>
                <a:sym typeface="Karla"/>
              </a:rPr>
              <a:t>S</a:t>
            </a:r>
            <a:r>
              <a:rPr b="1" lang="en" sz="1800">
                <a:latin typeface="Karla"/>
                <a:ea typeface="Karla"/>
                <a:cs typeface="Karla"/>
                <a:sym typeface="Karla"/>
              </a:rPr>
              <a:t>hortcuts: </a:t>
            </a:r>
            <a:endParaRPr sz="1800"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Karla"/>
              <a:buChar char="●"/>
            </a:pPr>
            <a:r>
              <a:rPr b="1" lang="en" sz="1800">
                <a:latin typeface="Karla"/>
                <a:ea typeface="Karla"/>
                <a:cs typeface="Karla"/>
                <a:sym typeface="Karla"/>
              </a:rPr>
              <a:t>Observations, not diagnosis: </a:t>
            </a:r>
            <a:endParaRPr sz="1800"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Karla"/>
              <a:buChar char="●"/>
            </a:pPr>
            <a:r>
              <a:rPr b="1" lang="en" sz="1800">
                <a:latin typeface="Karla"/>
                <a:ea typeface="Karla"/>
                <a:cs typeface="Karla"/>
                <a:sym typeface="Karla"/>
              </a:rPr>
              <a:t>General </a:t>
            </a:r>
            <a:r>
              <a:rPr b="1" lang="en" sz="1800">
                <a:latin typeface="Karla"/>
                <a:ea typeface="Karla"/>
                <a:cs typeface="Karla"/>
                <a:sym typeface="Karla"/>
              </a:rPr>
              <a:t>nonsense</a:t>
            </a:r>
            <a:r>
              <a:rPr b="1" lang="en" sz="1800">
                <a:latin typeface="Karla"/>
                <a:ea typeface="Karla"/>
                <a:cs typeface="Karla"/>
                <a:sym typeface="Karla"/>
              </a:rPr>
              <a:t>: </a:t>
            </a:r>
            <a:endParaRPr b="1" sz="180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Outfit"/>
                <a:ea typeface="Outfit"/>
                <a:cs typeface="Outfit"/>
                <a:sym typeface="Outfit"/>
              </a:rPr>
              <a:t>			  </a:t>
            </a:r>
            <a:r>
              <a:rPr b="1" lang="en" sz="2100">
                <a:latin typeface="Outfit"/>
                <a:ea typeface="Outfit"/>
                <a:cs typeface="Outfit"/>
                <a:sym typeface="Outfit"/>
              </a:rPr>
              <a:t> 		    </a:t>
            </a:r>
            <a:endParaRPr b="1" sz="3600">
              <a:solidFill>
                <a:schemeClr val="lt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949" name="Google Shape;949;p45"/>
          <p:cNvSpPr/>
          <p:nvPr/>
        </p:nvSpPr>
        <p:spPr>
          <a:xfrm rot="5400000">
            <a:off x="2276625" y="3054175"/>
            <a:ext cx="360300" cy="2286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950" name="Google Shape;950;p45"/>
          <p:cNvGrpSpPr/>
          <p:nvPr/>
        </p:nvGrpSpPr>
        <p:grpSpPr>
          <a:xfrm>
            <a:off x="5978352" y="673468"/>
            <a:ext cx="641018" cy="576645"/>
            <a:chOff x="1688559" y="3911127"/>
            <a:chExt cx="360629" cy="250302"/>
          </a:xfrm>
        </p:grpSpPr>
        <p:sp>
          <p:nvSpPr>
            <p:cNvPr id="951" name="Google Shape;951;p45"/>
            <p:cNvSpPr/>
            <p:nvPr/>
          </p:nvSpPr>
          <p:spPr>
            <a:xfrm>
              <a:off x="1688559" y="3911127"/>
              <a:ext cx="360629" cy="250302"/>
            </a:xfrm>
            <a:custGeom>
              <a:rect b="b" l="l" r="r" t="t"/>
              <a:pathLst>
                <a:path extrusionOk="0" h="7455" w="10741">
                  <a:moveTo>
                    <a:pt x="9383" y="310"/>
                  </a:moveTo>
                  <a:lnTo>
                    <a:pt x="9383" y="644"/>
                  </a:lnTo>
                  <a:lnTo>
                    <a:pt x="6359" y="644"/>
                  </a:lnTo>
                  <a:cubicBezTo>
                    <a:pt x="6264" y="644"/>
                    <a:pt x="6192" y="715"/>
                    <a:pt x="6192" y="786"/>
                  </a:cubicBezTo>
                  <a:cubicBezTo>
                    <a:pt x="6168" y="882"/>
                    <a:pt x="6240" y="953"/>
                    <a:pt x="6335" y="953"/>
                  </a:cubicBezTo>
                  <a:lnTo>
                    <a:pt x="8716" y="953"/>
                  </a:lnTo>
                  <a:lnTo>
                    <a:pt x="8716" y="2382"/>
                  </a:lnTo>
                  <a:lnTo>
                    <a:pt x="8240" y="3049"/>
                  </a:lnTo>
                  <a:lnTo>
                    <a:pt x="7740" y="1477"/>
                  </a:lnTo>
                  <a:cubicBezTo>
                    <a:pt x="7714" y="1400"/>
                    <a:pt x="7647" y="1357"/>
                    <a:pt x="7579" y="1357"/>
                  </a:cubicBezTo>
                  <a:cubicBezTo>
                    <a:pt x="7521" y="1357"/>
                    <a:pt x="7463" y="1388"/>
                    <a:pt x="7430" y="1453"/>
                  </a:cubicBezTo>
                  <a:lnTo>
                    <a:pt x="6883" y="2668"/>
                  </a:lnTo>
                  <a:lnTo>
                    <a:pt x="6502" y="1882"/>
                  </a:lnTo>
                  <a:cubicBezTo>
                    <a:pt x="6462" y="1828"/>
                    <a:pt x="6399" y="1797"/>
                    <a:pt x="6343" y="1797"/>
                  </a:cubicBezTo>
                  <a:cubicBezTo>
                    <a:pt x="6300" y="1797"/>
                    <a:pt x="6261" y="1816"/>
                    <a:pt x="6240" y="1858"/>
                  </a:cubicBezTo>
                  <a:lnTo>
                    <a:pt x="5930" y="2263"/>
                  </a:lnTo>
                  <a:lnTo>
                    <a:pt x="5597" y="2263"/>
                  </a:lnTo>
                  <a:cubicBezTo>
                    <a:pt x="5584" y="2259"/>
                    <a:pt x="5571" y="2257"/>
                    <a:pt x="5560" y="2257"/>
                  </a:cubicBezTo>
                  <a:cubicBezTo>
                    <a:pt x="5508" y="2257"/>
                    <a:pt x="5469" y="2295"/>
                    <a:pt x="5430" y="2334"/>
                  </a:cubicBezTo>
                  <a:lnTo>
                    <a:pt x="5240" y="2596"/>
                  </a:lnTo>
                  <a:lnTo>
                    <a:pt x="4811" y="1739"/>
                  </a:lnTo>
                  <a:cubicBezTo>
                    <a:pt x="4787" y="1691"/>
                    <a:pt x="4733" y="1668"/>
                    <a:pt x="4677" y="1668"/>
                  </a:cubicBezTo>
                  <a:cubicBezTo>
                    <a:pt x="4620" y="1668"/>
                    <a:pt x="4561" y="1691"/>
                    <a:pt x="4525" y="1739"/>
                  </a:cubicBezTo>
                  <a:lnTo>
                    <a:pt x="4025" y="2882"/>
                  </a:lnTo>
                  <a:lnTo>
                    <a:pt x="3549" y="1382"/>
                  </a:lnTo>
                  <a:cubicBezTo>
                    <a:pt x="3523" y="1304"/>
                    <a:pt x="3455" y="1262"/>
                    <a:pt x="3387" y="1262"/>
                  </a:cubicBezTo>
                  <a:cubicBezTo>
                    <a:pt x="3330" y="1262"/>
                    <a:pt x="3272" y="1292"/>
                    <a:pt x="3239" y="1358"/>
                  </a:cubicBezTo>
                  <a:lnTo>
                    <a:pt x="2691" y="2263"/>
                  </a:lnTo>
                  <a:lnTo>
                    <a:pt x="2548" y="2263"/>
                  </a:lnTo>
                  <a:lnTo>
                    <a:pt x="2548" y="977"/>
                  </a:lnTo>
                  <a:lnTo>
                    <a:pt x="5621" y="977"/>
                  </a:lnTo>
                  <a:cubicBezTo>
                    <a:pt x="5692" y="977"/>
                    <a:pt x="5763" y="905"/>
                    <a:pt x="5787" y="834"/>
                  </a:cubicBezTo>
                  <a:cubicBezTo>
                    <a:pt x="5787" y="739"/>
                    <a:pt x="5716" y="644"/>
                    <a:pt x="5621" y="644"/>
                  </a:cubicBezTo>
                  <a:lnTo>
                    <a:pt x="1905" y="644"/>
                  </a:lnTo>
                  <a:lnTo>
                    <a:pt x="1905" y="310"/>
                  </a:lnTo>
                  <a:close/>
                  <a:moveTo>
                    <a:pt x="2239" y="977"/>
                  </a:moveTo>
                  <a:lnTo>
                    <a:pt x="2239" y="3906"/>
                  </a:lnTo>
                  <a:lnTo>
                    <a:pt x="1905" y="3906"/>
                  </a:lnTo>
                  <a:lnTo>
                    <a:pt x="1905" y="977"/>
                  </a:lnTo>
                  <a:close/>
                  <a:moveTo>
                    <a:pt x="3358" y="1834"/>
                  </a:moveTo>
                  <a:lnTo>
                    <a:pt x="3858" y="3382"/>
                  </a:lnTo>
                  <a:cubicBezTo>
                    <a:pt x="3871" y="3457"/>
                    <a:pt x="3935" y="3493"/>
                    <a:pt x="4001" y="3493"/>
                  </a:cubicBezTo>
                  <a:cubicBezTo>
                    <a:pt x="4061" y="3493"/>
                    <a:pt x="4121" y="3463"/>
                    <a:pt x="4144" y="3406"/>
                  </a:cubicBezTo>
                  <a:lnTo>
                    <a:pt x="4692" y="2191"/>
                  </a:lnTo>
                  <a:lnTo>
                    <a:pt x="5097" y="2977"/>
                  </a:lnTo>
                  <a:cubicBezTo>
                    <a:pt x="5122" y="3028"/>
                    <a:pt x="5175" y="3052"/>
                    <a:pt x="5230" y="3052"/>
                  </a:cubicBezTo>
                  <a:cubicBezTo>
                    <a:pt x="5277" y="3052"/>
                    <a:pt x="5325" y="3034"/>
                    <a:pt x="5359" y="3001"/>
                  </a:cubicBezTo>
                  <a:lnTo>
                    <a:pt x="5644" y="2596"/>
                  </a:lnTo>
                  <a:lnTo>
                    <a:pt x="6025" y="2596"/>
                  </a:lnTo>
                  <a:cubicBezTo>
                    <a:pt x="6073" y="2596"/>
                    <a:pt x="6121" y="2572"/>
                    <a:pt x="6144" y="2525"/>
                  </a:cubicBezTo>
                  <a:lnTo>
                    <a:pt x="6359" y="2263"/>
                  </a:lnTo>
                  <a:lnTo>
                    <a:pt x="6787" y="3096"/>
                  </a:lnTo>
                  <a:cubicBezTo>
                    <a:pt x="6811" y="3168"/>
                    <a:pt x="6871" y="3204"/>
                    <a:pt x="6930" y="3204"/>
                  </a:cubicBezTo>
                  <a:cubicBezTo>
                    <a:pt x="6990" y="3204"/>
                    <a:pt x="7049" y="3168"/>
                    <a:pt x="7073" y="3096"/>
                  </a:cubicBezTo>
                  <a:lnTo>
                    <a:pt x="7597" y="1977"/>
                  </a:lnTo>
                  <a:lnTo>
                    <a:pt x="8073" y="3454"/>
                  </a:lnTo>
                  <a:cubicBezTo>
                    <a:pt x="8088" y="3525"/>
                    <a:pt x="8153" y="3570"/>
                    <a:pt x="8218" y="3570"/>
                  </a:cubicBezTo>
                  <a:cubicBezTo>
                    <a:pt x="8262" y="3570"/>
                    <a:pt x="8307" y="3549"/>
                    <a:pt x="8335" y="3501"/>
                  </a:cubicBezTo>
                  <a:lnTo>
                    <a:pt x="8764" y="2930"/>
                  </a:lnTo>
                  <a:lnTo>
                    <a:pt x="8764" y="3906"/>
                  </a:lnTo>
                  <a:lnTo>
                    <a:pt x="2548" y="3906"/>
                  </a:lnTo>
                  <a:lnTo>
                    <a:pt x="2548" y="2596"/>
                  </a:lnTo>
                  <a:lnTo>
                    <a:pt x="2810" y="2596"/>
                  </a:lnTo>
                  <a:cubicBezTo>
                    <a:pt x="2810" y="2596"/>
                    <a:pt x="2906" y="2572"/>
                    <a:pt x="2930" y="2525"/>
                  </a:cubicBezTo>
                  <a:lnTo>
                    <a:pt x="3358" y="1834"/>
                  </a:lnTo>
                  <a:close/>
                  <a:moveTo>
                    <a:pt x="9383" y="977"/>
                  </a:moveTo>
                  <a:lnTo>
                    <a:pt x="9383" y="3906"/>
                  </a:lnTo>
                  <a:lnTo>
                    <a:pt x="9050" y="3906"/>
                  </a:lnTo>
                  <a:lnTo>
                    <a:pt x="9050" y="977"/>
                  </a:lnTo>
                  <a:close/>
                  <a:moveTo>
                    <a:pt x="9693" y="334"/>
                  </a:moveTo>
                  <a:cubicBezTo>
                    <a:pt x="9931" y="405"/>
                    <a:pt x="10121" y="596"/>
                    <a:pt x="10193" y="834"/>
                  </a:cubicBezTo>
                  <a:cubicBezTo>
                    <a:pt x="10288" y="1263"/>
                    <a:pt x="10360" y="1715"/>
                    <a:pt x="10360" y="2144"/>
                  </a:cubicBezTo>
                  <a:cubicBezTo>
                    <a:pt x="10312" y="3692"/>
                    <a:pt x="10431" y="4335"/>
                    <a:pt x="10193" y="5335"/>
                  </a:cubicBezTo>
                  <a:cubicBezTo>
                    <a:pt x="10121" y="5573"/>
                    <a:pt x="9931" y="5764"/>
                    <a:pt x="9693" y="5811"/>
                  </a:cubicBezTo>
                  <a:lnTo>
                    <a:pt x="9693" y="334"/>
                  </a:lnTo>
                  <a:close/>
                  <a:moveTo>
                    <a:pt x="3549" y="6145"/>
                  </a:moveTo>
                  <a:lnTo>
                    <a:pt x="3549" y="6478"/>
                  </a:lnTo>
                  <a:lnTo>
                    <a:pt x="2572" y="6478"/>
                  </a:lnTo>
                  <a:lnTo>
                    <a:pt x="2572" y="6145"/>
                  </a:lnTo>
                  <a:close/>
                  <a:moveTo>
                    <a:pt x="620" y="4239"/>
                  </a:moveTo>
                  <a:cubicBezTo>
                    <a:pt x="643" y="4644"/>
                    <a:pt x="691" y="5025"/>
                    <a:pt x="786" y="5406"/>
                  </a:cubicBezTo>
                  <a:cubicBezTo>
                    <a:pt x="905" y="5859"/>
                    <a:pt x="1310" y="6145"/>
                    <a:pt x="1763" y="6145"/>
                  </a:cubicBezTo>
                  <a:lnTo>
                    <a:pt x="2263" y="6145"/>
                  </a:lnTo>
                  <a:lnTo>
                    <a:pt x="2263" y="6645"/>
                  </a:lnTo>
                  <a:cubicBezTo>
                    <a:pt x="2263" y="6740"/>
                    <a:pt x="2334" y="6811"/>
                    <a:pt x="2429" y="6811"/>
                  </a:cubicBezTo>
                  <a:lnTo>
                    <a:pt x="2882" y="6811"/>
                  </a:lnTo>
                  <a:cubicBezTo>
                    <a:pt x="2810" y="7002"/>
                    <a:pt x="2620" y="7121"/>
                    <a:pt x="2406" y="7145"/>
                  </a:cubicBezTo>
                  <a:lnTo>
                    <a:pt x="786" y="7145"/>
                  </a:lnTo>
                  <a:cubicBezTo>
                    <a:pt x="500" y="7145"/>
                    <a:pt x="286" y="6907"/>
                    <a:pt x="286" y="6645"/>
                  </a:cubicBezTo>
                  <a:lnTo>
                    <a:pt x="286" y="4716"/>
                  </a:lnTo>
                  <a:cubicBezTo>
                    <a:pt x="286" y="4501"/>
                    <a:pt x="429" y="4311"/>
                    <a:pt x="620" y="4239"/>
                  </a:cubicBezTo>
                  <a:close/>
                  <a:moveTo>
                    <a:pt x="1763" y="1"/>
                  </a:moveTo>
                  <a:cubicBezTo>
                    <a:pt x="1310" y="1"/>
                    <a:pt x="905" y="310"/>
                    <a:pt x="810" y="763"/>
                  </a:cubicBezTo>
                  <a:cubicBezTo>
                    <a:pt x="715" y="1096"/>
                    <a:pt x="667" y="1453"/>
                    <a:pt x="643" y="1810"/>
                  </a:cubicBezTo>
                  <a:cubicBezTo>
                    <a:pt x="643" y="1906"/>
                    <a:pt x="691" y="1977"/>
                    <a:pt x="786" y="1977"/>
                  </a:cubicBezTo>
                  <a:cubicBezTo>
                    <a:pt x="881" y="1977"/>
                    <a:pt x="953" y="1930"/>
                    <a:pt x="953" y="1834"/>
                  </a:cubicBezTo>
                  <a:cubicBezTo>
                    <a:pt x="977" y="1501"/>
                    <a:pt x="1024" y="1167"/>
                    <a:pt x="1120" y="834"/>
                  </a:cubicBezTo>
                  <a:cubicBezTo>
                    <a:pt x="1167" y="596"/>
                    <a:pt x="1358" y="405"/>
                    <a:pt x="1620" y="334"/>
                  </a:cubicBezTo>
                  <a:lnTo>
                    <a:pt x="1620" y="5811"/>
                  </a:lnTo>
                  <a:cubicBezTo>
                    <a:pt x="1358" y="5764"/>
                    <a:pt x="1167" y="5573"/>
                    <a:pt x="1120" y="5335"/>
                  </a:cubicBezTo>
                  <a:cubicBezTo>
                    <a:pt x="881" y="4359"/>
                    <a:pt x="977" y="3739"/>
                    <a:pt x="953" y="2501"/>
                  </a:cubicBezTo>
                  <a:cubicBezTo>
                    <a:pt x="953" y="2430"/>
                    <a:pt x="881" y="2358"/>
                    <a:pt x="810" y="2358"/>
                  </a:cubicBezTo>
                  <a:cubicBezTo>
                    <a:pt x="715" y="2358"/>
                    <a:pt x="620" y="2501"/>
                    <a:pt x="620" y="2501"/>
                  </a:cubicBezTo>
                  <a:lnTo>
                    <a:pt x="620" y="3930"/>
                  </a:lnTo>
                  <a:cubicBezTo>
                    <a:pt x="262" y="4001"/>
                    <a:pt x="0" y="4311"/>
                    <a:pt x="0" y="4692"/>
                  </a:cubicBezTo>
                  <a:lnTo>
                    <a:pt x="0" y="6645"/>
                  </a:lnTo>
                  <a:cubicBezTo>
                    <a:pt x="0" y="7097"/>
                    <a:pt x="358" y="7454"/>
                    <a:pt x="810" y="7454"/>
                  </a:cubicBezTo>
                  <a:lnTo>
                    <a:pt x="2429" y="7454"/>
                  </a:lnTo>
                  <a:cubicBezTo>
                    <a:pt x="2810" y="7454"/>
                    <a:pt x="3144" y="7169"/>
                    <a:pt x="3215" y="6811"/>
                  </a:cubicBezTo>
                  <a:lnTo>
                    <a:pt x="3715" y="6811"/>
                  </a:lnTo>
                  <a:cubicBezTo>
                    <a:pt x="3811" y="6811"/>
                    <a:pt x="3882" y="6740"/>
                    <a:pt x="3882" y="6645"/>
                  </a:cubicBezTo>
                  <a:lnTo>
                    <a:pt x="3882" y="6145"/>
                  </a:lnTo>
                  <a:lnTo>
                    <a:pt x="7859" y="6145"/>
                  </a:lnTo>
                  <a:cubicBezTo>
                    <a:pt x="7931" y="6145"/>
                    <a:pt x="8002" y="6097"/>
                    <a:pt x="8026" y="6026"/>
                  </a:cubicBezTo>
                  <a:cubicBezTo>
                    <a:pt x="8026" y="5930"/>
                    <a:pt x="7954" y="5835"/>
                    <a:pt x="7859" y="5835"/>
                  </a:cubicBezTo>
                  <a:lnTo>
                    <a:pt x="1905" y="5835"/>
                  </a:lnTo>
                  <a:lnTo>
                    <a:pt x="1905" y="4216"/>
                  </a:lnTo>
                  <a:lnTo>
                    <a:pt x="9383" y="4216"/>
                  </a:lnTo>
                  <a:lnTo>
                    <a:pt x="9383" y="5835"/>
                  </a:lnTo>
                  <a:lnTo>
                    <a:pt x="8526" y="5835"/>
                  </a:lnTo>
                  <a:cubicBezTo>
                    <a:pt x="8454" y="5835"/>
                    <a:pt x="8383" y="5907"/>
                    <a:pt x="8359" y="5978"/>
                  </a:cubicBezTo>
                  <a:cubicBezTo>
                    <a:pt x="8359" y="6073"/>
                    <a:pt x="8431" y="6145"/>
                    <a:pt x="8526" y="6145"/>
                  </a:cubicBezTo>
                  <a:lnTo>
                    <a:pt x="9526" y="6145"/>
                  </a:lnTo>
                  <a:cubicBezTo>
                    <a:pt x="9526" y="6145"/>
                    <a:pt x="10383" y="5859"/>
                    <a:pt x="10479" y="5406"/>
                  </a:cubicBezTo>
                  <a:cubicBezTo>
                    <a:pt x="10741" y="4359"/>
                    <a:pt x="10622" y="3739"/>
                    <a:pt x="10669" y="2144"/>
                  </a:cubicBezTo>
                  <a:cubicBezTo>
                    <a:pt x="10669" y="1691"/>
                    <a:pt x="10598" y="1215"/>
                    <a:pt x="10479" y="763"/>
                  </a:cubicBezTo>
                  <a:cubicBezTo>
                    <a:pt x="10383" y="310"/>
                    <a:pt x="9979" y="1"/>
                    <a:pt x="95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5"/>
            <p:cNvSpPr/>
            <p:nvPr/>
          </p:nvSpPr>
          <p:spPr>
            <a:xfrm>
              <a:off x="1763700" y="4063859"/>
              <a:ext cx="228713" cy="31997"/>
            </a:xfrm>
            <a:custGeom>
              <a:rect b="b" l="l" r="r" t="t"/>
              <a:pathLst>
                <a:path extrusionOk="0" h="953" w="6812">
                  <a:moveTo>
                    <a:pt x="1311" y="310"/>
                  </a:moveTo>
                  <a:lnTo>
                    <a:pt x="1311" y="643"/>
                  </a:lnTo>
                  <a:lnTo>
                    <a:pt x="334" y="643"/>
                  </a:lnTo>
                  <a:lnTo>
                    <a:pt x="334" y="310"/>
                  </a:lnTo>
                  <a:close/>
                  <a:moveTo>
                    <a:pt x="5216" y="310"/>
                  </a:moveTo>
                  <a:lnTo>
                    <a:pt x="5216" y="643"/>
                  </a:lnTo>
                  <a:lnTo>
                    <a:pt x="1644" y="643"/>
                  </a:lnTo>
                  <a:lnTo>
                    <a:pt x="1644" y="310"/>
                  </a:lnTo>
                  <a:close/>
                  <a:moveTo>
                    <a:pt x="6502" y="310"/>
                  </a:moveTo>
                  <a:lnTo>
                    <a:pt x="6502" y="643"/>
                  </a:lnTo>
                  <a:lnTo>
                    <a:pt x="5526" y="643"/>
                  </a:lnTo>
                  <a:lnTo>
                    <a:pt x="5526" y="310"/>
                  </a:lnTo>
                  <a:close/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810"/>
                  </a:lnTo>
                  <a:cubicBezTo>
                    <a:pt x="1" y="881"/>
                    <a:pt x="72" y="953"/>
                    <a:pt x="168" y="953"/>
                  </a:cubicBezTo>
                  <a:lnTo>
                    <a:pt x="6645" y="953"/>
                  </a:lnTo>
                  <a:cubicBezTo>
                    <a:pt x="6740" y="953"/>
                    <a:pt x="6812" y="881"/>
                    <a:pt x="6812" y="810"/>
                  </a:cubicBezTo>
                  <a:lnTo>
                    <a:pt x="6812" y="167"/>
                  </a:lnTo>
                  <a:cubicBezTo>
                    <a:pt x="6812" y="72"/>
                    <a:pt x="6740" y="0"/>
                    <a:pt x="66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53" name="Google Shape;95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371" y="2542550"/>
            <a:ext cx="2554150" cy="445775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45"/>
          <p:cNvSpPr txBox="1"/>
          <p:nvPr/>
        </p:nvSpPr>
        <p:spPr>
          <a:xfrm>
            <a:off x="1505650" y="3401450"/>
            <a:ext cx="40860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b="1" lang="en" sz="3800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rPr>
              <a:t>Low accuracy.</a:t>
            </a:r>
            <a:endParaRPr sz="20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955" name="Google Shape;95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8650" y="2225778"/>
            <a:ext cx="22098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4500" y="1938928"/>
            <a:ext cx="174307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6738" y="1938928"/>
            <a:ext cx="73342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66375" y="3085353"/>
            <a:ext cx="72390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16450" y="1697328"/>
            <a:ext cx="295275" cy="18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46"/>
          <p:cNvSpPr txBox="1"/>
          <p:nvPr>
            <p:ph type="title"/>
          </p:nvPr>
        </p:nvSpPr>
        <p:spPr>
          <a:xfrm>
            <a:off x="3421800" y="2598325"/>
            <a:ext cx="25038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 the excess</a:t>
            </a:r>
            <a:endParaRPr/>
          </a:p>
        </p:txBody>
      </p:sp>
      <p:sp>
        <p:nvSpPr>
          <p:cNvPr id="965" name="Google Shape;965;p46"/>
          <p:cNvSpPr txBox="1"/>
          <p:nvPr>
            <p:ph idx="1" type="subTitle"/>
          </p:nvPr>
        </p:nvSpPr>
        <p:spPr>
          <a:xfrm>
            <a:off x="3449525" y="3131200"/>
            <a:ext cx="2336400" cy="6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 all useless prefixes and suffixes</a:t>
            </a:r>
            <a:endParaRPr/>
          </a:p>
        </p:txBody>
      </p:sp>
      <p:sp>
        <p:nvSpPr>
          <p:cNvPr id="966" name="Google Shape;966;p46"/>
          <p:cNvSpPr txBox="1"/>
          <p:nvPr>
            <p:ph idx="2" type="title"/>
          </p:nvPr>
        </p:nvSpPr>
        <p:spPr>
          <a:xfrm>
            <a:off x="648125" y="2598325"/>
            <a:ext cx="24663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Unique reports set</a:t>
            </a:r>
            <a:endParaRPr/>
          </a:p>
        </p:txBody>
      </p:sp>
      <p:sp>
        <p:nvSpPr>
          <p:cNvPr id="967" name="Google Shape;967;p46"/>
          <p:cNvSpPr txBox="1"/>
          <p:nvPr>
            <p:ph idx="3" type="subTitle"/>
          </p:nvPr>
        </p:nvSpPr>
        <p:spPr>
          <a:xfrm>
            <a:off x="778025" y="3126025"/>
            <a:ext cx="23364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duplicates-free set with all of the reports </a:t>
            </a:r>
            <a:endParaRPr/>
          </a:p>
        </p:txBody>
      </p:sp>
      <p:sp>
        <p:nvSpPr>
          <p:cNvPr id="968" name="Google Shape;968;p46"/>
          <p:cNvSpPr txBox="1"/>
          <p:nvPr>
            <p:ph idx="4" type="title"/>
          </p:nvPr>
        </p:nvSpPr>
        <p:spPr>
          <a:xfrm>
            <a:off x="6121025" y="2598319"/>
            <a:ext cx="2336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Manual matching</a:t>
            </a:r>
            <a:endParaRPr/>
          </a:p>
        </p:txBody>
      </p:sp>
      <p:sp>
        <p:nvSpPr>
          <p:cNvPr id="969" name="Google Shape;969;p46"/>
          <p:cNvSpPr txBox="1"/>
          <p:nvPr>
            <p:ph idx="5" type="subTitle"/>
          </p:nvPr>
        </p:nvSpPr>
        <p:spPr>
          <a:xfrm>
            <a:off x="6121025" y="3131200"/>
            <a:ext cx="2336400" cy="6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Regex and text-editing tools</a:t>
            </a:r>
            <a:endParaRPr/>
          </a:p>
        </p:txBody>
      </p:sp>
      <p:grpSp>
        <p:nvGrpSpPr>
          <p:cNvPr id="970" name="Google Shape;970;p46"/>
          <p:cNvGrpSpPr/>
          <p:nvPr/>
        </p:nvGrpSpPr>
        <p:grpSpPr>
          <a:xfrm>
            <a:off x="7095075" y="2234254"/>
            <a:ext cx="388295" cy="358883"/>
            <a:chOff x="4768025" y="1557217"/>
            <a:chExt cx="388295" cy="358883"/>
          </a:xfrm>
        </p:grpSpPr>
        <p:sp>
          <p:nvSpPr>
            <p:cNvPr id="971" name="Google Shape;971;p46"/>
            <p:cNvSpPr/>
            <p:nvPr/>
          </p:nvSpPr>
          <p:spPr>
            <a:xfrm>
              <a:off x="4794885" y="1557217"/>
              <a:ext cx="315068" cy="166331"/>
            </a:xfrm>
            <a:custGeom>
              <a:rect b="b" l="l" r="r" t="t"/>
              <a:pathLst>
                <a:path extrusionOk="0" h="4954" w="9384">
                  <a:moveTo>
                    <a:pt x="5168" y="310"/>
                  </a:moveTo>
                  <a:lnTo>
                    <a:pt x="5168" y="643"/>
                  </a:lnTo>
                  <a:lnTo>
                    <a:pt x="4192" y="643"/>
                  </a:lnTo>
                  <a:lnTo>
                    <a:pt x="4192" y="310"/>
                  </a:lnTo>
                  <a:close/>
                  <a:moveTo>
                    <a:pt x="4835" y="953"/>
                  </a:moveTo>
                  <a:lnTo>
                    <a:pt x="4835" y="1286"/>
                  </a:lnTo>
                  <a:lnTo>
                    <a:pt x="4502" y="1286"/>
                  </a:lnTo>
                  <a:lnTo>
                    <a:pt x="4502" y="953"/>
                  </a:lnTo>
                  <a:close/>
                  <a:moveTo>
                    <a:pt x="1048" y="1500"/>
                  </a:moveTo>
                  <a:lnTo>
                    <a:pt x="1287" y="1739"/>
                  </a:lnTo>
                  <a:cubicBezTo>
                    <a:pt x="1072" y="1977"/>
                    <a:pt x="810" y="2215"/>
                    <a:pt x="596" y="2453"/>
                  </a:cubicBezTo>
                  <a:lnTo>
                    <a:pt x="358" y="2215"/>
                  </a:lnTo>
                  <a:lnTo>
                    <a:pt x="1048" y="1500"/>
                  </a:lnTo>
                  <a:close/>
                  <a:moveTo>
                    <a:pt x="8288" y="1500"/>
                  </a:moveTo>
                  <a:lnTo>
                    <a:pt x="8979" y="2215"/>
                  </a:lnTo>
                  <a:lnTo>
                    <a:pt x="8741" y="2453"/>
                  </a:lnTo>
                  <a:lnTo>
                    <a:pt x="8050" y="1739"/>
                  </a:lnTo>
                  <a:lnTo>
                    <a:pt x="8288" y="1500"/>
                  </a:lnTo>
                  <a:close/>
                  <a:moveTo>
                    <a:pt x="1287" y="2191"/>
                  </a:moveTo>
                  <a:lnTo>
                    <a:pt x="1549" y="2477"/>
                  </a:lnTo>
                  <a:cubicBezTo>
                    <a:pt x="1477" y="2548"/>
                    <a:pt x="1382" y="2620"/>
                    <a:pt x="1310" y="2715"/>
                  </a:cubicBezTo>
                  <a:lnTo>
                    <a:pt x="1048" y="2429"/>
                  </a:lnTo>
                  <a:lnTo>
                    <a:pt x="1287" y="2191"/>
                  </a:lnTo>
                  <a:close/>
                  <a:moveTo>
                    <a:pt x="8074" y="2191"/>
                  </a:moveTo>
                  <a:lnTo>
                    <a:pt x="8288" y="2429"/>
                  </a:lnTo>
                  <a:lnTo>
                    <a:pt x="8026" y="2715"/>
                  </a:lnTo>
                  <a:cubicBezTo>
                    <a:pt x="7955" y="2620"/>
                    <a:pt x="7859" y="2548"/>
                    <a:pt x="7788" y="2477"/>
                  </a:cubicBezTo>
                  <a:lnTo>
                    <a:pt x="8074" y="2191"/>
                  </a:lnTo>
                  <a:close/>
                  <a:moveTo>
                    <a:pt x="4049" y="0"/>
                  </a:moveTo>
                  <a:cubicBezTo>
                    <a:pt x="3954" y="0"/>
                    <a:pt x="3906" y="72"/>
                    <a:pt x="3906" y="143"/>
                  </a:cubicBezTo>
                  <a:lnTo>
                    <a:pt x="3906" y="810"/>
                  </a:lnTo>
                  <a:cubicBezTo>
                    <a:pt x="3906" y="881"/>
                    <a:pt x="3954" y="953"/>
                    <a:pt x="4049" y="953"/>
                  </a:cubicBezTo>
                  <a:lnTo>
                    <a:pt x="4216" y="953"/>
                  </a:lnTo>
                  <a:lnTo>
                    <a:pt x="4216" y="1310"/>
                  </a:lnTo>
                  <a:cubicBezTo>
                    <a:pt x="3335" y="1405"/>
                    <a:pt x="2525" y="1739"/>
                    <a:pt x="1834" y="2262"/>
                  </a:cubicBezTo>
                  <a:lnTo>
                    <a:pt x="1525" y="1977"/>
                  </a:lnTo>
                  <a:lnTo>
                    <a:pt x="1644" y="1858"/>
                  </a:lnTo>
                  <a:cubicBezTo>
                    <a:pt x="1715" y="1786"/>
                    <a:pt x="1715" y="1691"/>
                    <a:pt x="1644" y="1619"/>
                  </a:cubicBezTo>
                  <a:lnTo>
                    <a:pt x="1191" y="1167"/>
                  </a:lnTo>
                  <a:cubicBezTo>
                    <a:pt x="1156" y="1143"/>
                    <a:pt x="1114" y="1131"/>
                    <a:pt x="1075" y="1131"/>
                  </a:cubicBezTo>
                  <a:cubicBezTo>
                    <a:pt x="1037" y="1131"/>
                    <a:pt x="1001" y="1143"/>
                    <a:pt x="977" y="1167"/>
                  </a:cubicBezTo>
                  <a:lnTo>
                    <a:pt x="48" y="2096"/>
                  </a:lnTo>
                  <a:cubicBezTo>
                    <a:pt x="1" y="2143"/>
                    <a:pt x="1" y="2239"/>
                    <a:pt x="48" y="2310"/>
                  </a:cubicBezTo>
                  <a:lnTo>
                    <a:pt x="501" y="2763"/>
                  </a:lnTo>
                  <a:cubicBezTo>
                    <a:pt x="525" y="2798"/>
                    <a:pt x="560" y="2816"/>
                    <a:pt x="599" y="2816"/>
                  </a:cubicBezTo>
                  <a:cubicBezTo>
                    <a:pt x="638" y="2816"/>
                    <a:pt x="679" y="2798"/>
                    <a:pt x="715" y="2763"/>
                  </a:cubicBezTo>
                  <a:lnTo>
                    <a:pt x="834" y="2643"/>
                  </a:lnTo>
                  <a:lnTo>
                    <a:pt x="1120" y="2929"/>
                  </a:lnTo>
                  <a:cubicBezTo>
                    <a:pt x="834" y="3239"/>
                    <a:pt x="620" y="3596"/>
                    <a:pt x="429" y="3977"/>
                  </a:cubicBezTo>
                  <a:cubicBezTo>
                    <a:pt x="398" y="4087"/>
                    <a:pt x="491" y="4176"/>
                    <a:pt x="585" y="4176"/>
                  </a:cubicBezTo>
                  <a:cubicBezTo>
                    <a:pt x="634" y="4176"/>
                    <a:pt x="683" y="4153"/>
                    <a:pt x="715" y="4096"/>
                  </a:cubicBezTo>
                  <a:cubicBezTo>
                    <a:pt x="1515" y="2408"/>
                    <a:pt x="3087" y="1598"/>
                    <a:pt x="4652" y="1598"/>
                  </a:cubicBezTo>
                  <a:cubicBezTo>
                    <a:pt x="6489" y="1598"/>
                    <a:pt x="8318" y="2713"/>
                    <a:pt x="8883" y="4834"/>
                  </a:cubicBezTo>
                  <a:cubicBezTo>
                    <a:pt x="8907" y="4906"/>
                    <a:pt x="8979" y="4953"/>
                    <a:pt x="9050" y="4953"/>
                  </a:cubicBezTo>
                  <a:lnTo>
                    <a:pt x="9074" y="4953"/>
                  </a:lnTo>
                  <a:cubicBezTo>
                    <a:pt x="9169" y="4906"/>
                    <a:pt x="9217" y="4834"/>
                    <a:pt x="9193" y="4739"/>
                  </a:cubicBezTo>
                  <a:cubicBezTo>
                    <a:pt x="9002" y="4072"/>
                    <a:pt x="8693" y="3453"/>
                    <a:pt x="8240" y="2929"/>
                  </a:cubicBezTo>
                  <a:lnTo>
                    <a:pt x="8526" y="2643"/>
                  </a:lnTo>
                  <a:lnTo>
                    <a:pt x="8645" y="2763"/>
                  </a:lnTo>
                  <a:cubicBezTo>
                    <a:pt x="8681" y="2798"/>
                    <a:pt x="8723" y="2816"/>
                    <a:pt x="8761" y="2816"/>
                  </a:cubicBezTo>
                  <a:cubicBezTo>
                    <a:pt x="8800" y="2816"/>
                    <a:pt x="8836" y="2798"/>
                    <a:pt x="8860" y="2763"/>
                  </a:cubicBezTo>
                  <a:lnTo>
                    <a:pt x="9312" y="2310"/>
                  </a:lnTo>
                  <a:cubicBezTo>
                    <a:pt x="9384" y="2239"/>
                    <a:pt x="9384" y="2143"/>
                    <a:pt x="9312" y="2096"/>
                  </a:cubicBezTo>
                  <a:lnTo>
                    <a:pt x="8407" y="1167"/>
                  </a:lnTo>
                  <a:cubicBezTo>
                    <a:pt x="8383" y="1143"/>
                    <a:pt x="8342" y="1131"/>
                    <a:pt x="8300" y="1131"/>
                  </a:cubicBezTo>
                  <a:cubicBezTo>
                    <a:pt x="8258" y="1131"/>
                    <a:pt x="8217" y="1143"/>
                    <a:pt x="8193" y="1167"/>
                  </a:cubicBezTo>
                  <a:lnTo>
                    <a:pt x="7740" y="1619"/>
                  </a:lnTo>
                  <a:cubicBezTo>
                    <a:pt x="7669" y="1691"/>
                    <a:pt x="7669" y="1786"/>
                    <a:pt x="7740" y="1858"/>
                  </a:cubicBezTo>
                  <a:lnTo>
                    <a:pt x="7859" y="1977"/>
                  </a:lnTo>
                  <a:lnTo>
                    <a:pt x="7550" y="2262"/>
                  </a:lnTo>
                  <a:cubicBezTo>
                    <a:pt x="6859" y="1739"/>
                    <a:pt x="6049" y="1405"/>
                    <a:pt x="5168" y="1310"/>
                  </a:cubicBezTo>
                  <a:lnTo>
                    <a:pt x="5168" y="953"/>
                  </a:lnTo>
                  <a:lnTo>
                    <a:pt x="5359" y="953"/>
                  </a:lnTo>
                  <a:cubicBezTo>
                    <a:pt x="5430" y="953"/>
                    <a:pt x="5502" y="881"/>
                    <a:pt x="5502" y="810"/>
                  </a:cubicBezTo>
                  <a:lnTo>
                    <a:pt x="5502" y="143"/>
                  </a:lnTo>
                  <a:cubicBezTo>
                    <a:pt x="5502" y="72"/>
                    <a:pt x="5430" y="0"/>
                    <a:pt x="53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6"/>
            <p:cNvSpPr/>
            <p:nvPr/>
          </p:nvSpPr>
          <p:spPr>
            <a:xfrm>
              <a:off x="4924921" y="1698534"/>
              <a:ext cx="86691" cy="80110"/>
            </a:xfrm>
            <a:custGeom>
              <a:rect b="b" l="l" r="r" t="t"/>
              <a:pathLst>
                <a:path extrusionOk="0" h="2386" w="2582">
                  <a:moveTo>
                    <a:pt x="801" y="1485"/>
                  </a:moveTo>
                  <a:cubicBezTo>
                    <a:pt x="957" y="1485"/>
                    <a:pt x="1105" y="1602"/>
                    <a:pt x="1105" y="1792"/>
                  </a:cubicBezTo>
                  <a:cubicBezTo>
                    <a:pt x="1105" y="1959"/>
                    <a:pt x="962" y="2078"/>
                    <a:pt x="795" y="2078"/>
                  </a:cubicBezTo>
                  <a:cubicBezTo>
                    <a:pt x="533" y="2078"/>
                    <a:pt x="414" y="1768"/>
                    <a:pt x="581" y="1578"/>
                  </a:cubicBezTo>
                  <a:cubicBezTo>
                    <a:pt x="644" y="1514"/>
                    <a:pt x="724" y="1485"/>
                    <a:pt x="801" y="1485"/>
                  </a:cubicBezTo>
                  <a:close/>
                  <a:moveTo>
                    <a:pt x="2412" y="0"/>
                  </a:moveTo>
                  <a:cubicBezTo>
                    <a:pt x="2373" y="0"/>
                    <a:pt x="2331" y="18"/>
                    <a:pt x="2296" y="54"/>
                  </a:cubicBezTo>
                  <a:lnTo>
                    <a:pt x="2319" y="54"/>
                  </a:lnTo>
                  <a:lnTo>
                    <a:pt x="1129" y="1245"/>
                  </a:lnTo>
                  <a:cubicBezTo>
                    <a:pt x="1019" y="1178"/>
                    <a:pt x="905" y="1148"/>
                    <a:pt x="796" y="1148"/>
                  </a:cubicBezTo>
                  <a:cubicBezTo>
                    <a:pt x="361" y="1148"/>
                    <a:pt x="0" y="1616"/>
                    <a:pt x="248" y="2054"/>
                  </a:cubicBezTo>
                  <a:cubicBezTo>
                    <a:pt x="371" y="2283"/>
                    <a:pt x="583" y="2386"/>
                    <a:pt x="792" y="2386"/>
                  </a:cubicBezTo>
                  <a:cubicBezTo>
                    <a:pt x="1106" y="2386"/>
                    <a:pt x="1414" y="2154"/>
                    <a:pt x="1414" y="1768"/>
                  </a:cubicBezTo>
                  <a:cubicBezTo>
                    <a:pt x="1414" y="1649"/>
                    <a:pt x="1391" y="1554"/>
                    <a:pt x="1319" y="1459"/>
                  </a:cubicBezTo>
                  <a:lnTo>
                    <a:pt x="2510" y="268"/>
                  </a:lnTo>
                  <a:cubicBezTo>
                    <a:pt x="2581" y="197"/>
                    <a:pt x="2581" y="101"/>
                    <a:pt x="2510" y="54"/>
                  </a:cubicBezTo>
                  <a:cubicBezTo>
                    <a:pt x="2486" y="18"/>
                    <a:pt x="2450" y="0"/>
                    <a:pt x="24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6"/>
            <p:cNvSpPr/>
            <p:nvPr/>
          </p:nvSpPr>
          <p:spPr>
            <a:xfrm>
              <a:off x="4768025" y="1622487"/>
              <a:ext cx="388295" cy="293613"/>
            </a:xfrm>
            <a:custGeom>
              <a:rect b="b" l="l" r="r" t="t"/>
              <a:pathLst>
                <a:path extrusionOk="0" h="8745" w="11565">
                  <a:moveTo>
                    <a:pt x="5635" y="318"/>
                  </a:moveTo>
                  <a:cubicBezTo>
                    <a:pt x="6183" y="342"/>
                    <a:pt x="6730" y="485"/>
                    <a:pt x="7207" y="747"/>
                  </a:cubicBezTo>
                  <a:lnTo>
                    <a:pt x="6969" y="1152"/>
                  </a:lnTo>
                  <a:cubicBezTo>
                    <a:pt x="6921" y="1223"/>
                    <a:pt x="6945" y="1295"/>
                    <a:pt x="6992" y="1342"/>
                  </a:cubicBezTo>
                  <a:cubicBezTo>
                    <a:pt x="7026" y="1376"/>
                    <a:pt x="7069" y="1393"/>
                    <a:pt x="7111" y="1393"/>
                  </a:cubicBezTo>
                  <a:cubicBezTo>
                    <a:pt x="7159" y="1393"/>
                    <a:pt x="7205" y="1370"/>
                    <a:pt x="7231" y="1319"/>
                  </a:cubicBezTo>
                  <a:lnTo>
                    <a:pt x="7492" y="890"/>
                  </a:lnTo>
                  <a:cubicBezTo>
                    <a:pt x="7945" y="1200"/>
                    <a:pt x="8326" y="1581"/>
                    <a:pt x="8636" y="2033"/>
                  </a:cubicBezTo>
                  <a:lnTo>
                    <a:pt x="8207" y="2295"/>
                  </a:lnTo>
                  <a:cubicBezTo>
                    <a:pt x="8135" y="2319"/>
                    <a:pt x="8112" y="2414"/>
                    <a:pt x="8135" y="2486"/>
                  </a:cubicBezTo>
                  <a:cubicBezTo>
                    <a:pt x="8167" y="2549"/>
                    <a:pt x="8220" y="2581"/>
                    <a:pt x="8280" y="2581"/>
                  </a:cubicBezTo>
                  <a:cubicBezTo>
                    <a:pt x="8310" y="2581"/>
                    <a:pt x="8342" y="2573"/>
                    <a:pt x="8374" y="2557"/>
                  </a:cubicBezTo>
                  <a:lnTo>
                    <a:pt x="8802" y="2319"/>
                  </a:lnTo>
                  <a:cubicBezTo>
                    <a:pt x="9112" y="2938"/>
                    <a:pt x="9255" y="3652"/>
                    <a:pt x="9207" y="4343"/>
                  </a:cubicBezTo>
                  <a:cubicBezTo>
                    <a:pt x="9088" y="4438"/>
                    <a:pt x="8969" y="4557"/>
                    <a:pt x="8898" y="4676"/>
                  </a:cubicBezTo>
                  <a:cubicBezTo>
                    <a:pt x="8607" y="4257"/>
                    <a:pt x="8162" y="4056"/>
                    <a:pt x="7721" y="4056"/>
                  </a:cubicBezTo>
                  <a:cubicBezTo>
                    <a:pt x="7185" y="4056"/>
                    <a:pt x="6656" y="4353"/>
                    <a:pt x="6421" y="4915"/>
                  </a:cubicBezTo>
                  <a:cubicBezTo>
                    <a:pt x="6206" y="5439"/>
                    <a:pt x="6326" y="6058"/>
                    <a:pt x="6730" y="6463"/>
                  </a:cubicBezTo>
                  <a:lnTo>
                    <a:pt x="7469" y="7201"/>
                  </a:lnTo>
                  <a:cubicBezTo>
                    <a:pt x="6921" y="7558"/>
                    <a:pt x="6278" y="7749"/>
                    <a:pt x="5635" y="7772"/>
                  </a:cubicBezTo>
                  <a:lnTo>
                    <a:pt x="5635" y="7296"/>
                  </a:lnTo>
                  <a:cubicBezTo>
                    <a:pt x="5635" y="7201"/>
                    <a:pt x="5587" y="7153"/>
                    <a:pt x="5516" y="7129"/>
                  </a:cubicBezTo>
                  <a:cubicBezTo>
                    <a:pt x="5503" y="7126"/>
                    <a:pt x="5491" y="7125"/>
                    <a:pt x="5479" y="7125"/>
                  </a:cubicBezTo>
                  <a:cubicBezTo>
                    <a:pt x="5397" y="7125"/>
                    <a:pt x="5325" y="7189"/>
                    <a:pt x="5325" y="7272"/>
                  </a:cubicBezTo>
                  <a:lnTo>
                    <a:pt x="5325" y="7772"/>
                  </a:lnTo>
                  <a:cubicBezTo>
                    <a:pt x="4778" y="7749"/>
                    <a:pt x="4254" y="7606"/>
                    <a:pt x="3754" y="7344"/>
                  </a:cubicBezTo>
                  <a:lnTo>
                    <a:pt x="3992" y="6939"/>
                  </a:lnTo>
                  <a:cubicBezTo>
                    <a:pt x="4039" y="6867"/>
                    <a:pt x="4016" y="6772"/>
                    <a:pt x="3968" y="6724"/>
                  </a:cubicBezTo>
                  <a:cubicBezTo>
                    <a:pt x="3938" y="6705"/>
                    <a:pt x="3901" y="6693"/>
                    <a:pt x="3863" y="6693"/>
                  </a:cubicBezTo>
                  <a:cubicBezTo>
                    <a:pt x="3810" y="6693"/>
                    <a:pt x="3758" y="6716"/>
                    <a:pt x="3730" y="6772"/>
                  </a:cubicBezTo>
                  <a:lnTo>
                    <a:pt x="3492" y="7201"/>
                  </a:lnTo>
                  <a:cubicBezTo>
                    <a:pt x="3015" y="6891"/>
                    <a:pt x="2634" y="6510"/>
                    <a:pt x="2349" y="6034"/>
                  </a:cubicBezTo>
                  <a:lnTo>
                    <a:pt x="2753" y="5796"/>
                  </a:lnTo>
                  <a:cubicBezTo>
                    <a:pt x="2825" y="5772"/>
                    <a:pt x="2849" y="5700"/>
                    <a:pt x="2825" y="5605"/>
                  </a:cubicBezTo>
                  <a:cubicBezTo>
                    <a:pt x="2809" y="5542"/>
                    <a:pt x="2751" y="5510"/>
                    <a:pt x="2693" y="5510"/>
                  </a:cubicBezTo>
                  <a:cubicBezTo>
                    <a:pt x="2663" y="5510"/>
                    <a:pt x="2634" y="5518"/>
                    <a:pt x="2611" y="5534"/>
                  </a:cubicBezTo>
                  <a:lnTo>
                    <a:pt x="2182" y="5772"/>
                  </a:lnTo>
                  <a:cubicBezTo>
                    <a:pt x="1920" y="5296"/>
                    <a:pt x="1777" y="4748"/>
                    <a:pt x="1753" y="4200"/>
                  </a:cubicBezTo>
                  <a:lnTo>
                    <a:pt x="2253" y="4200"/>
                  </a:lnTo>
                  <a:cubicBezTo>
                    <a:pt x="2325" y="4200"/>
                    <a:pt x="2372" y="4153"/>
                    <a:pt x="2396" y="4081"/>
                  </a:cubicBezTo>
                  <a:cubicBezTo>
                    <a:pt x="2420" y="3986"/>
                    <a:pt x="2349" y="3891"/>
                    <a:pt x="2253" y="3891"/>
                  </a:cubicBezTo>
                  <a:lnTo>
                    <a:pt x="1753" y="3891"/>
                  </a:lnTo>
                  <a:cubicBezTo>
                    <a:pt x="1777" y="3343"/>
                    <a:pt x="1920" y="2795"/>
                    <a:pt x="2182" y="2319"/>
                  </a:cubicBezTo>
                  <a:lnTo>
                    <a:pt x="2611" y="2557"/>
                  </a:lnTo>
                  <a:cubicBezTo>
                    <a:pt x="2634" y="2573"/>
                    <a:pt x="2661" y="2581"/>
                    <a:pt x="2687" y="2581"/>
                  </a:cubicBezTo>
                  <a:cubicBezTo>
                    <a:pt x="2740" y="2581"/>
                    <a:pt x="2793" y="2549"/>
                    <a:pt x="2825" y="2486"/>
                  </a:cubicBezTo>
                  <a:cubicBezTo>
                    <a:pt x="2849" y="2414"/>
                    <a:pt x="2825" y="2319"/>
                    <a:pt x="2753" y="2295"/>
                  </a:cubicBezTo>
                  <a:lnTo>
                    <a:pt x="2349" y="2033"/>
                  </a:lnTo>
                  <a:cubicBezTo>
                    <a:pt x="2634" y="1581"/>
                    <a:pt x="3015" y="1200"/>
                    <a:pt x="3492" y="890"/>
                  </a:cubicBezTo>
                  <a:lnTo>
                    <a:pt x="3730" y="1319"/>
                  </a:lnTo>
                  <a:cubicBezTo>
                    <a:pt x="3755" y="1370"/>
                    <a:pt x="3801" y="1393"/>
                    <a:pt x="3850" y="1393"/>
                  </a:cubicBezTo>
                  <a:cubicBezTo>
                    <a:pt x="3891" y="1393"/>
                    <a:pt x="3935" y="1376"/>
                    <a:pt x="3968" y="1342"/>
                  </a:cubicBezTo>
                  <a:cubicBezTo>
                    <a:pt x="4016" y="1295"/>
                    <a:pt x="4039" y="1223"/>
                    <a:pt x="3992" y="1152"/>
                  </a:cubicBezTo>
                  <a:lnTo>
                    <a:pt x="3754" y="747"/>
                  </a:lnTo>
                  <a:cubicBezTo>
                    <a:pt x="4254" y="485"/>
                    <a:pt x="4778" y="342"/>
                    <a:pt x="5325" y="318"/>
                  </a:cubicBezTo>
                  <a:lnTo>
                    <a:pt x="5325" y="795"/>
                  </a:lnTo>
                  <a:cubicBezTo>
                    <a:pt x="5325" y="866"/>
                    <a:pt x="5373" y="938"/>
                    <a:pt x="5444" y="961"/>
                  </a:cubicBezTo>
                  <a:cubicBezTo>
                    <a:pt x="5457" y="964"/>
                    <a:pt x="5469" y="966"/>
                    <a:pt x="5481" y="966"/>
                  </a:cubicBezTo>
                  <a:cubicBezTo>
                    <a:pt x="5563" y="966"/>
                    <a:pt x="5635" y="898"/>
                    <a:pt x="5635" y="795"/>
                  </a:cubicBezTo>
                  <a:lnTo>
                    <a:pt x="5635" y="318"/>
                  </a:lnTo>
                  <a:close/>
                  <a:moveTo>
                    <a:pt x="5413" y="0"/>
                  </a:moveTo>
                  <a:cubicBezTo>
                    <a:pt x="4081" y="0"/>
                    <a:pt x="2741" y="643"/>
                    <a:pt x="1944" y="2081"/>
                  </a:cubicBezTo>
                  <a:cubicBezTo>
                    <a:pt x="298" y="5012"/>
                    <a:pt x="2648" y="8124"/>
                    <a:pt x="5462" y="8124"/>
                  </a:cubicBezTo>
                  <a:cubicBezTo>
                    <a:pt x="6192" y="8124"/>
                    <a:pt x="6953" y="7914"/>
                    <a:pt x="7683" y="7439"/>
                  </a:cubicBezTo>
                  <a:lnTo>
                    <a:pt x="7921" y="7677"/>
                  </a:lnTo>
                  <a:cubicBezTo>
                    <a:pt x="7183" y="8153"/>
                    <a:pt x="6349" y="8415"/>
                    <a:pt x="5468" y="8415"/>
                  </a:cubicBezTo>
                  <a:cubicBezTo>
                    <a:pt x="2539" y="8391"/>
                    <a:pt x="443" y="5581"/>
                    <a:pt x="1277" y="2771"/>
                  </a:cubicBezTo>
                  <a:cubicBezTo>
                    <a:pt x="1301" y="2700"/>
                    <a:pt x="1253" y="2605"/>
                    <a:pt x="1182" y="2581"/>
                  </a:cubicBezTo>
                  <a:cubicBezTo>
                    <a:pt x="1165" y="2577"/>
                    <a:pt x="1149" y="2575"/>
                    <a:pt x="1133" y="2575"/>
                  </a:cubicBezTo>
                  <a:cubicBezTo>
                    <a:pt x="1056" y="2575"/>
                    <a:pt x="987" y="2621"/>
                    <a:pt x="967" y="2700"/>
                  </a:cubicBezTo>
                  <a:cubicBezTo>
                    <a:pt x="1" y="5946"/>
                    <a:pt x="2581" y="8745"/>
                    <a:pt x="5479" y="8745"/>
                  </a:cubicBezTo>
                  <a:cubicBezTo>
                    <a:pt x="6366" y="8745"/>
                    <a:pt x="7282" y="8483"/>
                    <a:pt x="8135" y="7891"/>
                  </a:cubicBezTo>
                  <a:lnTo>
                    <a:pt x="8755" y="8511"/>
                  </a:lnTo>
                  <a:cubicBezTo>
                    <a:pt x="8790" y="8534"/>
                    <a:pt x="8832" y="8546"/>
                    <a:pt x="8874" y="8546"/>
                  </a:cubicBezTo>
                  <a:cubicBezTo>
                    <a:pt x="8915" y="8546"/>
                    <a:pt x="8957" y="8534"/>
                    <a:pt x="8993" y="8511"/>
                  </a:cubicBezTo>
                  <a:lnTo>
                    <a:pt x="9779" y="7701"/>
                  </a:lnTo>
                  <a:cubicBezTo>
                    <a:pt x="9850" y="7653"/>
                    <a:pt x="9850" y="7558"/>
                    <a:pt x="9779" y="7487"/>
                  </a:cubicBezTo>
                  <a:cubicBezTo>
                    <a:pt x="9755" y="7451"/>
                    <a:pt x="9713" y="7433"/>
                    <a:pt x="9672" y="7433"/>
                  </a:cubicBezTo>
                  <a:cubicBezTo>
                    <a:pt x="9630" y="7433"/>
                    <a:pt x="9588" y="7451"/>
                    <a:pt x="9564" y="7487"/>
                  </a:cubicBezTo>
                  <a:lnTo>
                    <a:pt x="8874" y="8177"/>
                  </a:lnTo>
                  <a:lnTo>
                    <a:pt x="7111" y="6415"/>
                  </a:lnTo>
                  <a:lnTo>
                    <a:pt x="7588" y="6415"/>
                  </a:lnTo>
                  <a:cubicBezTo>
                    <a:pt x="7635" y="6415"/>
                    <a:pt x="7683" y="6391"/>
                    <a:pt x="7707" y="6343"/>
                  </a:cubicBezTo>
                  <a:lnTo>
                    <a:pt x="8040" y="5867"/>
                  </a:lnTo>
                  <a:lnTo>
                    <a:pt x="8731" y="7201"/>
                  </a:lnTo>
                  <a:cubicBezTo>
                    <a:pt x="8767" y="7248"/>
                    <a:pt x="8820" y="7272"/>
                    <a:pt x="8874" y="7272"/>
                  </a:cubicBezTo>
                  <a:cubicBezTo>
                    <a:pt x="8927" y="7272"/>
                    <a:pt x="8981" y="7248"/>
                    <a:pt x="9017" y="7201"/>
                  </a:cubicBezTo>
                  <a:lnTo>
                    <a:pt x="9374" y="6415"/>
                  </a:lnTo>
                  <a:lnTo>
                    <a:pt x="9969" y="6415"/>
                  </a:lnTo>
                  <a:cubicBezTo>
                    <a:pt x="9975" y="6416"/>
                    <a:pt x="9981" y="6416"/>
                    <a:pt x="9987" y="6416"/>
                  </a:cubicBezTo>
                  <a:cubicBezTo>
                    <a:pt x="10154" y="6416"/>
                    <a:pt x="10154" y="6104"/>
                    <a:pt x="9987" y="6104"/>
                  </a:cubicBezTo>
                  <a:cubicBezTo>
                    <a:pt x="9981" y="6104"/>
                    <a:pt x="9975" y="6105"/>
                    <a:pt x="9969" y="6105"/>
                  </a:cubicBezTo>
                  <a:lnTo>
                    <a:pt x="9255" y="6105"/>
                  </a:lnTo>
                  <a:cubicBezTo>
                    <a:pt x="9255" y="6105"/>
                    <a:pt x="9159" y="6153"/>
                    <a:pt x="9136" y="6201"/>
                  </a:cubicBezTo>
                  <a:lnTo>
                    <a:pt x="8850" y="6772"/>
                  </a:lnTo>
                  <a:lnTo>
                    <a:pt x="8183" y="5486"/>
                  </a:lnTo>
                  <a:cubicBezTo>
                    <a:pt x="8147" y="5439"/>
                    <a:pt x="8094" y="5415"/>
                    <a:pt x="8040" y="5415"/>
                  </a:cubicBezTo>
                  <a:cubicBezTo>
                    <a:pt x="7987" y="5415"/>
                    <a:pt x="7933" y="5439"/>
                    <a:pt x="7897" y="5486"/>
                  </a:cubicBezTo>
                  <a:lnTo>
                    <a:pt x="7492" y="6129"/>
                  </a:lnTo>
                  <a:lnTo>
                    <a:pt x="6802" y="6129"/>
                  </a:lnTo>
                  <a:cubicBezTo>
                    <a:pt x="6802" y="6129"/>
                    <a:pt x="6540" y="5415"/>
                    <a:pt x="6683" y="5057"/>
                  </a:cubicBezTo>
                  <a:cubicBezTo>
                    <a:pt x="6872" y="4608"/>
                    <a:pt x="7285" y="4382"/>
                    <a:pt x="7696" y="4382"/>
                  </a:cubicBezTo>
                  <a:cubicBezTo>
                    <a:pt x="8112" y="4382"/>
                    <a:pt x="8527" y="4614"/>
                    <a:pt x="8707" y="5081"/>
                  </a:cubicBezTo>
                  <a:cubicBezTo>
                    <a:pt x="8731" y="5153"/>
                    <a:pt x="8796" y="5188"/>
                    <a:pt x="8862" y="5188"/>
                  </a:cubicBezTo>
                  <a:cubicBezTo>
                    <a:pt x="8927" y="5188"/>
                    <a:pt x="8993" y="5153"/>
                    <a:pt x="9017" y="5081"/>
                  </a:cubicBezTo>
                  <a:cubicBezTo>
                    <a:pt x="9196" y="4614"/>
                    <a:pt x="9611" y="4382"/>
                    <a:pt x="10028" y="4382"/>
                  </a:cubicBezTo>
                  <a:cubicBezTo>
                    <a:pt x="10439" y="4382"/>
                    <a:pt x="10852" y="4608"/>
                    <a:pt x="11041" y="5057"/>
                  </a:cubicBezTo>
                  <a:cubicBezTo>
                    <a:pt x="11208" y="5462"/>
                    <a:pt x="11136" y="5939"/>
                    <a:pt x="10803" y="6248"/>
                  </a:cubicBezTo>
                  <a:lnTo>
                    <a:pt x="10041" y="7010"/>
                  </a:lnTo>
                  <a:cubicBezTo>
                    <a:pt x="9969" y="7082"/>
                    <a:pt x="9969" y="7177"/>
                    <a:pt x="10041" y="7248"/>
                  </a:cubicBezTo>
                  <a:cubicBezTo>
                    <a:pt x="10064" y="7272"/>
                    <a:pt x="10106" y="7284"/>
                    <a:pt x="10148" y="7284"/>
                  </a:cubicBezTo>
                  <a:cubicBezTo>
                    <a:pt x="10189" y="7284"/>
                    <a:pt x="10231" y="7272"/>
                    <a:pt x="10255" y="7248"/>
                  </a:cubicBezTo>
                  <a:lnTo>
                    <a:pt x="11041" y="6463"/>
                  </a:lnTo>
                  <a:cubicBezTo>
                    <a:pt x="11446" y="6058"/>
                    <a:pt x="11565" y="5462"/>
                    <a:pt x="11327" y="4938"/>
                  </a:cubicBezTo>
                  <a:lnTo>
                    <a:pt x="11350" y="4915"/>
                  </a:lnTo>
                  <a:cubicBezTo>
                    <a:pt x="11136" y="4438"/>
                    <a:pt x="10684" y="4105"/>
                    <a:pt x="10160" y="4057"/>
                  </a:cubicBezTo>
                  <a:cubicBezTo>
                    <a:pt x="10160" y="3867"/>
                    <a:pt x="10136" y="3676"/>
                    <a:pt x="10112" y="3510"/>
                  </a:cubicBezTo>
                  <a:cubicBezTo>
                    <a:pt x="10112" y="3427"/>
                    <a:pt x="10058" y="3362"/>
                    <a:pt x="9982" y="3362"/>
                  </a:cubicBezTo>
                  <a:cubicBezTo>
                    <a:pt x="9970" y="3362"/>
                    <a:pt x="9958" y="3364"/>
                    <a:pt x="9945" y="3367"/>
                  </a:cubicBezTo>
                  <a:cubicBezTo>
                    <a:pt x="9874" y="3367"/>
                    <a:pt x="9802" y="3462"/>
                    <a:pt x="9802" y="3533"/>
                  </a:cubicBezTo>
                  <a:cubicBezTo>
                    <a:pt x="9826" y="3724"/>
                    <a:pt x="9850" y="3891"/>
                    <a:pt x="9826" y="4057"/>
                  </a:cubicBezTo>
                  <a:cubicBezTo>
                    <a:pt x="9731" y="4081"/>
                    <a:pt x="9612" y="4105"/>
                    <a:pt x="9493" y="4153"/>
                  </a:cubicBezTo>
                  <a:cubicBezTo>
                    <a:pt x="9566" y="1579"/>
                    <a:pt x="7499" y="0"/>
                    <a:pt x="54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4" name="Google Shape;974;p46"/>
          <p:cNvGrpSpPr/>
          <p:nvPr/>
        </p:nvGrpSpPr>
        <p:grpSpPr>
          <a:xfrm>
            <a:off x="4428304" y="2164203"/>
            <a:ext cx="378827" cy="355291"/>
            <a:chOff x="4779104" y="2133028"/>
            <a:chExt cx="378827" cy="355291"/>
          </a:xfrm>
        </p:grpSpPr>
        <p:sp>
          <p:nvSpPr>
            <p:cNvPr id="975" name="Google Shape;975;p46"/>
            <p:cNvSpPr/>
            <p:nvPr/>
          </p:nvSpPr>
          <p:spPr>
            <a:xfrm>
              <a:off x="4779104" y="2133028"/>
              <a:ext cx="378827" cy="355291"/>
            </a:xfrm>
            <a:custGeom>
              <a:rect b="b" l="l" r="r" t="t"/>
              <a:pathLst>
                <a:path extrusionOk="0" h="10582" w="11283">
                  <a:moveTo>
                    <a:pt x="10616" y="3116"/>
                  </a:moveTo>
                  <a:lnTo>
                    <a:pt x="10616" y="3116"/>
                  </a:lnTo>
                  <a:cubicBezTo>
                    <a:pt x="10973" y="3926"/>
                    <a:pt x="10854" y="4878"/>
                    <a:pt x="10330" y="5617"/>
                  </a:cubicBezTo>
                  <a:lnTo>
                    <a:pt x="9901" y="5617"/>
                  </a:lnTo>
                  <a:cubicBezTo>
                    <a:pt x="10473" y="5021"/>
                    <a:pt x="10663" y="4140"/>
                    <a:pt x="10377" y="3378"/>
                  </a:cubicBezTo>
                  <a:cubicBezTo>
                    <a:pt x="10473" y="3307"/>
                    <a:pt x="10544" y="3211"/>
                    <a:pt x="10616" y="3116"/>
                  </a:cubicBezTo>
                  <a:close/>
                  <a:moveTo>
                    <a:pt x="3360" y="1544"/>
                  </a:moveTo>
                  <a:cubicBezTo>
                    <a:pt x="4362" y="1544"/>
                    <a:pt x="5264" y="2181"/>
                    <a:pt x="5638" y="3116"/>
                  </a:cubicBezTo>
                  <a:cubicBezTo>
                    <a:pt x="5662" y="3188"/>
                    <a:pt x="5728" y="3223"/>
                    <a:pt x="5793" y="3223"/>
                  </a:cubicBezTo>
                  <a:cubicBezTo>
                    <a:pt x="5859" y="3223"/>
                    <a:pt x="5924" y="3188"/>
                    <a:pt x="5948" y="3116"/>
                  </a:cubicBezTo>
                  <a:cubicBezTo>
                    <a:pt x="6162" y="2568"/>
                    <a:pt x="6567" y="2116"/>
                    <a:pt x="7067" y="1854"/>
                  </a:cubicBezTo>
                  <a:cubicBezTo>
                    <a:pt x="7067" y="1949"/>
                    <a:pt x="7091" y="2068"/>
                    <a:pt x="7091" y="2187"/>
                  </a:cubicBezTo>
                  <a:cubicBezTo>
                    <a:pt x="6710" y="2449"/>
                    <a:pt x="6400" y="2806"/>
                    <a:pt x="6234" y="3235"/>
                  </a:cubicBezTo>
                  <a:cubicBezTo>
                    <a:pt x="6162" y="3426"/>
                    <a:pt x="5984" y="3521"/>
                    <a:pt x="5805" y="3521"/>
                  </a:cubicBezTo>
                  <a:cubicBezTo>
                    <a:pt x="5626" y="3521"/>
                    <a:pt x="5448" y="3426"/>
                    <a:pt x="5376" y="3235"/>
                  </a:cubicBezTo>
                  <a:cubicBezTo>
                    <a:pt x="5008" y="2364"/>
                    <a:pt x="4180" y="1859"/>
                    <a:pt x="3316" y="1859"/>
                  </a:cubicBezTo>
                  <a:cubicBezTo>
                    <a:pt x="2951" y="1859"/>
                    <a:pt x="2579" y="1949"/>
                    <a:pt x="2233" y="2140"/>
                  </a:cubicBezTo>
                  <a:cubicBezTo>
                    <a:pt x="2138" y="2164"/>
                    <a:pt x="2114" y="2259"/>
                    <a:pt x="2161" y="2330"/>
                  </a:cubicBezTo>
                  <a:cubicBezTo>
                    <a:pt x="2193" y="2394"/>
                    <a:pt x="2246" y="2425"/>
                    <a:pt x="2299" y="2425"/>
                  </a:cubicBezTo>
                  <a:cubicBezTo>
                    <a:pt x="2325" y="2425"/>
                    <a:pt x="2352" y="2418"/>
                    <a:pt x="2376" y="2402"/>
                  </a:cubicBezTo>
                  <a:cubicBezTo>
                    <a:pt x="2662" y="2235"/>
                    <a:pt x="2971" y="2164"/>
                    <a:pt x="3305" y="2164"/>
                  </a:cubicBezTo>
                  <a:cubicBezTo>
                    <a:pt x="4067" y="2164"/>
                    <a:pt x="4781" y="2640"/>
                    <a:pt x="5067" y="3354"/>
                  </a:cubicBezTo>
                  <a:cubicBezTo>
                    <a:pt x="5198" y="3688"/>
                    <a:pt x="5495" y="3854"/>
                    <a:pt x="5793" y="3854"/>
                  </a:cubicBezTo>
                  <a:cubicBezTo>
                    <a:pt x="6091" y="3854"/>
                    <a:pt x="6389" y="3688"/>
                    <a:pt x="6519" y="3354"/>
                  </a:cubicBezTo>
                  <a:cubicBezTo>
                    <a:pt x="6662" y="3021"/>
                    <a:pt x="6877" y="2735"/>
                    <a:pt x="7162" y="2545"/>
                  </a:cubicBezTo>
                  <a:cubicBezTo>
                    <a:pt x="7440" y="3395"/>
                    <a:pt x="8212" y="3897"/>
                    <a:pt x="9024" y="3897"/>
                  </a:cubicBezTo>
                  <a:cubicBezTo>
                    <a:pt x="9394" y="3897"/>
                    <a:pt x="9772" y="3792"/>
                    <a:pt x="10115" y="3569"/>
                  </a:cubicBezTo>
                  <a:lnTo>
                    <a:pt x="10115" y="3569"/>
                  </a:lnTo>
                  <a:cubicBezTo>
                    <a:pt x="10306" y="4235"/>
                    <a:pt x="10115" y="4926"/>
                    <a:pt x="9639" y="5402"/>
                  </a:cubicBezTo>
                  <a:lnTo>
                    <a:pt x="9472" y="5593"/>
                  </a:lnTo>
                  <a:lnTo>
                    <a:pt x="8020" y="5593"/>
                  </a:lnTo>
                  <a:cubicBezTo>
                    <a:pt x="8020" y="5593"/>
                    <a:pt x="7925" y="5593"/>
                    <a:pt x="7901" y="5640"/>
                  </a:cubicBezTo>
                  <a:lnTo>
                    <a:pt x="7353" y="6379"/>
                  </a:lnTo>
                  <a:lnTo>
                    <a:pt x="6567" y="4474"/>
                  </a:lnTo>
                  <a:cubicBezTo>
                    <a:pt x="6543" y="4402"/>
                    <a:pt x="6484" y="4366"/>
                    <a:pt x="6424" y="4366"/>
                  </a:cubicBezTo>
                  <a:cubicBezTo>
                    <a:pt x="6365" y="4366"/>
                    <a:pt x="6305" y="4402"/>
                    <a:pt x="6281" y="4474"/>
                  </a:cubicBezTo>
                  <a:lnTo>
                    <a:pt x="5353" y="7069"/>
                  </a:lnTo>
                  <a:lnTo>
                    <a:pt x="4138" y="3616"/>
                  </a:lnTo>
                  <a:cubicBezTo>
                    <a:pt x="4112" y="3539"/>
                    <a:pt x="4045" y="3496"/>
                    <a:pt x="3977" y="3496"/>
                  </a:cubicBezTo>
                  <a:cubicBezTo>
                    <a:pt x="3919" y="3496"/>
                    <a:pt x="3861" y="3527"/>
                    <a:pt x="3828" y="3592"/>
                  </a:cubicBezTo>
                  <a:lnTo>
                    <a:pt x="2828" y="5617"/>
                  </a:lnTo>
                  <a:lnTo>
                    <a:pt x="2138" y="5617"/>
                  </a:lnTo>
                  <a:lnTo>
                    <a:pt x="1947" y="5426"/>
                  </a:lnTo>
                  <a:cubicBezTo>
                    <a:pt x="1256" y="4712"/>
                    <a:pt x="1233" y="3569"/>
                    <a:pt x="1899" y="2806"/>
                  </a:cubicBezTo>
                  <a:cubicBezTo>
                    <a:pt x="2005" y="2701"/>
                    <a:pt x="1902" y="2555"/>
                    <a:pt x="1783" y="2555"/>
                  </a:cubicBezTo>
                  <a:cubicBezTo>
                    <a:pt x="1742" y="2555"/>
                    <a:pt x="1698" y="2573"/>
                    <a:pt x="1661" y="2616"/>
                  </a:cubicBezTo>
                  <a:cubicBezTo>
                    <a:pt x="899" y="3473"/>
                    <a:pt x="923" y="4783"/>
                    <a:pt x="1709" y="5617"/>
                  </a:cubicBezTo>
                  <a:lnTo>
                    <a:pt x="1280" y="5617"/>
                  </a:lnTo>
                  <a:cubicBezTo>
                    <a:pt x="1" y="3958"/>
                    <a:pt x="1174" y="1544"/>
                    <a:pt x="3274" y="1544"/>
                  </a:cubicBezTo>
                  <a:cubicBezTo>
                    <a:pt x="3284" y="1544"/>
                    <a:pt x="3294" y="1544"/>
                    <a:pt x="3305" y="1544"/>
                  </a:cubicBezTo>
                  <a:cubicBezTo>
                    <a:pt x="3323" y="1544"/>
                    <a:pt x="3341" y="1544"/>
                    <a:pt x="3360" y="1544"/>
                  </a:cubicBezTo>
                  <a:close/>
                  <a:moveTo>
                    <a:pt x="3971" y="4045"/>
                  </a:moveTo>
                  <a:lnTo>
                    <a:pt x="5210" y="7617"/>
                  </a:lnTo>
                  <a:cubicBezTo>
                    <a:pt x="5234" y="7688"/>
                    <a:pt x="5293" y="7724"/>
                    <a:pt x="5356" y="7724"/>
                  </a:cubicBezTo>
                  <a:cubicBezTo>
                    <a:pt x="5418" y="7724"/>
                    <a:pt x="5484" y="7688"/>
                    <a:pt x="5519" y="7617"/>
                  </a:cubicBezTo>
                  <a:lnTo>
                    <a:pt x="6448" y="4974"/>
                  </a:lnTo>
                  <a:lnTo>
                    <a:pt x="7186" y="6736"/>
                  </a:lnTo>
                  <a:cubicBezTo>
                    <a:pt x="7214" y="6805"/>
                    <a:pt x="7274" y="6842"/>
                    <a:pt x="7334" y="6842"/>
                  </a:cubicBezTo>
                  <a:cubicBezTo>
                    <a:pt x="7376" y="6842"/>
                    <a:pt x="7418" y="6823"/>
                    <a:pt x="7448" y="6783"/>
                  </a:cubicBezTo>
                  <a:lnTo>
                    <a:pt x="8115" y="5879"/>
                  </a:lnTo>
                  <a:lnTo>
                    <a:pt x="9163" y="5879"/>
                  </a:lnTo>
                  <a:lnTo>
                    <a:pt x="5805" y="9284"/>
                  </a:lnTo>
                  <a:lnTo>
                    <a:pt x="2447" y="5902"/>
                  </a:lnTo>
                  <a:lnTo>
                    <a:pt x="2947" y="5902"/>
                  </a:lnTo>
                  <a:cubicBezTo>
                    <a:pt x="2995" y="5902"/>
                    <a:pt x="3043" y="5879"/>
                    <a:pt x="3066" y="5831"/>
                  </a:cubicBezTo>
                  <a:lnTo>
                    <a:pt x="3971" y="4045"/>
                  </a:lnTo>
                  <a:close/>
                  <a:moveTo>
                    <a:pt x="9036" y="0"/>
                  </a:moveTo>
                  <a:cubicBezTo>
                    <a:pt x="8172" y="0"/>
                    <a:pt x="7351" y="570"/>
                    <a:pt x="7115" y="1497"/>
                  </a:cubicBezTo>
                  <a:cubicBezTo>
                    <a:pt x="6567" y="1735"/>
                    <a:pt x="6091" y="2164"/>
                    <a:pt x="5805" y="2711"/>
                  </a:cubicBezTo>
                  <a:cubicBezTo>
                    <a:pt x="5279" y="1770"/>
                    <a:pt x="4303" y="1235"/>
                    <a:pt x="3301" y="1235"/>
                  </a:cubicBezTo>
                  <a:cubicBezTo>
                    <a:pt x="2808" y="1235"/>
                    <a:pt x="2308" y="1365"/>
                    <a:pt x="1852" y="1640"/>
                  </a:cubicBezTo>
                  <a:cubicBezTo>
                    <a:pt x="471" y="2449"/>
                    <a:pt x="42" y="4235"/>
                    <a:pt x="899" y="5617"/>
                  </a:cubicBezTo>
                  <a:lnTo>
                    <a:pt x="613" y="5617"/>
                  </a:lnTo>
                  <a:cubicBezTo>
                    <a:pt x="604" y="5613"/>
                    <a:pt x="594" y="5612"/>
                    <a:pt x="585" y="5612"/>
                  </a:cubicBezTo>
                  <a:cubicBezTo>
                    <a:pt x="524" y="5612"/>
                    <a:pt x="467" y="5674"/>
                    <a:pt x="447" y="5736"/>
                  </a:cubicBezTo>
                  <a:cubicBezTo>
                    <a:pt x="447" y="5831"/>
                    <a:pt x="518" y="5926"/>
                    <a:pt x="613" y="5926"/>
                  </a:cubicBezTo>
                  <a:lnTo>
                    <a:pt x="1114" y="5926"/>
                  </a:lnTo>
                  <a:lnTo>
                    <a:pt x="3876" y="8665"/>
                  </a:lnTo>
                  <a:cubicBezTo>
                    <a:pt x="3900" y="8701"/>
                    <a:pt x="3936" y="8718"/>
                    <a:pt x="3974" y="8718"/>
                  </a:cubicBezTo>
                  <a:cubicBezTo>
                    <a:pt x="4013" y="8718"/>
                    <a:pt x="4055" y="8701"/>
                    <a:pt x="4090" y="8665"/>
                  </a:cubicBezTo>
                  <a:cubicBezTo>
                    <a:pt x="4162" y="8593"/>
                    <a:pt x="4162" y="8498"/>
                    <a:pt x="4090" y="8451"/>
                  </a:cubicBezTo>
                  <a:lnTo>
                    <a:pt x="1542" y="5926"/>
                  </a:lnTo>
                  <a:lnTo>
                    <a:pt x="1995" y="5926"/>
                  </a:lnTo>
                  <a:lnTo>
                    <a:pt x="5686" y="9594"/>
                  </a:lnTo>
                  <a:cubicBezTo>
                    <a:pt x="5710" y="9617"/>
                    <a:pt x="5746" y="9629"/>
                    <a:pt x="5784" y="9629"/>
                  </a:cubicBezTo>
                  <a:cubicBezTo>
                    <a:pt x="5823" y="9629"/>
                    <a:pt x="5865" y="9617"/>
                    <a:pt x="5900" y="9594"/>
                  </a:cubicBezTo>
                  <a:lnTo>
                    <a:pt x="9592" y="5926"/>
                  </a:lnTo>
                  <a:lnTo>
                    <a:pt x="10020" y="5926"/>
                  </a:lnTo>
                  <a:lnTo>
                    <a:pt x="5781" y="10189"/>
                  </a:lnTo>
                  <a:lnTo>
                    <a:pt x="4567" y="8974"/>
                  </a:lnTo>
                  <a:cubicBezTo>
                    <a:pt x="4534" y="8941"/>
                    <a:pt x="4490" y="8923"/>
                    <a:pt x="4448" y="8923"/>
                  </a:cubicBezTo>
                  <a:cubicBezTo>
                    <a:pt x="4400" y="8923"/>
                    <a:pt x="4354" y="8947"/>
                    <a:pt x="4329" y="8998"/>
                  </a:cubicBezTo>
                  <a:cubicBezTo>
                    <a:pt x="4281" y="9070"/>
                    <a:pt x="4281" y="9141"/>
                    <a:pt x="4352" y="9189"/>
                  </a:cubicBezTo>
                  <a:lnTo>
                    <a:pt x="5686" y="10546"/>
                  </a:lnTo>
                  <a:cubicBezTo>
                    <a:pt x="5710" y="10570"/>
                    <a:pt x="5746" y="10582"/>
                    <a:pt x="5784" y="10582"/>
                  </a:cubicBezTo>
                  <a:cubicBezTo>
                    <a:pt x="5823" y="10582"/>
                    <a:pt x="5865" y="10570"/>
                    <a:pt x="5900" y="10546"/>
                  </a:cubicBezTo>
                  <a:cubicBezTo>
                    <a:pt x="10497" y="5879"/>
                    <a:pt x="10306" y="6093"/>
                    <a:pt x="10449" y="5926"/>
                  </a:cubicBezTo>
                  <a:lnTo>
                    <a:pt x="10973" y="5926"/>
                  </a:lnTo>
                  <a:cubicBezTo>
                    <a:pt x="11068" y="5926"/>
                    <a:pt x="11139" y="5831"/>
                    <a:pt x="11116" y="5736"/>
                  </a:cubicBezTo>
                  <a:cubicBezTo>
                    <a:pt x="11092" y="5664"/>
                    <a:pt x="11044" y="5617"/>
                    <a:pt x="10973" y="5617"/>
                  </a:cubicBezTo>
                  <a:lnTo>
                    <a:pt x="10687" y="5617"/>
                  </a:lnTo>
                  <a:cubicBezTo>
                    <a:pt x="11235" y="4759"/>
                    <a:pt x="11282" y="3688"/>
                    <a:pt x="10806" y="2783"/>
                  </a:cubicBezTo>
                  <a:cubicBezTo>
                    <a:pt x="11116" y="2140"/>
                    <a:pt x="11044" y="1378"/>
                    <a:pt x="10616" y="806"/>
                  </a:cubicBezTo>
                  <a:cubicBezTo>
                    <a:pt x="10588" y="765"/>
                    <a:pt x="10536" y="739"/>
                    <a:pt x="10488" y="739"/>
                  </a:cubicBezTo>
                  <a:cubicBezTo>
                    <a:pt x="10454" y="739"/>
                    <a:pt x="10421" y="752"/>
                    <a:pt x="10401" y="782"/>
                  </a:cubicBezTo>
                  <a:cubicBezTo>
                    <a:pt x="10330" y="830"/>
                    <a:pt x="10330" y="925"/>
                    <a:pt x="10377" y="997"/>
                  </a:cubicBezTo>
                  <a:cubicBezTo>
                    <a:pt x="11243" y="2223"/>
                    <a:pt x="10197" y="3586"/>
                    <a:pt x="9028" y="3586"/>
                  </a:cubicBezTo>
                  <a:cubicBezTo>
                    <a:pt x="8653" y="3586"/>
                    <a:pt x="8266" y="3446"/>
                    <a:pt x="7925" y="3116"/>
                  </a:cubicBezTo>
                  <a:cubicBezTo>
                    <a:pt x="6755" y="2005"/>
                    <a:pt x="7723" y="289"/>
                    <a:pt x="9027" y="289"/>
                  </a:cubicBezTo>
                  <a:cubicBezTo>
                    <a:pt x="9316" y="289"/>
                    <a:pt x="9622" y="373"/>
                    <a:pt x="9925" y="568"/>
                  </a:cubicBezTo>
                  <a:cubicBezTo>
                    <a:pt x="9949" y="584"/>
                    <a:pt x="9975" y="592"/>
                    <a:pt x="10002" y="592"/>
                  </a:cubicBezTo>
                  <a:cubicBezTo>
                    <a:pt x="10055" y="592"/>
                    <a:pt x="10108" y="560"/>
                    <a:pt x="10139" y="497"/>
                  </a:cubicBezTo>
                  <a:cubicBezTo>
                    <a:pt x="10163" y="425"/>
                    <a:pt x="10139" y="330"/>
                    <a:pt x="10092" y="306"/>
                  </a:cubicBezTo>
                  <a:cubicBezTo>
                    <a:pt x="9758" y="97"/>
                    <a:pt x="9393" y="0"/>
                    <a:pt x="90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6"/>
            <p:cNvSpPr/>
            <p:nvPr/>
          </p:nvSpPr>
          <p:spPr>
            <a:xfrm>
              <a:off x="5044347" y="2160862"/>
              <a:ext cx="76014" cy="75208"/>
            </a:xfrm>
            <a:custGeom>
              <a:rect b="b" l="l" r="r" t="t"/>
              <a:pathLst>
                <a:path extrusionOk="0" h="2240" w="2264">
                  <a:moveTo>
                    <a:pt x="1311" y="287"/>
                  </a:moveTo>
                  <a:lnTo>
                    <a:pt x="1311" y="787"/>
                  </a:lnTo>
                  <a:cubicBezTo>
                    <a:pt x="1311" y="858"/>
                    <a:pt x="1382" y="930"/>
                    <a:pt x="1453" y="930"/>
                  </a:cubicBezTo>
                  <a:lnTo>
                    <a:pt x="1954" y="930"/>
                  </a:lnTo>
                  <a:lnTo>
                    <a:pt x="1954" y="1263"/>
                  </a:lnTo>
                  <a:lnTo>
                    <a:pt x="1453" y="1263"/>
                  </a:lnTo>
                  <a:cubicBezTo>
                    <a:pt x="1382" y="1263"/>
                    <a:pt x="1311" y="1335"/>
                    <a:pt x="1311" y="1430"/>
                  </a:cubicBezTo>
                  <a:lnTo>
                    <a:pt x="1311" y="1906"/>
                  </a:lnTo>
                  <a:lnTo>
                    <a:pt x="977" y="1906"/>
                  </a:lnTo>
                  <a:lnTo>
                    <a:pt x="977" y="1430"/>
                  </a:lnTo>
                  <a:cubicBezTo>
                    <a:pt x="977" y="1335"/>
                    <a:pt x="906" y="1263"/>
                    <a:pt x="810" y="1263"/>
                  </a:cubicBezTo>
                  <a:lnTo>
                    <a:pt x="334" y="1263"/>
                  </a:lnTo>
                  <a:lnTo>
                    <a:pt x="334" y="930"/>
                  </a:lnTo>
                  <a:lnTo>
                    <a:pt x="810" y="930"/>
                  </a:lnTo>
                  <a:cubicBezTo>
                    <a:pt x="906" y="930"/>
                    <a:pt x="977" y="858"/>
                    <a:pt x="977" y="787"/>
                  </a:cubicBezTo>
                  <a:lnTo>
                    <a:pt x="977" y="287"/>
                  </a:lnTo>
                  <a:close/>
                  <a:moveTo>
                    <a:pt x="810" y="1"/>
                  </a:moveTo>
                  <a:cubicBezTo>
                    <a:pt x="715" y="1"/>
                    <a:pt x="644" y="49"/>
                    <a:pt x="668" y="144"/>
                  </a:cubicBezTo>
                  <a:lnTo>
                    <a:pt x="668" y="644"/>
                  </a:lnTo>
                  <a:lnTo>
                    <a:pt x="167" y="644"/>
                  </a:lnTo>
                  <a:cubicBezTo>
                    <a:pt x="72" y="644"/>
                    <a:pt x="1" y="715"/>
                    <a:pt x="1" y="787"/>
                  </a:cubicBezTo>
                  <a:lnTo>
                    <a:pt x="1" y="1454"/>
                  </a:lnTo>
                  <a:cubicBezTo>
                    <a:pt x="1" y="1525"/>
                    <a:pt x="72" y="1596"/>
                    <a:pt x="167" y="1596"/>
                  </a:cubicBezTo>
                  <a:lnTo>
                    <a:pt x="668" y="1596"/>
                  </a:lnTo>
                  <a:lnTo>
                    <a:pt x="668" y="2097"/>
                  </a:lnTo>
                  <a:cubicBezTo>
                    <a:pt x="644" y="2168"/>
                    <a:pt x="715" y="2239"/>
                    <a:pt x="810" y="2239"/>
                  </a:cubicBezTo>
                  <a:lnTo>
                    <a:pt x="1453" y="2239"/>
                  </a:lnTo>
                  <a:cubicBezTo>
                    <a:pt x="1549" y="2239"/>
                    <a:pt x="1620" y="2168"/>
                    <a:pt x="1620" y="2073"/>
                  </a:cubicBezTo>
                  <a:lnTo>
                    <a:pt x="1620" y="1596"/>
                  </a:lnTo>
                  <a:lnTo>
                    <a:pt x="2096" y="1596"/>
                  </a:lnTo>
                  <a:cubicBezTo>
                    <a:pt x="2192" y="1596"/>
                    <a:pt x="2263" y="1525"/>
                    <a:pt x="2263" y="1454"/>
                  </a:cubicBezTo>
                  <a:lnTo>
                    <a:pt x="2263" y="787"/>
                  </a:lnTo>
                  <a:cubicBezTo>
                    <a:pt x="2263" y="715"/>
                    <a:pt x="2192" y="644"/>
                    <a:pt x="2096" y="644"/>
                  </a:cubicBezTo>
                  <a:lnTo>
                    <a:pt x="1620" y="644"/>
                  </a:lnTo>
                  <a:lnTo>
                    <a:pt x="1620" y="144"/>
                  </a:lnTo>
                  <a:cubicBezTo>
                    <a:pt x="1620" y="49"/>
                    <a:pt x="1549" y="1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7" name="Google Shape;977;p46"/>
          <p:cNvGrpSpPr/>
          <p:nvPr/>
        </p:nvGrpSpPr>
        <p:grpSpPr>
          <a:xfrm>
            <a:off x="1801132" y="2122707"/>
            <a:ext cx="290189" cy="358245"/>
            <a:chOff x="4065669" y="2131282"/>
            <a:chExt cx="290189" cy="358245"/>
          </a:xfrm>
        </p:grpSpPr>
        <p:sp>
          <p:nvSpPr>
            <p:cNvPr id="978" name="Google Shape;978;p46"/>
            <p:cNvSpPr/>
            <p:nvPr/>
          </p:nvSpPr>
          <p:spPr>
            <a:xfrm>
              <a:off x="4065669" y="2131282"/>
              <a:ext cx="290189" cy="358245"/>
            </a:xfrm>
            <a:custGeom>
              <a:rect b="b" l="l" r="r" t="t"/>
              <a:pathLst>
                <a:path extrusionOk="0" h="10670" w="8643">
                  <a:moveTo>
                    <a:pt x="5288" y="310"/>
                  </a:moveTo>
                  <a:lnTo>
                    <a:pt x="5407" y="1882"/>
                  </a:lnTo>
                  <a:cubicBezTo>
                    <a:pt x="4966" y="1704"/>
                    <a:pt x="4496" y="1614"/>
                    <a:pt x="4025" y="1614"/>
                  </a:cubicBezTo>
                  <a:cubicBezTo>
                    <a:pt x="3555" y="1614"/>
                    <a:pt x="3085" y="1704"/>
                    <a:pt x="2644" y="1882"/>
                  </a:cubicBezTo>
                  <a:lnTo>
                    <a:pt x="2763" y="310"/>
                  </a:lnTo>
                  <a:close/>
                  <a:moveTo>
                    <a:pt x="2335" y="1596"/>
                  </a:moveTo>
                  <a:lnTo>
                    <a:pt x="2311" y="2025"/>
                  </a:lnTo>
                  <a:cubicBezTo>
                    <a:pt x="2192" y="2096"/>
                    <a:pt x="2073" y="2168"/>
                    <a:pt x="1954" y="2239"/>
                  </a:cubicBezTo>
                  <a:lnTo>
                    <a:pt x="1977" y="1834"/>
                  </a:lnTo>
                  <a:cubicBezTo>
                    <a:pt x="2001" y="1715"/>
                    <a:pt x="2120" y="1596"/>
                    <a:pt x="2239" y="1596"/>
                  </a:cubicBezTo>
                  <a:close/>
                  <a:moveTo>
                    <a:pt x="5788" y="1620"/>
                  </a:moveTo>
                  <a:cubicBezTo>
                    <a:pt x="5931" y="1620"/>
                    <a:pt x="6050" y="1715"/>
                    <a:pt x="6050" y="1858"/>
                  </a:cubicBezTo>
                  <a:lnTo>
                    <a:pt x="6097" y="2239"/>
                  </a:lnTo>
                  <a:cubicBezTo>
                    <a:pt x="5978" y="2168"/>
                    <a:pt x="5859" y="2096"/>
                    <a:pt x="5740" y="2049"/>
                  </a:cubicBezTo>
                  <a:lnTo>
                    <a:pt x="5692" y="1620"/>
                  </a:lnTo>
                  <a:close/>
                  <a:moveTo>
                    <a:pt x="1954" y="8431"/>
                  </a:moveTo>
                  <a:lnTo>
                    <a:pt x="1954" y="8431"/>
                  </a:lnTo>
                  <a:cubicBezTo>
                    <a:pt x="2073" y="8503"/>
                    <a:pt x="2192" y="8574"/>
                    <a:pt x="2311" y="8645"/>
                  </a:cubicBezTo>
                  <a:lnTo>
                    <a:pt x="2335" y="9074"/>
                  </a:lnTo>
                  <a:lnTo>
                    <a:pt x="2263" y="9074"/>
                  </a:lnTo>
                  <a:cubicBezTo>
                    <a:pt x="2120" y="9074"/>
                    <a:pt x="2001" y="8955"/>
                    <a:pt x="2001" y="8836"/>
                  </a:cubicBezTo>
                  <a:lnTo>
                    <a:pt x="1954" y="8431"/>
                  </a:lnTo>
                  <a:close/>
                  <a:moveTo>
                    <a:pt x="6073" y="8431"/>
                  </a:moveTo>
                  <a:lnTo>
                    <a:pt x="6050" y="8836"/>
                  </a:lnTo>
                  <a:cubicBezTo>
                    <a:pt x="6026" y="8955"/>
                    <a:pt x="5931" y="9074"/>
                    <a:pt x="5788" y="9074"/>
                  </a:cubicBezTo>
                  <a:lnTo>
                    <a:pt x="5692" y="9074"/>
                  </a:lnTo>
                  <a:lnTo>
                    <a:pt x="5740" y="8645"/>
                  </a:lnTo>
                  <a:cubicBezTo>
                    <a:pt x="5859" y="8574"/>
                    <a:pt x="5978" y="8503"/>
                    <a:pt x="6073" y="8431"/>
                  </a:cubicBezTo>
                  <a:close/>
                  <a:moveTo>
                    <a:pt x="2620" y="1"/>
                  </a:moveTo>
                  <a:cubicBezTo>
                    <a:pt x="2549" y="1"/>
                    <a:pt x="2478" y="48"/>
                    <a:pt x="2478" y="144"/>
                  </a:cubicBezTo>
                  <a:lnTo>
                    <a:pt x="2358" y="1287"/>
                  </a:lnTo>
                  <a:lnTo>
                    <a:pt x="2239" y="1287"/>
                  </a:lnTo>
                  <a:cubicBezTo>
                    <a:pt x="1954" y="1287"/>
                    <a:pt x="1692" y="1525"/>
                    <a:pt x="1668" y="1811"/>
                  </a:cubicBezTo>
                  <a:lnTo>
                    <a:pt x="1620" y="2501"/>
                  </a:lnTo>
                  <a:cubicBezTo>
                    <a:pt x="1287" y="2763"/>
                    <a:pt x="1025" y="3097"/>
                    <a:pt x="810" y="3454"/>
                  </a:cubicBezTo>
                  <a:cubicBezTo>
                    <a:pt x="763" y="3501"/>
                    <a:pt x="787" y="3597"/>
                    <a:pt x="834" y="3644"/>
                  </a:cubicBezTo>
                  <a:cubicBezTo>
                    <a:pt x="864" y="3674"/>
                    <a:pt x="903" y="3688"/>
                    <a:pt x="940" y="3688"/>
                  </a:cubicBezTo>
                  <a:cubicBezTo>
                    <a:pt x="993" y="3688"/>
                    <a:pt x="1045" y="3662"/>
                    <a:pt x="1072" y="3621"/>
                  </a:cubicBezTo>
                  <a:cubicBezTo>
                    <a:pt x="1382" y="3097"/>
                    <a:pt x="1787" y="2692"/>
                    <a:pt x="2311" y="2382"/>
                  </a:cubicBezTo>
                  <a:cubicBezTo>
                    <a:pt x="2896" y="2036"/>
                    <a:pt x="3488" y="1884"/>
                    <a:pt x="4053" y="1884"/>
                  </a:cubicBezTo>
                  <a:cubicBezTo>
                    <a:pt x="6639" y="1884"/>
                    <a:pt x="8643" y="5074"/>
                    <a:pt x="6669" y="7478"/>
                  </a:cubicBezTo>
                  <a:cubicBezTo>
                    <a:pt x="5999" y="8301"/>
                    <a:pt x="5018" y="8733"/>
                    <a:pt x="4018" y="8733"/>
                  </a:cubicBezTo>
                  <a:cubicBezTo>
                    <a:pt x="3453" y="8733"/>
                    <a:pt x="2882" y="8595"/>
                    <a:pt x="2358" y="8312"/>
                  </a:cubicBezTo>
                  <a:cubicBezTo>
                    <a:pt x="930" y="7502"/>
                    <a:pt x="263" y="5764"/>
                    <a:pt x="810" y="4216"/>
                  </a:cubicBezTo>
                  <a:cubicBezTo>
                    <a:pt x="855" y="4082"/>
                    <a:pt x="760" y="3994"/>
                    <a:pt x="665" y="3994"/>
                  </a:cubicBezTo>
                  <a:cubicBezTo>
                    <a:pt x="608" y="3994"/>
                    <a:pt x="551" y="4026"/>
                    <a:pt x="525" y="4097"/>
                  </a:cubicBezTo>
                  <a:cubicBezTo>
                    <a:pt x="1" y="5550"/>
                    <a:pt x="453" y="7169"/>
                    <a:pt x="1620" y="8169"/>
                  </a:cubicBezTo>
                  <a:lnTo>
                    <a:pt x="1668" y="8860"/>
                  </a:lnTo>
                  <a:cubicBezTo>
                    <a:pt x="1692" y="9145"/>
                    <a:pt x="1954" y="9384"/>
                    <a:pt x="2239" y="9384"/>
                  </a:cubicBezTo>
                  <a:lnTo>
                    <a:pt x="2382" y="9384"/>
                  </a:lnTo>
                  <a:lnTo>
                    <a:pt x="2478" y="10527"/>
                  </a:lnTo>
                  <a:cubicBezTo>
                    <a:pt x="2478" y="10622"/>
                    <a:pt x="2549" y="10670"/>
                    <a:pt x="2620" y="10670"/>
                  </a:cubicBezTo>
                  <a:lnTo>
                    <a:pt x="3311" y="10670"/>
                  </a:lnTo>
                  <a:cubicBezTo>
                    <a:pt x="3382" y="10670"/>
                    <a:pt x="3454" y="10622"/>
                    <a:pt x="3478" y="10551"/>
                  </a:cubicBezTo>
                  <a:cubicBezTo>
                    <a:pt x="3478" y="10455"/>
                    <a:pt x="3406" y="10360"/>
                    <a:pt x="3311" y="10360"/>
                  </a:cubicBezTo>
                  <a:lnTo>
                    <a:pt x="2763" y="10360"/>
                  </a:lnTo>
                  <a:lnTo>
                    <a:pt x="2644" y="8788"/>
                  </a:lnTo>
                  <a:lnTo>
                    <a:pt x="2644" y="8788"/>
                  </a:lnTo>
                  <a:cubicBezTo>
                    <a:pt x="3085" y="8967"/>
                    <a:pt x="3555" y="9056"/>
                    <a:pt x="4025" y="9056"/>
                  </a:cubicBezTo>
                  <a:cubicBezTo>
                    <a:pt x="4496" y="9056"/>
                    <a:pt x="4966" y="8967"/>
                    <a:pt x="5407" y="8788"/>
                  </a:cubicBezTo>
                  <a:lnTo>
                    <a:pt x="5407" y="8788"/>
                  </a:lnTo>
                  <a:lnTo>
                    <a:pt x="5288" y="10360"/>
                  </a:lnTo>
                  <a:lnTo>
                    <a:pt x="4002" y="10360"/>
                  </a:lnTo>
                  <a:cubicBezTo>
                    <a:pt x="3930" y="10360"/>
                    <a:pt x="3859" y="10408"/>
                    <a:pt x="3835" y="10503"/>
                  </a:cubicBezTo>
                  <a:cubicBezTo>
                    <a:pt x="3835" y="10598"/>
                    <a:pt x="3906" y="10670"/>
                    <a:pt x="4002" y="10670"/>
                  </a:cubicBezTo>
                  <a:lnTo>
                    <a:pt x="5431" y="10670"/>
                  </a:lnTo>
                  <a:cubicBezTo>
                    <a:pt x="5502" y="10670"/>
                    <a:pt x="5573" y="10622"/>
                    <a:pt x="5573" y="10527"/>
                  </a:cubicBezTo>
                  <a:lnTo>
                    <a:pt x="5669" y="9384"/>
                  </a:lnTo>
                  <a:lnTo>
                    <a:pt x="5812" y="9384"/>
                  </a:lnTo>
                  <a:cubicBezTo>
                    <a:pt x="6097" y="9384"/>
                    <a:pt x="6335" y="9145"/>
                    <a:pt x="6383" y="8860"/>
                  </a:cubicBezTo>
                  <a:lnTo>
                    <a:pt x="6431" y="8169"/>
                  </a:lnTo>
                  <a:cubicBezTo>
                    <a:pt x="8193" y="6693"/>
                    <a:pt x="8193" y="3978"/>
                    <a:pt x="6431" y="2501"/>
                  </a:cubicBezTo>
                  <a:lnTo>
                    <a:pt x="6359" y="1811"/>
                  </a:lnTo>
                  <a:cubicBezTo>
                    <a:pt x="6335" y="1525"/>
                    <a:pt x="6097" y="1287"/>
                    <a:pt x="5788" y="1287"/>
                  </a:cubicBezTo>
                  <a:lnTo>
                    <a:pt x="5669" y="1287"/>
                  </a:lnTo>
                  <a:lnTo>
                    <a:pt x="5573" y="144"/>
                  </a:lnTo>
                  <a:cubicBezTo>
                    <a:pt x="5573" y="48"/>
                    <a:pt x="5502" y="1"/>
                    <a:pt x="5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6"/>
            <p:cNvSpPr/>
            <p:nvPr/>
          </p:nvSpPr>
          <p:spPr>
            <a:xfrm>
              <a:off x="4089675" y="2207632"/>
              <a:ext cx="213503" cy="206184"/>
            </a:xfrm>
            <a:custGeom>
              <a:rect b="b" l="l" r="r" t="t"/>
              <a:pathLst>
                <a:path extrusionOk="0" h="6141" w="6359">
                  <a:moveTo>
                    <a:pt x="3256" y="1"/>
                  </a:moveTo>
                  <a:cubicBezTo>
                    <a:pt x="1771" y="1"/>
                    <a:pt x="487" y="1102"/>
                    <a:pt x="262" y="2585"/>
                  </a:cubicBezTo>
                  <a:cubicBezTo>
                    <a:pt x="0" y="4180"/>
                    <a:pt x="1024" y="5681"/>
                    <a:pt x="2572" y="6062"/>
                  </a:cubicBezTo>
                  <a:cubicBezTo>
                    <a:pt x="2807" y="6115"/>
                    <a:pt x="3042" y="6141"/>
                    <a:pt x="3273" y="6141"/>
                  </a:cubicBezTo>
                  <a:cubicBezTo>
                    <a:pt x="4590" y="6141"/>
                    <a:pt x="5790" y="5307"/>
                    <a:pt x="6216" y="3990"/>
                  </a:cubicBezTo>
                  <a:cubicBezTo>
                    <a:pt x="6260" y="3872"/>
                    <a:pt x="6159" y="3791"/>
                    <a:pt x="6058" y="3791"/>
                  </a:cubicBezTo>
                  <a:cubicBezTo>
                    <a:pt x="5996" y="3791"/>
                    <a:pt x="5934" y="3822"/>
                    <a:pt x="5906" y="3895"/>
                  </a:cubicBezTo>
                  <a:cubicBezTo>
                    <a:pt x="5543" y="5067"/>
                    <a:pt x="4459" y="5827"/>
                    <a:pt x="3281" y="5827"/>
                  </a:cubicBezTo>
                  <a:cubicBezTo>
                    <a:pt x="3070" y="5827"/>
                    <a:pt x="2857" y="5803"/>
                    <a:pt x="2644" y="5752"/>
                  </a:cubicBezTo>
                  <a:cubicBezTo>
                    <a:pt x="1262" y="5419"/>
                    <a:pt x="357" y="4061"/>
                    <a:pt x="572" y="2633"/>
                  </a:cubicBezTo>
                  <a:cubicBezTo>
                    <a:pt x="775" y="1302"/>
                    <a:pt x="1939" y="313"/>
                    <a:pt x="3275" y="313"/>
                  </a:cubicBezTo>
                  <a:cubicBezTo>
                    <a:pt x="3350" y="313"/>
                    <a:pt x="3425" y="316"/>
                    <a:pt x="3501" y="323"/>
                  </a:cubicBezTo>
                  <a:cubicBezTo>
                    <a:pt x="4930" y="442"/>
                    <a:pt x="6049" y="1632"/>
                    <a:pt x="6049" y="3061"/>
                  </a:cubicBezTo>
                  <a:lnTo>
                    <a:pt x="6049" y="3252"/>
                  </a:lnTo>
                  <a:cubicBezTo>
                    <a:pt x="6049" y="3347"/>
                    <a:pt x="6097" y="3418"/>
                    <a:pt x="6192" y="3418"/>
                  </a:cubicBezTo>
                  <a:cubicBezTo>
                    <a:pt x="6205" y="3422"/>
                    <a:pt x="6217" y="3423"/>
                    <a:pt x="6228" y="3423"/>
                  </a:cubicBezTo>
                  <a:cubicBezTo>
                    <a:pt x="6305" y="3423"/>
                    <a:pt x="6359" y="3358"/>
                    <a:pt x="6359" y="3276"/>
                  </a:cubicBezTo>
                  <a:lnTo>
                    <a:pt x="6359" y="3061"/>
                  </a:lnTo>
                  <a:cubicBezTo>
                    <a:pt x="6359" y="1466"/>
                    <a:pt x="5120" y="132"/>
                    <a:pt x="3525" y="13"/>
                  </a:cubicBezTo>
                  <a:cubicBezTo>
                    <a:pt x="3434" y="5"/>
                    <a:pt x="3345" y="1"/>
                    <a:pt x="32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6"/>
            <p:cNvSpPr/>
            <p:nvPr/>
          </p:nvSpPr>
          <p:spPr>
            <a:xfrm>
              <a:off x="4131241" y="2256819"/>
              <a:ext cx="72791" cy="53821"/>
            </a:xfrm>
            <a:custGeom>
              <a:rect b="b" l="l" r="r" t="t"/>
              <a:pathLst>
                <a:path extrusionOk="0" h="1603" w="2168">
                  <a:moveTo>
                    <a:pt x="727" y="310"/>
                  </a:moveTo>
                  <a:lnTo>
                    <a:pt x="727" y="310"/>
                  </a:lnTo>
                  <a:cubicBezTo>
                    <a:pt x="818" y="314"/>
                    <a:pt x="907" y="362"/>
                    <a:pt x="929" y="453"/>
                  </a:cubicBezTo>
                  <a:cubicBezTo>
                    <a:pt x="953" y="525"/>
                    <a:pt x="1019" y="560"/>
                    <a:pt x="1084" y="560"/>
                  </a:cubicBezTo>
                  <a:cubicBezTo>
                    <a:pt x="1150" y="560"/>
                    <a:pt x="1215" y="525"/>
                    <a:pt x="1239" y="453"/>
                  </a:cubicBezTo>
                  <a:cubicBezTo>
                    <a:pt x="1265" y="381"/>
                    <a:pt x="1320" y="352"/>
                    <a:pt x="1382" y="352"/>
                  </a:cubicBezTo>
                  <a:cubicBezTo>
                    <a:pt x="1546" y="352"/>
                    <a:pt x="1758" y="553"/>
                    <a:pt x="1620" y="691"/>
                  </a:cubicBezTo>
                  <a:lnTo>
                    <a:pt x="1096" y="1215"/>
                  </a:lnTo>
                  <a:lnTo>
                    <a:pt x="572" y="691"/>
                  </a:lnTo>
                  <a:cubicBezTo>
                    <a:pt x="432" y="551"/>
                    <a:pt x="521" y="319"/>
                    <a:pt x="727" y="310"/>
                  </a:cubicBezTo>
                  <a:close/>
                  <a:moveTo>
                    <a:pt x="715" y="1"/>
                  </a:moveTo>
                  <a:cubicBezTo>
                    <a:pt x="239" y="1"/>
                    <a:pt x="1" y="572"/>
                    <a:pt x="334" y="929"/>
                  </a:cubicBezTo>
                  <a:lnTo>
                    <a:pt x="977" y="1549"/>
                  </a:lnTo>
                  <a:cubicBezTo>
                    <a:pt x="1001" y="1584"/>
                    <a:pt x="1037" y="1602"/>
                    <a:pt x="1075" y="1602"/>
                  </a:cubicBezTo>
                  <a:cubicBezTo>
                    <a:pt x="1114" y="1602"/>
                    <a:pt x="1156" y="1584"/>
                    <a:pt x="1191" y="1549"/>
                  </a:cubicBezTo>
                  <a:lnTo>
                    <a:pt x="1834" y="929"/>
                  </a:lnTo>
                  <a:cubicBezTo>
                    <a:pt x="2168" y="572"/>
                    <a:pt x="1930" y="1"/>
                    <a:pt x="1453" y="1"/>
                  </a:cubicBezTo>
                  <a:cubicBezTo>
                    <a:pt x="1346" y="84"/>
                    <a:pt x="1215" y="126"/>
                    <a:pt x="1084" y="126"/>
                  </a:cubicBezTo>
                  <a:cubicBezTo>
                    <a:pt x="953" y="126"/>
                    <a:pt x="822" y="84"/>
                    <a:pt x="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6"/>
            <p:cNvSpPr/>
            <p:nvPr/>
          </p:nvSpPr>
          <p:spPr>
            <a:xfrm>
              <a:off x="4208799" y="2256819"/>
              <a:ext cx="55197" cy="10442"/>
            </a:xfrm>
            <a:custGeom>
              <a:rect b="b" l="l" r="r" t="t"/>
              <a:pathLst>
                <a:path extrusionOk="0" h="311" w="1644">
                  <a:moveTo>
                    <a:pt x="191" y="1"/>
                  </a:moveTo>
                  <a:cubicBezTo>
                    <a:pt x="96" y="1"/>
                    <a:pt x="24" y="48"/>
                    <a:pt x="24" y="120"/>
                  </a:cubicBezTo>
                  <a:cubicBezTo>
                    <a:pt x="1" y="215"/>
                    <a:pt x="72" y="310"/>
                    <a:pt x="167" y="310"/>
                  </a:cubicBezTo>
                  <a:lnTo>
                    <a:pt x="1453" y="310"/>
                  </a:lnTo>
                  <a:cubicBezTo>
                    <a:pt x="1549" y="310"/>
                    <a:pt x="1620" y="239"/>
                    <a:pt x="1620" y="167"/>
                  </a:cubicBezTo>
                  <a:cubicBezTo>
                    <a:pt x="1644" y="72"/>
                    <a:pt x="1572" y="1"/>
                    <a:pt x="1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6"/>
            <p:cNvSpPr/>
            <p:nvPr/>
          </p:nvSpPr>
          <p:spPr>
            <a:xfrm>
              <a:off x="4208799" y="2278408"/>
              <a:ext cx="55197" cy="10442"/>
            </a:xfrm>
            <a:custGeom>
              <a:rect b="b" l="l" r="r" t="t"/>
              <a:pathLst>
                <a:path extrusionOk="0" h="311" w="1644">
                  <a:moveTo>
                    <a:pt x="191" y="1"/>
                  </a:moveTo>
                  <a:cubicBezTo>
                    <a:pt x="96" y="1"/>
                    <a:pt x="24" y="48"/>
                    <a:pt x="24" y="120"/>
                  </a:cubicBezTo>
                  <a:cubicBezTo>
                    <a:pt x="1" y="215"/>
                    <a:pt x="72" y="310"/>
                    <a:pt x="167" y="310"/>
                  </a:cubicBezTo>
                  <a:lnTo>
                    <a:pt x="1453" y="310"/>
                  </a:lnTo>
                  <a:cubicBezTo>
                    <a:pt x="1549" y="310"/>
                    <a:pt x="1620" y="239"/>
                    <a:pt x="1620" y="167"/>
                  </a:cubicBezTo>
                  <a:cubicBezTo>
                    <a:pt x="1644" y="72"/>
                    <a:pt x="1572" y="1"/>
                    <a:pt x="1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6"/>
            <p:cNvSpPr/>
            <p:nvPr/>
          </p:nvSpPr>
          <p:spPr>
            <a:xfrm>
              <a:off x="4208799" y="2299997"/>
              <a:ext cx="55197" cy="10442"/>
            </a:xfrm>
            <a:custGeom>
              <a:rect b="b" l="l" r="r" t="t"/>
              <a:pathLst>
                <a:path extrusionOk="0" h="311" w="1644">
                  <a:moveTo>
                    <a:pt x="191" y="1"/>
                  </a:moveTo>
                  <a:cubicBezTo>
                    <a:pt x="96" y="1"/>
                    <a:pt x="24" y="48"/>
                    <a:pt x="24" y="143"/>
                  </a:cubicBezTo>
                  <a:cubicBezTo>
                    <a:pt x="1" y="239"/>
                    <a:pt x="72" y="310"/>
                    <a:pt x="167" y="310"/>
                  </a:cubicBezTo>
                  <a:lnTo>
                    <a:pt x="1477" y="310"/>
                  </a:lnTo>
                  <a:cubicBezTo>
                    <a:pt x="1572" y="310"/>
                    <a:pt x="1644" y="239"/>
                    <a:pt x="1620" y="143"/>
                  </a:cubicBezTo>
                  <a:cubicBezTo>
                    <a:pt x="1620" y="48"/>
                    <a:pt x="1549" y="1"/>
                    <a:pt x="1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6"/>
            <p:cNvSpPr/>
            <p:nvPr/>
          </p:nvSpPr>
          <p:spPr>
            <a:xfrm>
              <a:off x="4140844" y="2321149"/>
              <a:ext cx="119158" cy="65538"/>
            </a:xfrm>
            <a:custGeom>
              <a:rect b="b" l="l" r="r" t="t"/>
              <a:pathLst>
                <a:path extrusionOk="0" h="1952" w="3549">
                  <a:moveTo>
                    <a:pt x="1113" y="1"/>
                  </a:moveTo>
                  <a:cubicBezTo>
                    <a:pt x="1055" y="1"/>
                    <a:pt x="999" y="30"/>
                    <a:pt x="977" y="85"/>
                  </a:cubicBezTo>
                  <a:lnTo>
                    <a:pt x="548" y="942"/>
                  </a:lnTo>
                  <a:lnTo>
                    <a:pt x="167" y="942"/>
                  </a:lnTo>
                  <a:cubicBezTo>
                    <a:pt x="96" y="942"/>
                    <a:pt x="24" y="1014"/>
                    <a:pt x="24" y="1085"/>
                  </a:cubicBezTo>
                  <a:cubicBezTo>
                    <a:pt x="0" y="1157"/>
                    <a:pt x="72" y="1228"/>
                    <a:pt x="167" y="1228"/>
                  </a:cubicBezTo>
                  <a:lnTo>
                    <a:pt x="167" y="1252"/>
                  </a:lnTo>
                  <a:lnTo>
                    <a:pt x="643" y="1252"/>
                  </a:lnTo>
                  <a:cubicBezTo>
                    <a:pt x="715" y="1252"/>
                    <a:pt x="762" y="1204"/>
                    <a:pt x="786" y="1157"/>
                  </a:cubicBezTo>
                  <a:lnTo>
                    <a:pt x="1072" y="585"/>
                  </a:lnTo>
                  <a:lnTo>
                    <a:pt x="1429" y="1823"/>
                  </a:lnTo>
                  <a:cubicBezTo>
                    <a:pt x="1442" y="1910"/>
                    <a:pt x="1505" y="1952"/>
                    <a:pt x="1570" y="1952"/>
                  </a:cubicBezTo>
                  <a:cubicBezTo>
                    <a:pt x="1631" y="1952"/>
                    <a:pt x="1692" y="1916"/>
                    <a:pt x="1715" y="1847"/>
                  </a:cubicBezTo>
                  <a:lnTo>
                    <a:pt x="2120" y="990"/>
                  </a:lnTo>
                  <a:lnTo>
                    <a:pt x="2382" y="1514"/>
                  </a:lnTo>
                  <a:cubicBezTo>
                    <a:pt x="2409" y="1567"/>
                    <a:pt x="2465" y="1598"/>
                    <a:pt x="2523" y="1598"/>
                  </a:cubicBezTo>
                  <a:cubicBezTo>
                    <a:pt x="2567" y="1598"/>
                    <a:pt x="2612" y="1579"/>
                    <a:pt x="2644" y="1538"/>
                  </a:cubicBezTo>
                  <a:lnTo>
                    <a:pt x="2882" y="1252"/>
                  </a:lnTo>
                  <a:lnTo>
                    <a:pt x="3382" y="1252"/>
                  </a:lnTo>
                  <a:cubicBezTo>
                    <a:pt x="3477" y="1252"/>
                    <a:pt x="3549" y="1180"/>
                    <a:pt x="3549" y="1085"/>
                  </a:cubicBezTo>
                  <a:cubicBezTo>
                    <a:pt x="3549" y="990"/>
                    <a:pt x="3477" y="942"/>
                    <a:pt x="3382" y="942"/>
                  </a:cubicBezTo>
                  <a:lnTo>
                    <a:pt x="2787" y="942"/>
                  </a:lnTo>
                  <a:cubicBezTo>
                    <a:pt x="2715" y="990"/>
                    <a:pt x="2620" y="1085"/>
                    <a:pt x="2549" y="1157"/>
                  </a:cubicBezTo>
                  <a:lnTo>
                    <a:pt x="2239" y="561"/>
                  </a:lnTo>
                  <a:cubicBezTo>
                    <a:pt x="2215" y="502"/>
                    <a:pt x="2162" y="472"/>
                    <a:pt x="2108" y="472"/>
                  </a:cubicBezTo>
                  <a:cubicBezTo>
                    <a:pt x="2054" y="472"/>
                    <a:pt x="2001" y="502"/>
                    <a:pt x="1977" y="561"/>
                  </a:cubicBezTo>
                  <a:lnTo>
                    <a:pt x="1620" y="1323"/>
                  </a:lnTo>
                  <a:lnTo>
                    <a:pt x="1263" y="133"/>
                  </a:lnTo>
                  <a:cubicBezTo>
                    <a:pt x="1250" y="42"/>
                    <a:pt x="1181" y="1"/>
                    <a:pt x="1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5" name="Google Shape;985;p46"/>
          <p:cNvSpPr txBox="1"/>
          <p:nvPr/>
        </p:nvSpPr>
        <p:spPr>
          <a:xfrm>
            <a:off x="919900" y="672275"/>
            <a:ext cx="44622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rPr>
              <a:t>Second try</a:t>
            </a:r>
            <a:r>
              <a:rPr b="1" lang="en" sz="2200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endParaRPr b="1" sz="2200">
              <a:solidFill>
                <a:schemeClr val="lt2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Outfit"/>
                <a:ea typeface="Outfit"/>
                <a:cs typeface="Outfit"/>
                <a:sym typeface="Outfit"/>
              </a:rPr>
              <a:t>manual string matching</a:t>
            </a:r>
            <a:endParaRPr b="1" sz="25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986" name="Google Shape;986;p46"/>
          <p:cNvSpPr txBox="1"/>
          <p:nvPr/>
        </p:nvSpPr>
        <p:spPr>
          <a:xfrm rot="-1106833">
            <a:off x="7533690" y="3390812"/>
            <a:ext cx="1771951" cy="6056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rPr>
              <a:t>Verified twice</a:t>
            </a:r>
            <a:endParaRPr sz="1500">
              <a:solidFill>
                <a:schemeClr val="lt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47"/>
          <p:cNvSpPr txBox="1"/>
          <p:nvPr/>
        </p:nvSpPr>
        <p:spPr>
          <a:xfrm>
            <a:off x="882400" y="1421900"/>
            <a:ext cx="76794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●"/>
            </a:pPr>
            <a:r>
              <a:rPr b="1" lang="en" sz="35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3,088 </a:t>
            </a:r>
            <a:r>
              <a:rPr b="1" lang="en" sz="2100">
                <a:latin typeface="Karla"/>
                <a:ea typeface="Karla"/>
                <a:cs typeface="Karla"/>
                <a:sym typeface="Karla"/>
              </a:rPr>
              <a:t>unique reports.</a:t>
            </a:r>
            <a:endParaRPr b="1" sz="35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●"/>
            </a:pPr>
            <a:r>
              <a:rPr b="1" lang="en" sz="35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259 </a:t>
            </a:r>
            <a:r>
              <a:rPr b="1" lang="en" sz="2100">
                <a:latin typeface="Karla"/>
                <a:ea typeface="Karla"/>
                <a:cs typeface="Karla"/>
                <a:sym typeface="Karla"/>
              </a:rPr>
              <a:t>predefined categories.</a:t>
            </a:r>
            <a:endParaRPr b="1" sz="21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92" name="Google Shape;992;p47"/>
          <p:cNvSpPr txBox="1"/>
          <p:nvPr/>
        </p:nvSpPr>
        <p:spPr>
          <a:xfrm>
            <a:off x="882400" y="894200"/>
            <a:ext cx="4462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Outfit"/>
                <a:ea typeface="Outfit"/>
                <a:cs typeface="Outfit"/>
                <a:sym typeface="Outfit"/>
              </a:rPr>
              <a:t>In numbers:</a:t>
            </a:r>
            <a:endParaRPr b="1" sz="22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993" name="Google Shape;993;p47"/>
          <p:cNvSpPr txBox="1"/>
          <p:nvPr/>
        </p:nvSpPr>
        <p:spPr>
          <a:xfrm>
            <a:off x="1949625" y="3419175"/>
            <a:ext cx="5376600" cy="9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Outfit"/>
                <a:ea typeface="Outfit"/>
                <a:cs typeface="Outfit"/>
                <a:sym typeface="Outfit"/>
              </a:rPr>
              <a:t>Goal:</a:t>
            </a:r>
            <a:r>
              <a:rPr lang="en" sz="2200">
                <a:latin typeface="Outfit"/>
                <a:ea typeface="Outfit"/>
                <a:cs typeface="Outfit"/>
                <a:sym typeface="Outfit"/>
              </a:rPr>
              <a:t> match </a:t>
            </a:r>
            <a:r>
              <a:rPr lang="en" sz="2200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rPr>
              <a:t>3088</a:t>
            </a:r>
            <a:r>
              <a:rPr lang="en" sz="2200">
                <a:latin typeface="Outfit"/>
                <a:ea typeface="Outfit"/>
                <a:cs typeface="Outfit"/>
                <a:sym typeface="Outfit"/>
              </a:rPr>
              <a:t> free text diagnosis descriptions using </a:t>
            </a:r>
            <a:r>
              <a:rPr lang="en" sz="2200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rPr>
              <a:t>259 </a:t>
            </a:r>
            <a:r>
              <a:rPr lang="en" sz="2200">
                <a:latin typeface="Outfit"/>
                <a:ea typeface="Outfit"/>
                <a:cs typeface="Outfit"/>
                <a:sym typeface="Outfit"/>
              </a:rPr>
              <a:t>categories.</a:t>
            </a:r>
            <a:endParaRPr sz="2200">
              <a:latin typeface="Outfit"/>
              <a:ea typeface="Outfit"/>
              <a:cs typeface="Outfit"/>
              <a:sym typeface="Outfit"/>
            </a:endParaRPr>
          </a:p>
        </p:txBody>
      </p:sp>
      <p:grpSp>
        <p:nvGrpSpPr>
          <p:cNvPr id="994" name="Google Shape;994;p47"/>
          <p:cNvGrpSpPr/>
          <p:nvPr/>
        </p:nvGrpSpPr>
        <p:grpSpPr>
          <a:xfrm>
            <a:off x="1252322" y="3480912"/>
            <a:ext cx="540158" cy="653035"/>
            <a:chOff x="7181597" y="2711962"/>
            <a:chExt cx="249496" cy="358850"/>
          </a:xfrm>
        </p:grpSpPr>
        <p:sp>
          <p:nvSpPr>
            <p:cNvPr id="995" name="Google Shape;995;p47"/>
            <p:cNvSpPr/>
            <p:nvPr/>
          </p:nvSpPr>
          <p:spPr>
            <a:xfrm>
              <a:off x="7181597" y="2711962"/>
              <a:ext cx="249496" cy="358850"/>
            </a:xfrm>
            <a:custGeom>
              <a:rect b="b" l="l" r="r" t="t"/>
              <a:pathLst>
                <a:path extrusionOk="0" h="10688" w="7431">
                  <a:moveTo>
                    <a:pt x="7276" y="6877"/>
                  </a:moveTo>
                  <a:cubicBezTo>
                    <a:pt x="7272" y="6877"/>
                    <a:pt x="7268" y="6877"/>
                    <a:pt x="7264" y="6877"/>
                  </a:cubicBezTo>
                  <a:lnTo>
                    <a:pt x="7288" y="6877"/>
                  </a:lnTo>
                  <a:cubicBezTo>
                    <a:pt x="7284" y="6877"/>
                    <a:pt x="7280" y="6877"/>
                    <a:pt x="7276" y="6877"/>
                  </a:cubicBezTo>
                  <a:close/>
                  <a:moveTo>
                    <a:pt x="3716" y="1"/>
                  </a:moveTo>
                  <a:cubicBezTo>
                    <a:pt x="3359" y="1"/>
                    <a:pt x="3001" y="221"/>
                    <a:pt x="2930" y="662"/>
                  </a:cubicBezTo>
                  <a:lnTo>
                    <a:pt x="2239" y="662"/>
                  </a:lnTo>
                  <a:cubicBezTo>
                    <a:pt x="2073" y="662"/>
                    <a:pt x="1954" y="805"/>
                    <a:pt x="1954" y="971"/>
                  </a:cubicBezTo>
                  <a:lnTo>
                    <a:pt x="1954" y="995"/>
                  </a:lnTo>
                  <a:lnTo>
                    <a:pt x="168" y="995"/>
                  </a:lnTo>
                  <a:cubicBezTo>
                    <a:pt x="72" y="995"/>
                    <a:pt x="1" y="1067"/>
                    <a:pt x="1" y="1138"/>
                  </a:cubicBezTo>
                  <a:lnTo>
                    <a:pt x="1" y="10521"/>
                  </a:lnTo>
                  <a:cubicBezTo>
                    <a:pt x="1" y="10616"/>
                    <a:pt x="72" y="10688"/>
                    <a:pt x="168" y="10688"/>
                  </a:cubicBezTo>
                  <a:lnTo>
                    <a:pt x="7288" y="10688"/>
                  </a:lnTo>
                  <a:cubicBezTo>
                    <a:pt x="7360" y="10688"/>
                    <a:pt x="7431" y="10616"/>
                    <a:pt x="7431" y="10521"/>
                  </a:cubicBezTo>
                  <a:lnTo>
                    <a:pt x="7431" y="7401"/>
                  </a:lnTo>
                  <a:cubicBezTo>
                    <a:pt x="7431" y="7330"/>
                    <a:pt x="7383" y="7258"/>
                    <a:pt x="7288" y="7235"/>
                  </a:cubicBezTo>
                  <a:cubicBezTo>
                    <a:pt x="7193" y="7235"/>
                    <a:pt x="7121" y="7306"/>
                    <a:pt x="7121" y="7401"/>
                  </a:cubicBezTo>
                  <a:lnTo>
                    <a:pt x="7121" y="10378"/>
                  </a:lnTo>
                  <a:lnTo>
                    <a:pt x="310" y="10378"/>
                  </a:lnTo>
                  <a:lnTo>
                    <a:pt x="310" y="1305"/>
                  </a:lnTo>
                  <a:lnTo>
                    <a:pt x="1954" y="1305"/>
                  </a:lnTo>
                  <a:lnTo>
                    <a:pt x="1954" y="1638"/>
                  </a:lnTo>
                  <a:lnTo>
                    <a:pt x="811" y="1638"/>
                  </a:lnTo>
                  <a:cubicBezTo>
                    <a:pt x="715" y="1638"/>
                    <a:pt x="644" y="1710"/>
                    <a:pt x="644" y="1781"/>
                  </a:cubicBezTo>
                  <a:lnTo>
                    <a:pt x="644" y="4663"/>
                  </a:lnTo>
                  <a:cubicBezTo>
                    <a:pt x="644" y="4734"/>
                    <a:pt x="715" y="4806"/>
                    <a:pt x="787" y="4829"/>
                  </a:cubicBezTo>
                  <a:cubicBezTo>
                    <a:pt x="882" y="4829"/>
                    <a:pt x="953" y="4758"/>
                    <a:pt x="953" y="4663"/>
                  </a:cubicBezTo>
                  <a:lnTo>
                    <a:pt x="953" y="1948"/>
                  </a:lnTo>
                  <a:lnTo>
                    <a:pt x="2859" y="1948"/>
                  </a:lnTo>
                  <a:cubicBezTo>
                    <a:pt x="2930" y="1948"/>
                    <a:pt x="3001" y="1876"/>
                    <a:pt x="3025" y="1805"/>
                  </a:cubicBezTo>
                  <a:cubicBezTo>
                    <a:pt x="3025" y="1710"/>
                    <a:pt x="2954" y="1638"/>
                    <a:pt x="2859" y="1638"/>
                  </a:cubicBezTo>
                  <a:lnTo>
                    <a:pt x="2263" y="1638"/>
                  </a:lnTo>
                  <a:lnTo>
                    <a:pt x="2263" y="971"/>
                  </a:lnTo>
                  <a:lnTo>
                    <a:pt x="3073" y="971"/>
                  </a:lnTo>
                  <a:cubicBezTo>
                    <a:pt x="3168" y="971"/>
                    <a:pt x="3240" y="900"/>
                    <a:pt x="3240" y="805"/>
                  </a:cubicBezTo>
                  <a:cubicBezTo>
                    <a:pt x="3204" y="447"/>
                    <a:pt x="3460" y="269"/>
                    <a:pt x="3719" y="269"/>
                  </a:cubicBezTo>
                  <a:cubicBezTo>
                    <a:pt x="3978" y="269"/>
                    <a:pt x="4240" y="447"/>
                    <a:pt x="4216" y="805"/>
                  </a:cubicBezTo>
                  <a:cubicBezTo>
                    <a:pt x="4216" y="900"/>
                    <a:pt x="4287" y="971"/>
                    <a:pt x="4383" y="971"/>
                  </a:cubicBezTo>
                  <a:lnTo>
                    <a:pt x="5192" y="971"/>
                  </a:lnTo>
                  <a:lnTo>
                    <a:pt x="5192" y="1638"/>
                  </a:lnTo>
                  <a:lnTo>
                    <a:pt x="3549" y="1638"/>
                  </a:lnTo>
                  <a:cubicBezTo>
                    <a:pt x="3540" y="1635"/>
                    <a:pt x="3530" y="1634"/>
                    <a:pt x="3521" y="1634"/>
                  </a:cubicBezTo>
                  <a:cubicBezTo>
                    <a:pt x="3459" y="1634"/>
                    <a:pt x="3403" y="1695"/>
                    <a:pt x="3383" y="1757"/>
                  </a:cubicBezTo>
                  <a:cubicBezTo>
                    <a:pt x="3383" y="1853"/>
                    <a:pt x="3454" y="1948"/>
                    <a:pt x="3549" y="1948"/>
                  </a:cubicBezTo>
                  <a:lnTo>
                    <a:pt x="6478" y="1948"/>
                  </a:lnTo>
                  <a:lnTo>
                    <a:pt x="6478" y="9711"/>
                  </a:lnTo>
                  <a:lnTo>
                    <a:pt x="953" y="9711"/>
                  </a:lnTo>
                  <a:lnTo>
                    <a:pt x="953" y="5353"/>
                  </a:lnTo>
                  <a:cubicBezTo>
                    <a:pt x="953" y="5282"/>
                    <a:pt x="906" y="5210"/>
                    <a:pt x="858" y="5187"/>
                  </a:cubicBezTo>
                  <a:cubicBezTo>
                    <a:pt x="843" y="5183"/>
                    <a:pt x="828" y="5182"/>
                    <a:pt x="813" y="5182"/>
                  </a:cubicBezTo>
                  <a:cubicBezTo>
                    <a:pt x="716" y="5182"/>
                    <a:pt x="641" y="5250"/>
                    <a:pt x="620" y="5353"/>
                  </a:cubicBezTo>
                  <a:lnTo>
                    <a:pt x="620" y="9902"/>
                  </a:lnTo>
                  <a:cubicBezTo>
                    <a:pt x="620" y="9973"/>
                    <a:pt x="691" y="10045"/>
                    <a:pt x="787" y="10045"/>
                  </a:cubicBezTo>
                  <a:lnTo>
                    <a:pt x="6621" y="10045"/>
                  </a:lnTo>
                  <a:cubicBezTo>
                    <a:pt x="6717" y="10045"/>
                    <a:pt x="6788" y="9973"/>
                    <a:pt x="6788" y="9902"/>
                  </a:cubicBezTo>
                  <a:lnTo>
                    <a:pt x="6788" y="1781"/>
                  </a:lnTo>
                  <a:cubicBezTo>
                    <a:pt x="6788" y="1710"/>
                    <a:pt x="6717" y="1638"/>
                    <a:pt x="6621" y="1638"/>
                  </a:cubicBezTo>
                  <a:lnTo>
                    <a:pt x="5502" y="1638"/>
                  </a:lnTo>
                  <a:lnTo>
                    <a:pt x="5502" y="1305"/>
                  </a:lnTo>
                  <a:lnTo>
                    <a:pt x="7121" y="1305"/>
                  </a:lnTo>
                  <a:lnTo>
                    <a:pt x="7121" y="6734"/>
                  </a:lnTo>
                  <a:cubicBezTo>
                    <a:pt x="7121" y="6803"/>
                    <a:pt x="7187" y="6871"/>
                    <a:pt x="7276" y="6877"/>
                  </a:cubicBezTo>
                  <a:lnTo>
                    <a:pt x="7276" y="6877"/>
                  </a:lnTo>
                  <a:cubicBezTo>
                    <a:pt x="7365" y="6871"/>
                    <a:pt x="7431" y="6803"/>
                    <a:pt x="7431" y="6734"/>
                  </a:cubicBezTo>
                  <a:lnTo>
                    <a:pt x="7431" y="1138"/>
                  </a:lnTo>
                  <a:cubicBezTo>
                    <a:pt x="7431" y="1055"/>
                    <a:pt x="7377" y="991"/>
                    <a:pt x="7300" y="991"/>
                  </a:cubicBezTo>
                  <a:cubicBezTo>
                    <a:pt x="7289" y="991"/>
                    <a:pt x="7277" y="992"/>
                    <a:pt x="7264" y="995"/>
                  </a:cubicBezTo>
                  <a:lnTo>
                    <a:pt x="5478" y="995"/>
                  </a:lnTo>
                  <a:lnTo>
                    <a:pt x="5478" y="971"/>
                  </a:lnTo>
                  <a:cubicBezTo>
                    <a:pt x="5478" y="805"/>
                    <a:pt x="5359" y="662"/>
                    <a:pt x="5192" y="662"/>
                  </a:cubicBezTo>
                  <a:lnTo>
                    <a:pt x="4502" y="662"/>
                  </a:lnTo>
                  <a:cubicBezTo>
                    <a:pt x="4430" y="221"/>
                    <a:pt x="4073" y="1"/>
                    <a:pt x="3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7"/>
            <p:cNvSpPr/>
            <p:nvPr/>
          </p:nvSpPr>
          <p:spPr>
            <a:xfrm>
              <a:off x="7268758" y="2792542"/>
              <a:ext cx="75208" cy="75342"/>
            </a:xfrm>
            <a:custGeom>
              <a:rect b="b" l="l" r="r" t="t"/>
              <a:pathLst>
                <a:path extrusionOk="0" h="2244" w="2240">
                  <a:moveTo>
                    <a:pt x="1287" y="310"/>
                  </a:moveTo>
                  <a:lnTo>
                    <a:pt x="1287" y="810"/>
                  </a:lnTo>
                  <a:cubicBezTo>
                    <a:pt x="1287" y="881"/>
                    <a:pt x="1358" y="953"/>
                    <a:pt x="1453" y="953"/>
                  </a:cubicBezTo>
                  <a:lnTo>
                    <a:pt x="1930" y="953"/>
                  </a:lnTo>
                  <a:lnTo>
                    <a:pt x="1930" y="1286"/>
                  </a:lnTo>
                  <a:lnTo>
                    <a:pt x="1453" y="1286"/>
                  </a:lnTo>
                  <a:cubicBezTo>
                    <a:pt x="1358" y="1286"/>
                    <a:pt x="1287" y="1358"/>
                    <a:pt x="1287" y="1453"/>
                  </a:cubicBezTo>
                  <a:lnTo>
                    <a:pt x="1287" y="1929"/>
                  </a:lnTo>
                  <a:lnTo>
                    <a:pt x="953" y="1929"/>
                  </a:lnTo>
                  <a:lnTo>
                    <a:pt x="953" y="1453"/>
                  </a:lnTo>
                  <a:cubicBezTo>
                    <a:pt x="953" y="1358"/>
                    <a:pt x="882" y="1286"/>
                    <a:pt x="787" y="1286"/>
                  </a:cubicBezTo>
                  <a:lnTo>
                    <a:pt x="310" y="1286"/>
                  </a:lnTo>
                  <a:lnTo>
                    <a:pt x="310" y="953"/>
                  </a:lnTo>
                  <a:lnTo>
                    <a:pt x="787" y="953"/>
                  </a:lnTo>
                  <a:cubicBezTo>
                    <a:pt x="882" y="953"/>
                    <a:pt x="953" y="881"/>
                    <a:pt x="953" y="810"/>
                  </a:cubicBezTo>
                  <a:lnTo>
                    <a:pt x="953" y="310"/>
                  </a:lnTo>
                  <a:close/>
                  <a:moveTo>
                    <a:pt x="787" y="0"/>
                  </a:moveTo>
                  <a:cubicBezTo>
                    <a:pt x="715" y="0"/>
                    <a:pt x="644" y="72"/>
                    <a:pt x="644" y="167"/>
                  </a:cubicBezTo>
                  <a:lnTo>
                    <a:pt x="644" y="643"/>
                  </a:lnTo>
                  <a:lnTo>
                    <a:pt x="144" y="643"/>
                  </a:lnTo>
                  <a:cubicBezTo>
                    <a:pt x="72" y="643"/>
                    <a:pt x="1" y="715"/>
                    <a:pt x="1" y="810"/>
                  </a:cubicBezTo>
                  <a:lnTo>
                    <a:pt x="1" y="1453"/>
                  </a:lnTo>
                  <a:cubicBezTo>
                    <a:pt x="1" y="1524"/>
                    <a:pt x="72" y="1596"/>
                    <a:pt x="144" y="1596"/>
                  </a:cubicBezTo>
                  <a:lnTo>
                    <a:pt x="644" y="1596"/>
                  </a:lnTo>
                  <a:lnTo>
                    <a:pt x="644" y="2096"/>
                  </a:lnTo>
                  <a:cubicBezTo>
                    <a:pt x="644" y="2191"/>
                    <a:pt x="715" y="2239"/>
                    <a:pt x="787" y="2239"/>
                  </a:cubicBezTo>
                  <a:lnTo>
                    <a:pt x="1453" y="2239"/>
                  </a:lnTo>
                  <a:cubicBezTo>
                    <a:pt x="1463" y="2242"/>
                    <a:pt x="1472" y="2243"/>
                    <a:pt x="1481" y="2243"/>
                  </a:cubicBezTo>
                  <a:cubicBezTo>
                    <a:pt x="1542" y="2243"/>
                    <a:pt x="1596" y="2179"/>
                    <a:pt x="1596" y="2096"/>
                  </a:cubicBezTo>
                  <a:lnTo>
                    <a:pt x="1596" y="1596"/>
                  </a:lnTo>
                  <a:lnTo>
                    <a:pt x="2096" y="1596"/>
                  </a:lnTo>
                  <a:cubicBezTo>
                    <a:pt x="2168" y="1596"/>
                    <a:pt x="2239" y="1524"/>
                    <a:pt x="2239" y="1453"/>
                  </a:cubicBezTo>
                  <a:lnTo>
                    <a:pt x="2239" y="810"/>
                  </a:lnTo>
                  <a:cubicBezTo>
                    <a:pt x="2239" y="715"/>
                    <a:pt x="2168" y="643"/>
                    <a:pt x="2096" y="643"/>
                  </a:cubicBezTo>
                  <a:lnTo>
                    <a:pt x="1596" y="643"/>
                  </a:lnTo>
                  <a:lnTo>
                    <a:pt x="1596" y="167"/>
                  </a:lnTo>
                  <a:cubicBezTo>
                    <a:pt x="1596" y="72"/>
                    <a:pt x="1525" y="0"/>
                    <a:pt x="14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7"/>
            <p:cNvSpPr/>
            <p:nvPr/>
          </p:nvSpPr>
          <p:spPr>
            <a:xfrm>
              <a:off x="7300755" y="2734155"/>
              <a:ext cx="10408" cy="10442"/>
            </a:xfrm>
            <a:custGeom>
              <a:rect b="b" l="l" r="r" t="t"/>
              <a:pathLst>
                <a:path extrusionOk="0" h="311" w="310">
                  <a:moveTo>
                    <a:pt x="167" y="1"/>
                  </a:moveTo>
                  <a:cubicBezTo>
                    <a:pt x="72" y="1"/>
                    <a:pt x="0" y="72"/>
                    <a:pt x="0" y="144"/>
                  </a:cubicBezTo>
                  <a:cubicBezTo>
                    <a:pt x="0" y="239"/>
                    <a:pt x="72" y="310"/>
                    <a:pt x="167" y="310"/>
                  </a:cubicBezTo>
                  <a:cubicBezTo>
                    <a:pt x="262" y="310"/>
                    <a:pt x="310" y="239"/>
                    <a:pt x="310" y="144"/>
                  </a:cubicBezTo>
                  <a:cubicBezTo>
                    <a:pt x="310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7"/>
            <p:cNvSpPr/>
            <p:nvPr/>
          </p:nvSpPr>
          <p:spPr>
            <a:xfrm>
              <a:off x="7313547" y="2897128"/>
              <a:ext cx="74369" cy="10576"/>
            </a:xfrm>
            <a:custGeom>
              <a:rect b="b" l="l" r="r" t="t"/>
              <a:pathLst>
                <a:path extrusionOk="0" h="315" w="2215">
                  <a:moveTo>
                    <a:pt x="154" y="0"/>
                  </a:moveTo>
                  <a:cubicBezTo>
                    <a:pt x="78" y="0"/>
                    <a:pt x="24" y="62"/>
                    <a:pt x="24" y="124"/>
                  </a:cubicBezTo>
                  <a:cubicBezTo>
                    <a:pt x="0" y="219"/>
                    <a:pt x="72" y="315"/>
                    <a:pt x="167" y="315"/>
                  </a:cubicBezTo>
                  <a:lnTo>
                    <a:pt x="2048" y="315"/>
                  </a:lnTo>
                  <a:cubicBezTo>
                    <a:pt x="2144" y="315"/>
                    <a:pt x="2191" y="243"/>
                    <a:pt x="2215" y="172"/>
                  </a:cubicBezTo>
                  <a:cubicBezTo>
                    <a:pt x="2215" y="86"/>
                    <a:pt x="2158" y="1"/>
                    <a:pt x="2078" y="1"/>
                  </a:cubicBezTo>
                  <a:cubicBezTo>
                    <a:pt x="2068" y="1"/>
                    <a:pt x="2058" y="2"/>
                    <a:pt x="2048" y="5"/>
                  </a:cubicBezTo>
                  <a:lnTo>
                    <a:pt x="191" y="5"/>
                  </a:lnTo>
                  <a:cubicBezTo>
                    <a:pt x="178" y="2"/>
                    <a:pt x="166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7"/>
            <p:cNvSpPr/>
            <p:nvPr/>
          </p:nvSpPr>
          <p:spPr>
            <a:xfrm>
              <a:off x="7313547" y="2918750"/>
              <a:ext cx="74369" cy="10543"/>
            </a:xfrm>
            <a:custGeom>
              <a:rect b="b" l="l" r="r" t="t"/>
              <a:pathLst>
                <a:path extrusionOk="0" h="314" w="2215">
                  <a:moveTo>
                    <a:pt x="2078" y="0"/>
                  </a:moveTo>
                  <a:cubicBezTo>
                    <a:pt x="2068" y="0"/>
                    <a:pt x="2058" y="1"/>
                    <a:pt x="2048" y="4"/>
                  </a:cubicBezTo>
                  <a:lnTo>
                    <a:pt x="191" y="4"/>
                  </a:lnTo>
                  <a:cubicBezTo>
                    <a:pt x="95" y="4"/>
                    <a:pt x="24" y="52"/>
                    <a:pt x="24" y="123"/>
                  </a:cubicBezTo>
                  <a:cubicBezTo>
                    <a:pt x="0" y="218"/>
                    <a:pt x="72" y="314"/>
                    <a:pt x="167" y="314"/>
                  </a:cubicBezTo>
                  <a:lnTo>
                    <a:pt x="2048" y="314"/>
                  </a:lnTo>
                  <a:cubicBezTo>
                    <a:pt x="2144" y="314"/>
                    <a:pt x="2191" y="242"/>
                    <a:pt x="2215" y="171"/>
                  </a:cubicBezTo>
                  <a:cubicBezTo>
                    <a:pt x="2215" y="85"/>
                    <a:pt x="2158" y="0"/>
                    <a:pt x="20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7"/>
            <p:cNvSpPr/>
            <p:nvPr/>
          </p:nvSpPr>
          <p:spPr>
            <a:xfrm>
              <a:off x="7313547" y="2962734"/>
              <a:ext cx="74369" cy="10543"/>
            </a:xfrm>
            <a:custGeom>
              <a:rect b="b" l="l" r="r" t="t"/>
              <a:pathLst>
                <a:path extrusionOk="0" h="314" w="2215">
                  <a:moveTo>
                    <a:pt x="2078" y="0"/>
                  </a:moveTo>
                  <a:cubicBezTo>
                    <a:pt x="2068" y="0"/>
                    <a:pt x="2058" y="1"/>
                    <a:pt x="2048" y="4"/>
                  </a:cubicBezTo>
                  <a:lnTo>
                    <a:pt x="191" y="4"/>
                  </a:lnTo>
                  <a:cubicBezTo>
                    <a:pt x="95" y="4"/>
                    <a:pt x="24" y="51"/>
                    <a:pt x="24" y="147"/>
                  </a:cubicBezTo>
                  <a:cubicBezTo>
                    <a:pt x="0" y="218"/>
                    <a:pt x="72" y="313"/>
                    <a:pt x="167" y="313"/>
                  </a:cubicBezTo>
                  <a:lnTo>
                    <a:pt x="2048" y="313"/>
                  </a:lnTo>
                  <a:cubicBezTo>
                    <a:pt x="2144" y="313"/>
                    <a:pt x="2191" y="242"/>
                    <a:pt x="2215" y="170"/>
                  </a:cubicBezTo>
                  <a:cubicBezTo>
                    <a:pt x="2215" y="85"/>
                    <a:pt x="2158" y="0"/>
                    <a:pt x="20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7"/>
            <p:cNvSpPr/>
            <p:nvPr/>
          </p:nvSpPr>
          <p:spPr>
            <a:xfrm>
              <a:off x="7313547" y="2984289"/>
              <a:ext cx="74369" cy="10576"/>
            </a:xfrm>
            <a:custGeom>
              <a:rect b="b" l="l" r="r" t="t"/>
              <a:pathLst>
                <a:path extrusionOk="0" h="315" w="2215">
                  <a:moveTo>
                    <a:pt x="154" y="0"/>
                  </a:moveTo>
                  <a:cubicBezTo>
                    <a:pt x="78" y="0"/>
                    <a:pt x="24" y="62"/>
                    <a:pt x="24" y="124"/>
                  </a:cubicBezTo>
                  <a:cubicBezTo>
                    <a:pt x="0" y="219"/>
                    <a:pt x="72" y="314"/>
                    <a:pt x="167" y="314"/>
                  </a:cubicBezTo>
                  <a:lnTo>
                    <a:pt x="2048" y="314"/>
                  </a:lnTo>
                  <a:cubicBezTo>
                    <a:pt x="2144" y="314"/>
                    <a:pt x="2191" y="243"/>
                    <a:pt x="2215" y="171"/>
                  </a:cubicBezTo>
                  <a:cubicBezTo>
                    <a:pt x="2215" y="86"/>
                    <a:pt x="2158" y="1"/>
                    <a:pt x="2078" y="1"/>
                  </a:cubicBezTo>
                  <a:cubicBezTo>
                    <a:pt x="2068" y="1"/>
                    <a:pt x="2058" y="2"/>
                    <a:pt x="2048" y="5"/>
                  </a:cubicBezTo>
                  <a:lnTo>
                    <a:pt x="191" y="5"/>
                  </a:lnTo>
                  <a:cubicBezTo>
                    <a:pt x="178" y="2"/>
                    <a:pt x="166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7"/>
            <p:cNvSpPr/>
            <p:nvPr/>
          </p:nvSpPr>
          <p:spPr>
            <a:xfrm>
              <a:off x="7224775" y="3016420"/>
              <a:ext cx="102404" cy="10408"/>
            </a:xfrm>
            <a:custGeom>
              <a:rect b="b" l="l" r="r" t="t"/>
              <a:pathLst>
                <a:path extrusionOk="0" h="310" w="3050">
                  <a:moveTo>
                    <a:pt x="168" y="0"/>
                  </a:moveTo>
                  <a:cubicBezTo>
                    <a:pt x="96" y="0"/>
                    <a:pt x="25" y="72"/>
                    <a:pt x="1" y="143"/>
                  </a:cubicBezTo>
                  <a:cubicBezTo>
                    <a:pt x="1" y="238"/>
                    <a:pt x="72" y="310"/>
                    <a:pt x="168" y="310"/>
                  </a:cubicBezTo>
                  <a:lnTo>
                    <a:pt x="2882" y="310"/>
                  </a:lnTo>
                  <a:cubicBezTo>
                    <a:pt x="2954" y="310"/>
                    <a:pt x="3025" y="262"/>
                    <a:pt x="3025" y="191"/>
                  </a:cubicBezTo>
                  <a:cubicBezTo>
                    <a:pt x="3049" y="96"/>
                    <a:pt x="2978" y="0"/>
                    <a:pt x="2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7"/>
            <p:cNvSpPr/>
            <p:nvPr/>
          </p:nvSpPr>
          <p:spPr>
            <a:xfrm>
              <a:off x="7337519" y="3016420"/>
              <a:ext cx="50396" cy="10408"/>
            </a:xfrm>
            <a:custGeom>
              <a:rect b="b" l="l" r="r" t="t"/>
              <a:pathLst>
                <a:path extrusionOk="0" h="310" w="1501">
                  <a:moveTo>
                    <a:pt x="167" y="0"/>
                  </a:moveTo>
                  <a:cubicBezTo>
                    <a:pt x="96" y="0"/>
                    <a:pt x="24" y="72"/>
                    <a:pt x="24" y="143"/>
                  </a:cubicBezTo>
                  <a:cubicBezTo>
                    <a:pt x="1" y="238"/>
                    <a:pt x="72" y="310"/>
                    <a:pt x="167" y="310"/>
                  </a:cubicBezTo>
                  <a:lnTo>
                    <a:pt x="1334" y="310"/>
                  </a:lnTo>
                  <a:cubicBezTo>
                    <a:pt x="1406" y="310"/>
                    <a:pt x="1477" y="262"/>
                    <a:pt x="1501" y="191"/>
                  </a:cubicBezTo>
                  <a:cubicBezTo>
                    <a:pt x="1501" y="96"/>
                    <a:pt x="1430" y="0"/>
                    <a:pt x="1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7"/>
            <p:cNvSpPr/>
            <p:nvPr/>
          </p:nvSpPr>
          <p:spPr>
            <a:xfrm>
              <a:off x="7224775" y="2886888"/>
              <a:ext cx="80009" cy="53586"/>
            </a:xfrm>
            <a:custGeom>
              <a:rect b="b" l="l" r="r" t="t"/>
              <a:pathLst>
                <a:path extrusionOk="0" h="1596" w="2383">
                  <a:moveTo>
                    <a:pt x="1311" y="310"/>
                  </a:moveTo>
                  <a:lnTo>
                    <a:pt x="1311" y="643"/>
                  </a:lnTo>
                  <a:cubicBezTo>
                    <a:pt x="1263" y="596"/>
                    <a:pt x="1239" y="524"/>
                    <a:pt x="1144" y="524"/>
                  </a:cubicBezTo>
                  <a:cubicBezTo>
                    <a:pt x="1001" y="524"/>
                    <a:pt x="930" y="691"/>
                    <a:pt x="1025" y="786"/>
                  </a:cubicBezTo>
                  <a:lnTo>
                    <a:pt x="1311" y="1096"/>
                  </a:lnTo>
                  <a:lnTo>
                    <a:pt x="1311" y="1263"/>
                  </a:lnTo>
                  <a:lnTo>
                    <a:pt x="334" y="1263"/>
                  </a:lnTo>
                  <a:lnTo>
                    <a:pt x="310" y="310"/>
                  </a:lnTo>
                  <a:close/>
                  <a:moveTo>
                    <a:pt x="168" y="0"/>
                  </a:moveTo>
                  <a:cubicBezTo>
                    <a:pt x="72" y="0"/>
                    <a:pt x="1" y="72"/>
                    <a:pt x="1" y="143"/>
                  </a:cubicBezTo>
                  <a:lnTo>
                    <a:pt x="1" y="1429"/>
                  </a:lnTo>
                  <a:cubicBezTo>
                    <a:pt x="1" y="1524"/>
                    <a:pt x="72" y="1596"/>
                    <a:pt x="168" y="1596"/>
                  </a:cubicBezTo>
                  <a:lnTo>
                    <a:pt x="1454" y="1596"/>
                  </a:lnTo>
                  <a:cubicBezTo>
                    <a:pt x="1549" y="1596"/>
                    <a:pt x="1620" y="1524"/>
                    <a:pt x="1620" y="1429"/>
                  </a:cubicBezTo>
                  <a:lnTo>
                    <a:pt x="1620" y="1143"/>
                  </a:lnTo>
                  <a:lnTo>
                    <a:pt x="2335" y="477"/>
                  </a:lnTo>
                  <a:cubicBezTo>
                    <a:pt x="2358" y="429"/>
                    <a:pt x="2382" y="405"/>
                    <a:pt x="2382" y="358"/>
                  </a:cubicBezTo>
                  <a:cubicBezTo>
                    <a:pt x="2382" y="262"/>
                    <a:pt x="2311" y="191"/>
                    <a:pt x="2216" y="191"/>
                  </a:cubicBezTo>
                  <a:cubicBezTo>
                    <a:pt x="2192" y="191"/>
                    <a:pt x="2144" y="215"/>
                    <a:pt x="2120" y="238"/>
                  </a:cubicBezTo>
                  <a:lnTo>
                    <a:pt x="1620" y="715"/>
                  </a:lnTo>
                  <a:lnTo>
                    <a:pt x="1620" y="143"/>
                  </a:lnTo>
                  <a:cubicBezTo>
                    <a:pt x="1620" y="72"/>
                    <a:pt x="1549" y="0"/>
                    <a:pt x="1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7"/>
            <p:cNvSpPr/>
            <p:nvPr/>
          </p:nvSpPr>
          <p:spPr>
            <a:xfrm>
              <a:off x="7224775" y="2951654"/>
              <a:ext cx="80009" cy="53586"/>
            </a:xfrm>
            <a:custGeom>
              <a:rect b="b" l="l" r="r" t="t"/>
              <a:pathLst>
                <a:path extrusionOk="0" h="1596" w="2383">
                  <a:moveTo>
                    <a:pt x="1311" y="310"/>
                  </a:moveTo>
                  <a:lnTo>
                    <a:pt x="1311" y="643"/>
                  </a:lnTo>
                  <a:cubicBezTo>
                    <a:pt x="1263" y="619"/>
                    <a:pt x="1239" y="548"/>
                    <a:pt x="1144" y="548"/>
                  </a:cubicBezTo>
                  <a:cubicBezTo>
                    <a:pt x="1001" y="548"/>
                    <a:pt x="930" y="691"/>
                    <a:pt x="1025" y="810"/>
                  </a:cubicBezTo>
                  <a:lnTo>
                    <a:pt x="1311" y="1096"/>
                  </a:lnTo>
                  <a:lnTo>
                    <a:pt x="1311" y="1286"/>
                  </a:lnTo>
                  <a:lnTo>
                    <a:pt x="334" y="1286"/>
                  </a:lnTo>
                  <a:lnTo>
                    <a:pt x="334" y="310"/>
                  </a:lnTo>
                  <a:close/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1453"/>
                  </a:lnTo>
                  <a:cubicBezTo>
                    <a:pt x="1" y="1524"/>
                    <a:pt x="72" y="1596"/>
                    <a:pt x="168" y="1596"/>
                  </a:cubicBezTo>
                  <a:lnTo>
                    <a:pt x="1454" y="1596"/>
                  </a:lnTo>
                  <a:cubicBezTo>
                    <a:pt x="1549" y="1596"/>
                    <a:pt x="1620" y="1524"/>
                    <a:pt x="1620" y="1453"/>
                  </a:cubicBezTo>
                  <a:lnTo>
                    <a:pt x="1620" y="1143"/>
                  </a:lnTo>
                  <a:lnTo>
                    <a:pt x="2335" y="477"/>
                  </a:lnTo>
                  <a:cubicBezTo>
                    <a:pt x="2358" y="453"/>
                    <a:pt x="2382" y="405"/>
                    <a:pt x="2382" y="358"/>
                  </a:cubicBezTo>
                  <a:cubicBezTo>
                    <a:pt x="2382" y="262"/>
                    <a:pt x="2311" y="215"/>
                    <a:pt x="2239" y="215"/>
                  </a:cubicBezTo>
                  <a:cubicBezTo>
                    <a:pt x="2225" y="208"/>
                    <a:pt x="2211" y="205"/>
                    <a:pt x="2198" y="205"/>
                  </a:cubicBezTo>
                  <a:cubicBezTo>
                    <a:pt x="2166" y="205"/>
                    <a:pt x="2137" y="222"/>
                    <a:pt x="2120" y="238"/>
                  </a:cubicBezTo>
                  <a:lnTo>
                    <a:pt x="1620" y="715"/>
                  </a:lnTo>
                  <a:lnTo>
                    <a:pt x="1620" y="167"/>
                  </a:lnTo>
                  <a:cubicBezTo>
                    <a:pt x="1620" y="72"/>
                    <a:pt x="1549" y="0"/>
                    <a:pt x="1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6" name="Google Shape;1006;p47"/>
          <p:cNvSpPr/>
          <p:nvPr/>
        </p:nvSpPr>
        <p:spPr>
          <a:xfrm>
            <a:off x="6734125" y="1315600"/>
            <a:ext cx="1656000" cy="1673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Karla"/>
                <a:ea typeface="Karla"/>
                <a:cs typeface="Karla"/>
                <a:sym typeface="Karla"/>
              </a:rPr>
              <a:t>4.12</a:t>
            </a:r>
            <a:endParaRPr sz="1200">
              <a:solidFill>
                <a:srgbClr val="EFEFE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Karla"/>
                <a:ea typeface="Karla"/>
                <a:cs typeface="Karla"/>
                <a:sym typeface="Karla"/>
              </a:rPr>
              <a:t>diagnosis per ECG image</a:t>
            </a:r>
            <a:endParaRPr sz="1200">
              <a:solidFill>
                <a:srgbClr val="EFEFE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Karla"/>
                <a:ea typeface="Karla"/>
                <a:cs typeface="Karla"/>
                <a:sym typeface="Karla"/>
              </a:rPr>
              <a:t>o</a:t>
            </a:r>
            <a:r>
              <a:rPr lang="en" sz="1200">
                <a:solidFill>
                  <a:srgbClr val="EFEFEF"/>
                </a:solidFill>
                <a:latin typeface="Karla"/>
                <a:ea typeface="Karla"/>
                <a:cs typeface="Karla"/>
                <a:sym typeface="Karla"/>
              </a:rPr>
              <a:t>n average</a:t>
            </a:r>
            <a:endParaRPr sz="1200">
              <a:solidFill>
                <a:srgbClr val="EFEFE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48"/>
          <p:cNvSpPr txBox="1"/>
          <p:nvPr>
            <p:ph idx="6" type="title"/>
          </p:nvPr>
        </p:nvSpPr>
        <p:spPr>
          <a:xfrm>
            <a:off x="732300" y="445025"/>
            <a:ext cx="767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Manual string match</a:t>
            </a:r>
            <a:endParaRPr/>
          </a:p>
        </p:txBody>
      </p:sp>
      <p:sp>
        <p:nvSpPr>
          <p:cNvPr id="1012" name="Google Shape;1012;p48"/>
          <p:cNvSpPr txBox="1"/>
          <p:nvPr/>
        </p:nvSpPr>
        <p:spPr>
          <a:xfrm>
            <a:off x="868425" y="1621175"/>
            <a:ext cx="33465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free-text diagnosis</a:t>
            </a:r>
            <a:endParaRPr sz="18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13" name="Google Shape;1013;p48"/>
          <p:cNvSpPr txBox="1"/>
          <p:nvPr/>
        </p:nvSpPr>
        <p:spPr>
          <a:xfrm>
            <a:off x="3906150" y="1621175"/>
            <a:ext cx="141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categories</a:t>
            </a:r>
            <a:endParaRPr sz="18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14" name="Google Shape;1014;p48"/>
          <p:cNvSpPr txBox="1"/>
          <p:nvPr/>
        </p:nvSpPr>
        <p:spPr>
          <a:xfrm>
            <a:off x="7304200" y="1669625"/>
            <a:ext cx="1416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verification</a:t>
            </a:r>
            <a:endParaRPr sz="18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1015" name="Google Shape;1015;p48"/>
          <p:cNvCxnSpPr/>
          <p:nvPr/>
        </p:nvCxnSpPr>
        <p:spPr>
          <a:xfrm>
            <a:off x="8283700" y="2024375"/>
            <a:ext cx="436500" cy="183000"/>
          </a:xfrm>
          <a:prstGeom prst="curvedConnector3">
            <a:avLst>
              <a:gd fmla="val 8621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6" name="Google Shape;1016;p48"/>
          <p:cNvCxnSpPr>
            <a:stCxn id="1013" idx="2"/>
            <a:endCxn id="1017" idx="0"/>
          </p:cNvCxnSpPr>
          <p:nvPr/>
        </p:nvCxnSpPr>
        <p:spPr>
          <a:xfrm rot="5400000">
            <a:off x="4516950" y="2138075"/>
            <a:ext cx="152400" cy="42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8" name="Google Shape;1018;p48"/>
          <p:cNvCxnSpPr/>
          <p:nvPr/>
        </p:nvCxnSpPr>
        <p:spPr>
          <a:xfrm flipH="1" rot="-5400000">
            <a:off x="1525075" y="2118450"/>
            <a:ext cx="1632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19" name="Google Shape;101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250" y="2235275"/>
            <a:ext cx="8839201" cy="247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49"/>
          <p:cNvSpPr txBox="1"/>
          <p:nvPr>
            <p:ph type="title"/>
          </p:nvPr>
        </p:nvSpPr>
        <p:spPr>
          <a:xfrm>
            <a:off x="1610850" y="1914600"/>
            <a:ext cx="5922300" cy="8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 &amp; Conclusions</a:t>
            </a:r>
            <a:endParaRPr/>
          </a:p>
        </p:txBody>
      </p:sp>
      <p:sp>
        <p:nvSpPr>
          <p:cNvPr id="1025" name="Google Shape;1025;p49"/>
          <p:cNvSpPr txBox="1"/>
          <p:nvPr>
            <p:ph idx="2" type="title"/>
          </p:nvPr>
        </p:nvSpPr>
        <p:spPr>
          <a:xfrm>
            <a:off x="1137675" y="897169"/>
            <a:ext cx="1275300" cy="9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50"/>
          <p:cNvSpPr txBox="1"/>
          <p:nvPr>
            <p:ph idx="4294967295" type="title"/>
          </p:nvPr>
        </p:nvSpPr>
        <p:spPr>
          <a:xfrm>
            <a:off x="-93600" y="433600"/>
            <a:ext cx="923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 distribution</a:t>
            </a:r>
            <a:endParaRPr/>
          </a:p>
        </p:txBody>
      </p:sp>
      <p:pic>
        <p:nvPicPr>
          <p:cNvPr id="1031" name="Google Shape;103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312" y="1124550"/>
            <a:ext cx="8211374" cy="416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33"/>
          <p:cNvSpPr txBox="1"/>
          <p:nvPr>
            <p:ph idx="21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  </a:t>
            </a:r>
            <a:endParaRPr/>
          </a:p>
        </p:txBody>
      </p:sp>
      <p:sp>
        <p:nvSpPr>
          <p:cNvPr id="777" name="Google Shape;777;p33"/>
          <p:cNvSpPr txBox="1"/>
          <p:nvPr>
            <p:ph idx="3" type="title"/>
          </p:nvPr>
        </p:nvSpPr>
        <p:spPr>
          <a:xfrm>
            <a:off x="1477125" y="1081550"/>
            <a:ext cx="4179600" cy="37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3000">
                <a:solidFill>
                  <a:schemeClr val="lt2"/>
                </a:solidFill>
              </a:rPr>
              <a:t>01</a:t>
            </a:r>
            <a:r>
              <a:rPr lang="en" sz="2200"/>
              <a:t> </a:t>
            </a:r>
            <a:r>
              <a:rPr lang="en" sz="2200"/>
              <a:t>Overview</a:t>
            </a:r>
            <a:endParaRPr sz="22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ECG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MIMIC-IV</a:t>
            </a:r>
            <a:endParaRPr sz="1700"/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3000">
                <a:solidFill>
                  <a:schemeClr val="lt2"/>
                </a:solidFill>
              </a:rPr>
              <a:t>02</a:t>
            </a:r>
            <a:r>
              <a:rPr lang="en" sz="2200"/>
              <a:t> </a:t>
            </a:r>
            <a:r>
              <a:rPr lang="en" sz="2200"/>
              <a:t>Methodology</a:t>
            </a:r>
            <a:endParaRPr sz="22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Tools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Technique</a:t>
            </a:r>
            <a:endParaRPr sz="1700"/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3000">
                <a:solidFill>
                  <a:schemeClr val="lt2"/>
                </a:solidFill>
              </a:rPr>
              <a:t>03</a:t>
            </a:r>
            <a:r>
              <a:rPr lang="en" sz="2200"/>
              <a:t> </a:t>
            </a:r>
            <a:r>
              <a:rPr lang="en" sz="2200"/>
              <a:t>Findings &amp; </a:t>
            </a:r>
            <a:r>
              <a:rPr lang="en" sz="2200"/>
              <a:t>Conclusions</a:t>
            </a:r>
            <a:endParaRPr sz="22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Graphs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More Graphs</a:t>
            </a:r>
            <a:endParaRPr sz="1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Google Shape;103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725" y="902050"/>
            <a:ext cx="8474501" cy="424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51"/>
          <p:cNvSpPr txBox="1"/>
          <p:nvPr>
            <p:ph idx="4294967295" type="title"/>
          </p:nvPr>
        </p:nvSpPr>
        <p:spPr>
          <a:xfrm>
            <a:off x="0" y="202950"/>
            <a:ext cx="923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Gender </a:t>
            </a:r>
            <a:r>
              <a:rPr lang="en" sz="3500"/>
              <a:t>distribution</a:t>
            </a:r>
            <a:endParaRPr sz="3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175" y="985475"/>
            <a:ext cx="7378975" cy="4245674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2"/>
          <p:cNvSpPr txBox="1"/>
          <p:nvPr>
            <p:ph idx="4294967295" type="title"/>
          </p:nvPr>
        </p:nvSpPr>
        <p:spPr>
          <a:xfrm>
            <a:off x="0" y="317725"/>
            <a:ext cx="923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Gende</a:t>
            </a:r>
            <a:r>
              <a:rPr lang="en"/>
              <a:t>r and Age, Median</a:t>
            </a:r>
            <a:endParaRPr sz="35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53"/>
          <p:cNvSpPr txBox="1"/>
          <p:nvPr/>
        </p:nvSpPr>
        <p:spPr>
          <a:xfrm>
            <a:off x="1528600" y="1342438"/>
            <a:ext cx="62550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arla"/>
              <a:buChar char="●"/>
            </a:pPr>
            <a:r>
              <a:rPr lang="en" sz="30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76,011</a:t>
            </a:r>
            <a:r>
              <a:rPr lang="en" sz="2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male patients </a:t>
            </a:r>
            <a:endParaRPr sz="18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arla"/>
              <a:buChar char="●"/>
            </a:pPr>
            <a:r>
              <a:rPr lang="en"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Male median age </a:t>
            </a:r>
            <a:r>
              <a:rPr lang="en" sz="25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59.0</a:t>
            </a:r>
            <a:endParaRPr sz="25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49" name="Google Shape;1049;p53"/>
          <p:cNvSpPr txBox="1"/>
          <p:nvPr>
            <p:ph type="title"/>
          </p:nvPr>
        </p:nvSpPr>
        <p:spPr>
          <a:xfrm>
            <a:off x="973125" y="455175"/>
            <a:ext cx="747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 &amp; Findings</a:t>
            </a:r>
            <a:endParaRPr/>
          </a:p>
        </p:txBody>
      </p:sp>
      <p:sp>
        <p:nvSpPr>
          <p:cNvPr id="1050" name="Google Shape;1050;p53"/>
          <p:cNvSpPr txBox="1"/>
          <p:nvPr/>
        </p:nvSpPr>
        <p:spPr>
          <a:xfrm>
            <a:off x="1420125" y="2770275"/>
            <a:ext cx="3844500" cy="12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arla"/>
              <a:buChar char="●"/>
            </a:pPr>
            <a:r>
              <a:rPr lang="en" sz="30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83,597</a:t>
            </a:r>
            <a:r>
              <a:rPr lang="en" sz="3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female patients </a:t>
            </a:r>
            <a:endParaRPr sz="25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arla"/>
              <a:buChar char="●"/>
            </a:pPr>
            <a:r>
              <a:rPr lang="en"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Female median age </a:t>
            </a:r>
            <a:r>
              <a:rPr lang="en" sz="25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58.0</a:t>
            </a:r>
            <a:endParaRPr sz="18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051" name="Google Shape;105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9">
            <a:off x="1103525" y="3091601"/>
            <a:ext cx="316600" cy="47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9287" y="1686549"/>
            <a:ext cx="425074" cy="42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4"/>
          <p:cNvSpPr txBox="1"/>
          <p:nvPr/>
        </p:nvSpPr>
        <p:spPr>
          <a:xfrm>
            <a:off x="619500" y="129475"/>
            <a:ext cx="5097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58" name="Google Shape;1058;p54"/>
          <p:cNvSpPr txBox="1"/>
          <p:nvPr/>
        </p:nvSpPr>
        <p:spPr>
          <a:xfrm>
            <a:off x="299475" y="107450"/>
            <a:ext cx="8526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Special cases (Exclusive)</a:t>
            </a:r>
            <a:endParaRPr b="1" sz="23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059" name="Google Shape;105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6275"/>
            <a:ext cx="8574776" cy="4274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55"/>
          <p:cNvSpPr txBox="1"/>
          <p:nvPr/>
        </p:nvSpPr>
        <p:spPr>
          <a:xfrm>
            <a:off x="4939350" y="296950"/>
            <a:ext cx="40371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Total of </a:t>
            </a:r>
            <a:r>
              <a:rPr b="1" lang="en" sz="35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164</a:t>
            </a:r>
            <a:r>
              <a:rPr b="1" lang="en" sz="27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b="1" lang="en" sz="27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Categories distribution</a:t>
            </a:r>
            <a:endParaRPr b="1" sz="27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65" name="Google Shape;1065;p55"/>
          <p:cNvSpPr txBox="1"/>
          <p:nvPr/>
        </p:nvSpPr>
        <p:spPr>
          <a:xfrm>
            <a:off x="4587575" y="2323100"/>
            <a:ext cx="5161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●"/>
            </a:pPr>
            <a:r>
              <a:rPr b="1" lang="en" sz="31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3,300,613 </a:t>
            </a:r>
            <a:r>
              <a:rPr b="1" lang="en" sz="1700">
                <a:latin typeface="Karla"/>
                <a:ea typeface="Karla"/>
                <a:cs typeface="Karla"/>
                <a:sym typeface="Karla"/>
              </a:rPr>
              <a:t>categories matched.</a:t>
            </a:r>
            <a:endParaRPr b="1" sz="1700"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066" name="Google Shape;106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9933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5"/>
          <p:cNvSpPr/>
          <p:nvPr/>
        </p:nvSpPr>
        <p:spPr>
          <a:xfrm>
            <a:off x="3764013" y="4897475"/>
            <a:ext cx="628673" cy="171469"/>
          </a:xfrm>
          <a:custGeom>
            <a:rect b="b" l="l" r="r" t="t"/>
            <a:pathLst>
              <a:path extrusionOk="0" h="30175" w="23493">
                <a:moveTo>
                  <a:pt x="23318" y="0"/>
                </a:moveTo>
                <a:cubicBezTo>
                  <a:pt x="24721" y="12634"/>
                  <a:pt x="11372" y="24495"/>
                  <a:pt x="0" y="30175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068" name="Google Shape;1068;p55"/>
          <p:cNvSpPr txBox="1"/>
          <p:nvPr/>
        </p:nvSpPr>
        <p:spPr>
          <a:xfrm>
            <a:off x="4036088" y="4463150"/>
            <a:ext cx="2308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(logarithmic scale)</a:t>
            </a:r>
            <a:endParaRPr sz="18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69" name="Google Shape;1069;p55"/>
          <p:cNvSpPr/>
          <p:nvPr/>
        </p:nvSpPr>
        <p:spPr>
          <a:xfrm>
            <a:off x="7316875" y="3025500"/>
            <a:ext cx="1430100" cy="1478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Karla"/>
                <a:ea typeface="Karla"/>
                <a:cs typeface="Karla"/>
                <a:sym typeface="Karla"/>
              </a:rPr>
              <a:t>4.12</a:t>
            </a:r>
            <a:endParaRPr sz="1200">
              <a:solidFill>
                <a:srgbClr val="EFEFE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Karla"/>
                <a:ea typeface="Karla"/>
                <a:cs typeface="Karla"/>
                <a:sym typeface="Karla"/>
              </a:rPr>
              <a:t>diagnosis per ECG image</a:t>
            </a:r>
            <a:endParaRPr sz="1200">
              <a:solidFill>
                <a:srgbClr val="EFEFE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  <a:latin typeface="Karla"/>
                <a:ea typeface="Karla"/>
                <a:cs typeface="Karla"/>
                <a:sym typeface="Karla"/>
              </a:rPr>
              <a:t>on average</a:t>
            </a:r>
            <a:endParaRPr sz="1200">
              <a:solidFill>
                <a:srgbClr val="EFEFE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48206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56"/>
          <p:cNvSpPr/>
          <p:nvPr/>
        </p:nvSpPr>
        <p:spPr>
          <a:xfrm>
            <a:off x="4336400" y="4824025"/>
            <a:ext cx="628673" cy="171469"/>
          </a:xfrm>
          <a:custGeom>
            <a:rect b="b" l="l" r="r" t="t"/>
            <a:pathLst>
              <a:path extrusionOk="0" h="30175" w="23493">
                <a:moveTo>
                  <a:pt x="23318" y="0"/>
                </a:moveTo>
                <a:cubicBezTo>
                  <a:pt x="24721" y="12634"/>
                  <a:pt x="11372" y="24495"/>
                  <a:pt x="0" y="30175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076" name="Google Shape;1076;p56"/>
          <p:cNvSpPr txBox="1"/>
          <p:nvPr/>
        </p:nvSpPr>
        <p:spPr>
          <a:xfrm>
            <a:off x="4965075" y="1010400"/>
            <a:ext cx="41787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●"/>
            </a:pPr>
            <a:r>
              <a:rPr b="1" lang="en" sz="35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133 </a:t>
            </a:r>
            <a:r>
              <a:rPr b="1" lang="en"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categories with over 200 rendered images</a:t>
            </a:r>
            <a:endParaRPr b="1" sz="18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77" name="Google Shape;1077;p56"/>
          <p:cNvSpPr txBox="1"/>
          <p:nvPr/>
        </p:nvSpPr>
        <p:spPr>
          <a:xfrm>
            <a:off x="4608475" y="4389700"/>
            <a:ext cx="2308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(logarithmic scale)</a:t>
            </a:r>
            <a:endParaRPr sz="18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78" name="Google Shape;1078;p56"/>
          <p:cNvSpPr txBox="1"/>
          <p:nvPr/>
        </p:nvSpPr>
        <p:spPr>
          <a:xfrm>
            <a:off x="3454150" y="324600"/>
            <a:ext cx="47664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Google Shape;108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63" y="199063"/>
            <a:ext cx="5206177" cy="4944427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57"/>
          <p:cNvSpPr/>
          <p:nvPr/>
        </p:nvSpPr>
        <p:spPr>
          <a:xfrm>
            <a:off x="3917550" y="4885200"/>
            <a:ext cx="628673" cy="171469"/>
          </a:xfrm>
          <a:custGeom>
            <a:rect b="b" l="l" r="r" t="t"/>
            <a:pathLst>
              <a:path extrusionOk="0" h="30175" w="23493">
                <a:moveTo>
                  <a:pt x="23318" y="0"/>
                </a:moveTo>
                <a:cubicBezTo>
                  <a:pt x="24721" y="12634"/>
                  <a:pt x="11372" y="24495"/>
                  <a:pt x="0" y="30175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085" name="Google Shape;1085;p57"/>
          <p:cNvSpPr txBox="1"/>
          <p:nvPr/>
        </p:nvSpPr>
        <p:spPr>
          <a:xfrm>
            <a:off x="4189625" y="4450875"/>
            <a:ext cx="2308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(logarithmic scale)</a:t>
            </a:r>
            <a:endParaRPr sz="18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86" name="Google Shape;1086;p57"/>
          <p:cNvSpPr txBox="1"/>
          <p:nvPr/>
        </p:nvSpPr>
        <p:spPr>
          <a:xfrm>
            <a:off x="5683000" y="278900"/>
            <a:ext cx="25260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New categories &amp; subcategories distribution</a:t>
            </a:r>
            <a:endParaRPr b="1" sz="22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58"/>
          <p:cNvSpPr txBox="1"/>
          <p:nvPr>
            <p:ph idx="4294967295" type="title"/>
          </p:nvPr>
        </p:nvSpPr>
        <p:spPr>
          <a:xfrm>
            <a:off x="1207950" y="390900"/>
            <a:ext cx="747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</a:t>
            </a:r>
            <a:endParaRPr/>
          </a:p>
        </p:txBody>
      </p:sp>
      <p:sp>
        <p:nvSpPr>
          <p:cNvPr id="1092" name="Google Shape;1092;p58"/>
          <p:cNvSpPr txBox="1"/>
          <p:nvPr/>
        </p:nvSpPr>
        <p:spPr>
          <a:xfrm>
            <a:off x="665225" y="1227575"/>
            <a:ext cx="7349400" cy="30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arla"/>
              <a:buChar char="●"/>
            </a:pPr>
            <a:r>
              <a:rPr b="1" lang="en" sz="26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76</a:t>
            </a:r>
            <a:r>
              <a:rPr b="1" lang="en"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new categories added during the project (</a:t>
            </a:r>
            <a:r>
              <a:rPr b="1" lang="en" sz="26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259</a:t>
            </a:r>
            <a:r>
              <a:rPr b="1" lang="en"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in total)</a:t>
            </a:r>
            <a:endParaRPr b="1" sz="18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arla"/>
              <a:buChar char="●"/>
            </a:pPr>
            <a:r>
              <a:rPr b="1" lang="en"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New subcategories, higher resolution:</a:t>
            </a:r>
            <a:endParaRPr b="1" sz="18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Karla"/>
              <a:buChar char="○"/>
            </a:pPr>
            <a:r>
              <a:rPr b="1" lang="en" sz="1800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rPr>
              <a:t>Inferior</a:t>
            </a:r>
            <a:endParaRPr b="1" sz="1800">
              <a:solidFill>
                <a:schemeClr val="accen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Karla"/>
              <a:buChar char="○"/>
            </a:pPr>
            <a:r>
              <a:rPr b="1" lang="en" sz="1800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rPr>
              <a:t>Anterior</a:t>
            </a:r>
            <a:endParaRPr b="1" sz="1800">
              <a:solidFill>
                <a:schemeClr val="accen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Karla"/>
              <a:buChar char="○"/>
            </a:pPr>
            <a:r>
              <a:rPr b="1" lang="en" sz="1800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rPr>
              <a:t>Lateral</a:t>
            </a:r>
            <a:endParaRPr b="1" sz="1800">
              <a:solidFill>
                <a:schemeClr val="accen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Karla"/>
              <a:buChar char="○"/>
            </a:pPr>
            <a:r>
              <a:rPr b="1" lang="en" sz="1800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rPr>
              <a:t>Inferolateral</a:t>
            </a:r>
            <a:endParaRPr b="1" sz="1800">
              <a:solidFill>
                <a:schemeClr val="accen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Karla"/>
              <a:buChar char="○"/>
            </a:pPr>
            <a:r>
              <a:rPr b="1" lang="en" sz="1800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rPr>
              <a:t>Anterolateral</a:t>
            </a:r>
            <a:endParaRPr b="1" sz="1800">
              <a:solidFill>
                <a:schemeClr val="accen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Karla"/>
              <a:buChar char="○"/>
            </a:pPr>
            <a:r>
              <a:rPr b="1" lang="en" sz="1800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rPr>
              <a:t>Posterior</a:t>
            </a:r>
            <a:endParaRPr b="1" sz="1800">
              <a:solidFill>
                <a:schemeClr val="accen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Karla"/>
              <a:buChar char="○"/>
            </a:pPr>
            <a:r>
              <a:rPr b="1" lang="en" sz="1800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rPr>
              <a:t>Septal</a:t>
            </a:r>
            <a:endParaRPr b="1" sz="1800">
              <a:solidFill>
                <a:schemeClr val="accen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Karla"/>
              <a:buChar char="○"/>
            </a:pPr>
            <a:r>
              <a:rPr b="1" lang="en" sz="1800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rPr>
              <a:t>Anteroseptal</a:t>
            </a:r>
            <a:endParaRPr b="1" sz="1800">
              <a:solidFill>
                <a:schemeClr val="accen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93" name="Google Shape;1093;p58"/>
          <p:cNvSpPr txBox="1"/>
          <p:nvPr/>
        </p:nvSpPr>
        <p:spPr>
          <a:xfrm>
            <a:off x="3568450" y="2039100"/>
            <a:ext cx="2891700" cy="21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</a:rPr>
              <a:t>ST Elevation - </a:t>
            </a:r>
            <a:r>
              <a:rPr b="1" lang="en" sz="1550">
                <a:solidFill>
                  <a:schemeClr val="accent1"/>
                </a:solidFill>
              </a:rPr>
              <a:t>Anterolateral</a:t>
            </a:r>
            <a:endParaRPr b="1" sz="155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</a:rPr>
              <a:t>ST Changes - </a:t>
            </a:r>
            <a:r>
              <a:rPr b="1" lang="en" sz="1550">
                <a:solidFill>
                  <a:schemeClr val="accent1"/>
                </a:solidFill>
              </a:rPr>
              <a:t>Inferior</a:t>
            </a:r>
            <a:endParaRPr b="1" sz="155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</a:rPr>
              <a:t>S Wave Abnormal - </a:t>
            </a:r>
            <a:r>
              <a:rPr b="1" lang="en" sz="1550">
                <a:solidFill>
                  <a:schemeClr val="accent1"/>
                </a:solidFill>
              </a:rPr>
              <a:t>Lateral</a:t>
            </a:r>
            <a:endParaRPr b="1" sz="155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</a:rPr>
              <a:t>T Wave Abnormal - </a:t>
            </a:r>
            <a:r>
              <a:rPr b="1" lang="en" sz="1550">
                <a:solidFill>
                  <a:schemeClr val="accent1"/>
                </a:solidFill>
              </a:rPr>
              <a:t>Lateral</a:t>
            </a:r>
            <a:endParaRPr b="1" sz="155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</a:rPr>
              <a:t>R Wave Abnormal - </a:t>
            </a:r>
            <a:r>
              <a:rPr b="1" lang="en" sz="1550">
                <a:solidFill>
                  <a:schemeClr val="accent1"/>
                </a:solidFill>
              </a:rPr>
              <a:t>Anteroseptal</a:t>
            </a:r>
            <a:endParaRPr b="1" sz="155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</a:rPr>
              <a:t>Q Wave Abnormal - </a:t>
            </a:r>
            <a:r>
              <a:rPr b="1" lang="en" sz="1550">
                <a:solidFill>
                  <a:schemeClr val="accent1"/>
                </a:solidFill>
              </a:rPr>
              <a:t>Septal</a:t>
            </a:r>
            <a:endParaRPr b="1" sz="155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94" name="Google Shape;1094;p58"/>
          <p:cNvSpPr/>
          <p:nvPr/>
        </p:nvSpPr>
        <p:spPr>
          <a:xfrm>
            <a:off x="3156925" y="2073450"/>
            <a:ext cx="240000" cy="2114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95" name="Google Shape;1095;p58"/>
          <p:cNvSpPr/>
          <p:nvPr/>
        </p:nvSpPr>
        <p:spPr>
          <a:xfrm>
            <a:off x="6403075" y="1684775"/>
            <a:ext cx="1977600" cy="1748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Karla"/>
                <a:ea typeface="Karla"/>
                <a:cs typeface="Karla"/>
                <a:sym typeface="Karla"/>
              </a:rPr>
              <a:t>Changes documented in </a:t>
            </a:r>
            <a:r>
              <a:rPr b="1" i="1" lang="en" sz="1100">
                <a:latin typeface="Karla"/>
                <a:ea typeface="Karla"/>
                <a:cs typeface="Karla"/>
                <a:sym typeface="Karla"/>
              </a:rPr>
              <a:t>categories_keys</a:t>
            </a:r>
            <a:r>
              <a:rPr b="1" i="1" lang="en" sz="1100">
                <a:latin typeface="Karla"/>
                <a:ea typeface="Karla"/>
                <a:cs typeface="Karla"/>
                <a:sym typeface="Karla"/>
              </a:rPr>
              <a:t>.py</a:t>
            </a:r>
            <a:endParaRPr b="1" i="1" sz="1100"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59"/>
          <p:cNvSpPr txBox="1"/>
          <p:nvPr>
            <p:ph type="title"/>
          </p:nvPr>
        </p:nvSpPr>
        <p:spPr>
          <a:xfrm>
            <a:off x="931850" y="399125"/>
            <a:ext cx="417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 THANKS</a:t>
            </a:r>
            <a:endParaRPr/>
          </a:p>
        </p:txBody>
      </p:sp>
      <p:grpSp>
        <p:nvGrpSpPr>
          <p:cNvPr id="1101" name="Google Shape;1101;p59"/>
          <p:cNvGrpSpPr/>
          <p:nvPr/>
        </p:nvGrpSpPr>
        <p:grpSpPr>
          <a:xfrm>
            <a:off x="1087548" y="1169060"/>
            <a:ext cx="359823" cy="359823"/>
            <a:chOff x="2464948" y="3275485"/>
            <a:chExt cx="359823" cy="359823"/>
          </a:xfrm>
        </p:grpSpPr>
        <p:sp>
          <p:nvSpPr>
            <p:cNvPr id="1102" name="Google Shape;1102;p59"/>
            <p:cNvSpPr/>
            <p:nvPr/>
          </p:nvSpPr>
          <p:spPr>
            <a:xfrm>
              <a:off x="2613651" y="3383261"/>
              <a:ext cx="11248" cy="16183"/>
            </a:xfrm>
            <a:custGeom>
              <a:rect b="b" l="l" r="r" t="t"/>
              <a:pathLst>
                <a:path extrusionOk="0" h="482" w="335">
                  <a:moveTo>
                    <a:pt x="154" y="0"/>
                  </a:moveTo>
                  <a:cubicBezTo>
                    <a:pt x="73" y="0"/>
                    <a:pt x="1" y="65"/>
                    <a:pt x="1" y="148"/>
                  </a:cubicBezTo>
                  <a:lnTo>
                    <a:pt x="1" y="315"/>
                  </a:lnTo>
                  <a:cubicBezTo>
                    <a:pt x="1" y="410"/>
                    <a:pt x="96" y="481"/>
                    <a:pt x="191" y="481"/>
                  </a:cubicBezTo>
                  <a:cubicBezTo>
                    <a:pt x="263" y="458"/>
                    <a:pt x="310" y="386"/>
                    <a:pt x="334" y="315"/>
                  </a:cubicBezTo>
                  <a:lnTo>
                    <a:pt x="334" y="172"/>
                  </a:lnTo>
                  <a:cubicBezTo>
                    <a:pt x="334" y="77"/>
                    <a:pt x="263" y="5"/>
                    <a:pt x="191" y="5"/>
                  </a:cubicBezTo>
                  <a:cubicBezTo>
                    <a:pt x="179" y="2"/>
                    <a:pt x="166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59"/>
            <p:cNvSpPr/>
            <p:nvPr/>
          </p:nvSpPr>
          <p:spPr>
            <a:xfrm>
              <a:off x="2566478" y="3383261"/>
              <a:ext cx="10442" cy="16183"/>
            </a:xfrm>
            <a:custGeom>
              <a:rect b="b" l="l" r="r" t="t"/>
              <a:pathLst>
                <a:path extrusionOk="0" h="482" w="311">
                  <a:moveTo>
                    <a:pt x="180" y="0"/>
                  </a:moveTo>
                  <a:cubicBezTo>
                    <a:pt x="168" y="0"/>
                    <a:pt x="156" y="2"/>
                    <a:pt x="144" y="5"/>
                  </a:cubicBezTo>
                  <a:cubicBezTo>
                    <a:pt x="48" y="5"/>
                    <a:pt x="1" y="77"/>
                    <a:pt x="1" y="148"/>
                  </a:cubicBezTo>
                  <a:lnTo>
                    <a:pt x="1" y="315"/>
                  </a:lnTo>
                  <a:cubicBezTo>
                    <a:pt x="1" y="386"/>
                    <a:pt x="48" y="458"/>
                    <a:pt x="144" y="481"/>
                  </a:cubicBezTo>
                  <a:cubicBezTo>
                    <a:pt x="239" y="481"/>
                    <a:pt x="310" y="410"/>
                    <a:pt x="310" y="315"/>
                  </a:cubicBezTo>
                  <a:lnTo>
                    <a:pt x="310" y="148"/>
                  </a:lnTo>
                  <a:cubicBezTo>
                    <a:pt x="310" y="65"/>
                    <a:pt x="256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59"/>
            <p:cNvSpPr/>
            <p:nvPr/>
          </p:nvSpPr>
          <p:spPr>
            <a:xfrm>
              <a:off x="2571280" y="3419387"/>
              <a:ext cx="42405" cy="23234"/>
            </a:xfrm>
            <a:custGeom>
              <a:rect b="b" l="l" r="r" t="t"/>
              <a:pathLst>
                <a:path extrusionOk="0" h="692" w="1263">
                  <a:moveTo>
                    <a:pt x="334" y="1"/>
                  </a:moveTo>
                  <a:cubicBezTo>
                    <a:pt x="1" y="1"/>
                    <a:pt x="191" y="691"/>
                    <a:pt x="715" y="691"/>
                  </a:cubicBezTo>
                  <a:cubicBezTo>
                    <a:pt x="1025" y="691"/>
                    <a:pt x="1263" y="453"/>
                    <a:pt x="1263" y="144"/>
                  </a:cubicBezTo>
                  <a:cubicBezTo>
                    <a:pt x="1263" y="72"/>
                    <a:pt x="1191" y="1"/>
                    <a:pt x="1120" y="1"/>
                  </a:cubicBezTo>
                  <a:cubicBezTo>
                    <a:pt x="1025" y="1"/>
                    <a:pt x="953" y="48"/>
                    <a:pt x="953" y="144"/>
                  </a:cubicBezTo>
                  <a:cubicBezTo>
                    <a:pt x="953" y="310"/>
                    <a:pt x="834" y="394"/>
                    <a:pt x="715" y="394"/>
                  </a:cubicBezTo>
                  <a:cubicBezTo>
                    <a:pt x="596" y="394"/>
                    <a:pt x="477" y="310"/>
                    <a:pt x="477" y="144"/>
                  </a:cubicBezTo>
                  <a:cubicBezTo>
                    <a:pt x="477" y="72"/>
                    <a:pt x="405" y="1"/>
                    <a:pt x="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59"/>
            <p:cNvSpPr/>
            <p:nvPr/>
          </p:nvSpPr>
          <p:spPr>
            <a:xfrm>
              <a:off x="2464948" y="3275485"/>
              <a:ext cx="359823" cy="359823"/>
            </a:xfrm>
            <a:custGeom>
              <a:rect b="b" l="l" r="r" t="t"/>
              <a:pathLst>
                <a:path extrusionOk="0" h="10717" w="10717">
                  <a:moveTo>
                    <a:pt x="5216" y="595"/>
                  </a:moveTo>
                  <a:cubicBezTo>
                    <a:pt x="5692" y="691"/>
                    <a:pt x="6025" y="1119"/>
                    <a:pt x="6049" y="1596"/>
                  </a:cubicBezTo>
                  <a:lnTo>
                    <a:pt x="6049" y="2644"/>
                  </a:lnTo>
                  <a:cubicBezTo>
                    <a:pt x="5930" y="2596"/>
                    <a:pt x="5787" y="2596"/>
                    <a:pt x="5668" y="2596"/>
                  </a:cubicBezTo>
                  <a:lnTo>
                    <a:pt x="5668" y="2120"/>
                  </a:lnTo>
                  <a:cubicBezTo>
                    <a:pt x="5668" y="1858"/>
                    <a:pt x="5501" y="1643"/>
                    <a:pt x="5239" y="1596"/>
                  </a:cubicBezTo>
                  <a:cubicBezTo>
                    <a:pt x="5239" y="857"/>
                    <a:pt x="5263" y="786"/>
                    <a:pt x="5216" y="595"/>
                  </a:cubicBezTo>
                  <a:close/>
                  <a:moveTo>
                    <a:pt x="2096" y="2882"/>
                  </a:moveTo>
                  <a:lnTo>
                    <a:pt x="2096" y="3834"/>
                  </a:lnTo>
                  <a:lnTo>
                    <a:pt x="1929" y="3834"/>
                  </a:lnTo>
                  <a:cubicBezTo>
                    <a:pt x="1762" y="3834"/>
                    <a:pt x="1620" y="3691"/>
                    <a:pt x="1620" y="3525"/>
                  </a:cubicBezTo>
                  <a:lnTo>
                    <a:pt x="1620" y="3191"/>
                  </a:lnTo>
                  <a:cubicBezTo>
                    <a:pt x="1620" y="3025"/>
                    <a:pt x="1762" y="2882"/>
                    <a:pt x="1929" y="2882"/>
                  </a:cubicBezTo>
                  <a:close/>
                  <a:moveTo>
                    <a:pt x="5859" y="2882"/>
                  </a:moveTo>
                  <a:cubicBezTo>
                    <a:pt x="6025" y="2882"/>
                    <a:pt x="6144" y="3001"/>
                    <a:pt x="6144" y="3167"/>
                  </a:cubicBezTo>
                  <a:lnTo>
                    <a:pt x="6144" y="3525"/>
                  </a:lnTo>
                  <a:cubicBezTo>
                    <a:pt x="6144" y="3691"/>
                    <a:pt x="6025" y="3834"/>
                    <a:pt x="5859" y="3834"/>
                  </a:cubicBezTo>
                  <a:lnTo>
                    <a:pt x="5859" y="3810"/>
                  </a:lnTo>
                  <a:lnTo>
                    <a:pt x="5668" y="3810"/>
                  </a:lnTo>
                  <a:lnTo>
                    <a:pt x="5668" y="2882"/>
                  </a:lnTo>
                  <a:close/>
                  <a:moveTo>
                    <a:pt x="5144" y="1881"/>
                  </a:moveTo>
                  <a:cubicBezTo>
                    <a:pt x="5263" y="1881"/>
                    <a:pt x="5358" y="1977"/>
                    <a:pt x="5358" y="2096"/>
                  </a:cubicBezTo>
                  <a:lnTo>
                    <a:pt x="5358" y="4287"/>
                  </a:lnTo>
                  <a:cubicBezTo>
                    <a:pt x="5358" y="5049"/>
                    <a:pt x="4763" y="5644"/>
                    <a:pt x="4001" y="5644"/>
                  </a:cubicBezTo>
                  <a:lnTo>
                    <a:pt x="3739" y="5644"/>
                  </a:lnTo>
                  <a:cubicBezTo>
                    <a:pt x="3001" y="5644"/>
                    <a:pt x="2382" y="5049"/>
                    <a:pt x="2382" y="4287"/>
                  </a:cubicBezTo>
                  <a:lnTo>
                    <a:pt x="2382" y="2405"/>
                  </a:lnTo>
                  <a:cubicBezTo>
                    <a:pt x="2382" y="2262"/>
                    <a:pt x="2501" y="2167"/>
                    <a:pt x="2644" y="2167"/>
                  </a:cubicBezTo>
                  <a:cubicBezTo>
                    <a:pt x="2906" y="2207"/>
                    <a:pt x="3194" y="2231"/>
                    <a:pt x="3488" y="2231"/>
                  </a:cubicBezTo>
                  <a:cubicBezTo>
                    <a:pt x="4075" y="2231"/>
                    <a:pt x="4684" y="2135"/>
                    <a:pt x="5144" y="1881"/>
                  </a:cubicBezTo>
                  <a:close/>
                  <a:moveTo>
                    <a:pt x="4477" y="5906"/>
                  </a:moveTo>
                  <a:lnTo>
                    <a:pt x="4477" y="6406"/>
                  </a:lnTo>
                  <a:lnTo>
                    <a:pt x="4406" y="6859"/>
                  </a:lnTo>
                  <a:cubicBezTo>
                    <a:pt x="4251" y="6954"/>
                    <a:pt x="4072" y="7002"/>
                    <a:pt x="3894" y="7002"/>
                  </a:cubicBezTo>
                  <a:cubicBezTo>
                    <a:pt x="3715" y="7002"/>
                    <a:pt x="3537" y="6954"/>
                    <a:pt x="3382" y="6859"/>
                  </a:cubicBezTo>
                  <a:lnTo>
                    <a:pt x="3287" y="6406"/>
                  </a:lnTo>
                  <a:lnTo>
                    <a:pt x="3287" y="5906"/>
                  </a:lnTo>
                  <a:cubicBezTo>
                    <a:pt x="3525" y="5954"/>
                    <a:pt x="3763" y="5978"/>
                    <a:pt x="4025" y="5978"/>
                  </a:cubicBezTo>
                  <a:cubicBezTo>
                    <a:pt x="4168" y="5954"/>
                    <a:pt x="4334" y="5954"/>
                    <a:pt x="4477" y="5906"/>
                  </a:cubicBezTo>
                  <a:close/>
                  <a:moveTo>
                    <a:pt x="3453" y="7216"/>
                  </a:moveTo>
                  <a:lnTo>
                    <a:pt x="3453" y="7216"/>
                  </a:lnTo>
                  <a:cubicBezTo>
                    <a:pt x="3596" y="7275"/>
                    <a:pt x="3745" y="7305"/>
                    <a:pt x="3894" y="7305"/>
                  </a:cubicBezTo>
                  <a:cubicBezTo>
                    <a:pt x="4043" y="7305"/>
                    <a:pt x="4192" y="7275"/>
                    <a:pt x="4334" y="7216"/>
                  </a:cubicBezTo>
                  <a:lnTo>
                    <a:pt x="4334" y="7216"/>
                  </a:lnTo>
                  <a:lnTo>
                    <a:pt x="3882" y="9669"/>
                  </a:lnTo>
                  <a:lnTo>
                    <a:pt x="3453" y="7216"/>
                  </a:lnTo>
                  <a:close/>
                  <a:moveTo>
                    <a:pt x="3001" y="6621"/>
                  </a:moveTo>
                  <a:lnTo>
                    <a:pt x="3644" y="10050"/>
                  </a:lnTo>
                  <a:lnTo>
                    <a:pt x="2286" y="8669"/>
                  </a:lnTo>
                  <a:lnTo>
                    <a:pt x="2477" y="8311"/>
                  </a:lnTo>
                  <a:cubicBezTo>
                    <a:pt x="2525" y="8240"/>
                    <a:pt x="2501" y="8145"/>
                    <a:pt x="2453" y="8097"/>
                  </a:cubicBezTo>
                  <a:lnTo>
                    <a:pt x="2453" y="8121"/>
                  </a:lnTo>
                  <a:lnTo>
                    <a:pt x="2096" y="7859"/>
                  </a:lnTo>
                  <a:lnTo>
                    <a:pt x="2382" y="6787"/>
                  </a:lnTo>
                  <a:lnTo>
                    <a:pt x="3001" y="6621"/>
                  </a:lnTo>
                  <a:close/>
                  <a:moveTo>
                    <a:pt x="4763" y="6597"/>
                  </a:moveTo>
                  <a:lnTo>
                    <a:pt x="5406" y="6787"/>
                  </a:lnTo>
                  <a:lnTo>
                    <a:pt x="5668" y="7835"/>
                  </a:lnTo>
                  <a:lnTo>
                    <a:pt x="5335" y="8097"/>
                  </a:lnTo>
                  <a:cubicBezTo>
                    <a:pt x="5263" y="8145"/>
                    <a:pt x="5239" y="8240"/>
                    <a:pt x="5287" y="8311"/>
                  </a:cubicBezTo>
                  <a:lnTo>
                    <a:pt x="5501" y="8645"/>
                  </a:lnTo>
                  <a:lnTo>
                    <a:pt x="4144" y="10050"/>
                  </a:lnTo>
                  <a:lnTo>
                    <a:pt x="4763" y="6597"/>
                  </a:lnTo>
                  <a:close/>
                  <a:moveTo>
                    <a:pt x="5739" y="6882"/>
                  </a:moveTo>
                  <a:lnTo>
                    <a:pt x="5739" y="6882"/>
                  </a:lnTo>
                  <a:cubicBezTo>
                    <a:pt x="6930" y="7240"/>
                    <a:pt x="6906" y="7216"/>
                    <a:pt x="6978" y="7240"/>
                  </a:cubicBezTo>
                  <a:cubicBezTo>
                    <a:pt x="6454" y="7692"/>
                    <a:pt x="6216" y="8383"/>
                    <a:pt x="6335" y="9073"/>
                  </a:cubicBezTo>
                  <a:lnTo>
                    <a:pt x="6335" y="10383"/>
                  </a:lnTo>
                  <a:lnTo>
                    <a:pt x="4263" y="10383"/>
                  </a:lnTo>
                  <a:lnTo>
                    <a:pt x="5787" y="8788"/>
                  </a:lnTo>
                  <a:cubicBezTo>
                    <a:pt x="5835" y="8740"/>
                    <a:pt x="5859" y="8645"/>
                    <a:pt x="5811" y="8597"/>
                  </a:cubicBezTo>
                  <a:lnTo>
                    <a:pt x="5620" y="8264"/>
                  </a:lnTo>
                  <a:lnTo>
                    <a:pt x="5954" y="8026"/>
                  </a:lnTo>
                  <a:cubicBezTo>
                    <a:pt x="6001" y="7978"/>
                    <a:pt x="6025" y="7930"/>
                    <a:pt x="6001" y="7859"/>
                  </a:cubicBezTo>
                  <a:lnTo>
                    <a:pt x="5739" y="6882"/>
                  </a:lnTo>
                  <a:close/>
                  <a:moveTo>
                    <a:pt x="6644" y="9835"/>
                  </a:moveTo>
                  <a:cubicBezTo>
                    <a:pt x="6787" y="10050"/>
                    <a:pt x="6978" y="10240"/>
                    <a:pt x="7216" y="10383"/>
                  </a:cubicBezTo>
                  <a:lnTo>
                    <a:pt x="6644" y="10383"/>
                  </a:lnTo>
                  <a:lnTo>
                    <a:pt x="6644" y="9835"/>
                  </a:lnTo>
                  <a:close/>
                  <a:moveTo>
                    <a:pt x="3215" y="0"/>
                  </a:moveTo>
                  <a:cubicBezTo>
                    <a:pt x="2882" y="0"/>
                    <a:pt x="2525" y="119"/>
                    <a:pt x="2239" y="310"/>
                  </a:cubicBezTo>
                  <a:cubicBezTo>
                    <a:pt x="2167" y="357"/>
                    <a:pt x="2144" y="453"/>
                    <a:pt x="2191" y="524"/>
                  </a:cubicBezTo>
                  <a:cubicBezTo>
                    <a:pt x="2222" y="570"/>
                    <a:pt x="2273" y="596"/>
                    <a:pt x="2324" y="596"/>
                  </a:cubicBezTo>
                  <a:cubicBezTo>
                    <a:pt x="2352" y="596"/>
                    <a:pt x="2380" y="589"/>
                    <a:pt x="2405" y="572"/>
                  </a:cubicBezTo>
                  <a:cubicBezTo>
                    <a:pt x="2644" y="405"/>
                    <a:pt x="2929" y="334"/>
                    <a:pt x="3215" y="334"/>
                  </a:cubicBezTo>
                  <a:lnTo>
                    <a:pt x="4430" y="334"/>
                  </a:lnTo>
                  <a:cubicBezTo>
                    <a:pt x="4715" y="334"/>
                    <a:pt x="4930" y="572"/>
                    <a:pt x="4930" y="834"/>
                  </a:cubicBezTo>
                  <a:lnTo>
                    <a:pt x="4930" y="1643"/>
                  </a:lnTo>
                  <a:cubicBezTo>
                    <a:pt x="4434" y="1841"/>
                    <a:pt x="3916" y="1937"/>
                    <a:pt x="3391" y="1937"/>
                  </a:cubicBezTo>
                  <a:cubicBezTo>
                    <a:pt x="3159" y="1937"/>
                    <a:pt x="2925" y="1918"/>
                    <a:pt x="2691" y="1881"/>
                  </a:cubicBezTo>
                  <a:cubicBezTo>
                    <a:pt x="2667" y="1877"/>
                    <a:pt x="2642" y="1875"/>
                    <a:pt x="2616" y="1875"/>
                  </a:cubicBezTo>
                  <a:cubicBezTo>
                    <a:pt x="2493" y="1875"/>
                    <a:pt x="2361" y="1922"/>
                    <a:pt x="2263" y="2001"/>
                  </a:cubicBezTo>
                  <a:cubicBezTo>
                    <a:pt x="2120" y="2167"/>
                    <a:pt x="2048" y="2382"/>
                    <a:pt x="2096" y="2596"/>
                  </a:cubicBezTo>
                  <a:cubicBezTo>
                    <a:pt x="1953" y="2596"/>
                    <a:pt x="1834" y="2596"/>
                    <a:pt x="1715" y="2644"/>
                  </a:cubicBezTo>
                  <a:lnTo>
                    <a:pt x="1715" y="1858"/>
                  </a:lnTo>
                  <a:cubicBezTo>
                    <a:pt x="1715" y="1548"/>
                    <a:pt x="1810" y="1262"/>
                    <a:pt x="1977" y="1024"/>
                  </a:cubicBezTo>
                  <a:cubicBezTo>
                    <a:pt x="2045" y="889"/>
                    <a:pt x="1944" y="765"/>
                    <a:pt x="1837" y="765"/>
                  </a:cubicBezTo>
                  <a:cubicBezTo>
                    <a:pt x="1794" y="765"/>
                    <a:pt x="1749" y="786"/>
                    <a:pt x="1715" y="834"/>
                  </a:cubicBezTo>
                  <a:cubicBezTo>
                    <a:pt x="1501" y="1143"/>
                    <a:pt x="1405" y="1500"/>
                    <a:pt x="1405" y="1858"/>
                  </a:cubicBezTo>
                  <a:lnTo>
                    <a:pt x="1405" y="2882"/>
                  </a:lnTo>
                  <a:cubicBezTo>
                    <a:pt x="1286" y="3120"/>
                    <a:pt x="1334" y="3287"/>
                    <a:pt x="1310" y="3548"/>
                  </a:cubicBezTo>
                  <a:cubicBezTo>
                    <a:pt x="1310" y="3882"/>
                    <a:pt x="1596" y="4168"/>
                    <a:pt x="1929" y="4168"/>
                  </a:cubicBezTo>
                  <a:lnTo>
                    <a:pt x="2120" y="4168"/>
                  </a:lnTo>
                  <a:lnTo>
                    <a:pt x="2120" y="4311"/>
                  </a:lnTo>
                  <a:cubicBezTo>
                    <a:pt x="2120" y="4930"/>
                    <a:pt x="2453" y="5501"/>
                    <a:pt x="3001" y="5787"/>
                  </a:cubicBezTo>
                  <a:lnTo>
                    <a:pt x="3001" y="6335"/>
                  </a:lnTo>
                  <a:lnTo>
                    <a:pt x="786" y="6954"/>
                  </a:lnTo>
                  <a:cubicBezTo>
                    <a:pt x="334" y="7097"/>
                    <a:pt x="24" y="7502"/>
                    <a:pt x="24" y="7978"/>
                  </a:cubicBezTo>
                  <a:lnTo>
                    <a:pt x="24" y="8288"/>
                  </a:lnTo>
                  <a:cubicBezTo>
                    <a:pt x="24" y="8359"/>
                    <a:pt x="95" y="8430"/>
                    <a:pt x="167" y="8430"/>
                  </a:cubicBezTo>
                  <a:cubicBezTo>
                    <a:pt x="179" y="8434"/>
                    <a:pt x="192" y="8435"/>
                    <a:pt x="203" y="8435"/>
                  </a:cubicBezTo>
                  <a:cubicBezTo>
                    <a:pt x="280" y="8435"/>
                    <a:pt x="334" y="8370"/>
                    <a:pt x="334" y="8288"/>
                  </a:cubicBezTo>
                  <a:lnTo>
                    <a:pt x="334" y="7978"/>
                  </a:lnTo>
                  <a:cubicBezTo>
                    <a:pt x="334" y="7645"/>
                    <a:pt x="548" y="7359"/>
                    <a:pt x="881" y="7264"/>
                  </a:cubicBezTo>
                  <a:lnTo>
                    <a:pt x="2048" y="6930"/>
                  </a:lnTo>
                  <a:lnTo>
                    <a:pt x="1786" y="7906"/>
                  </a:lnTo>
                  <a:cubicBezTo>
                    <a:pt x="1762" y="7954"/>
                    <a:pt x="1786" y="8026"/>
                    <a:pt x="1834" y="8073"/>
                  </a:cubicBezTo>
                  <a:lnTo>
                    <a:pt x="2167" y="8311"/>
                  </a:lnTo>
                  <a:lnTo>
                    <a:pt x="1977" y="8621"/>
                  </a:lnTo>
                  <a:cubicBezTo>
                    <a:pt x="1929" y="8692"/>
                    <a:pt x="1953" y="8764"/>
                    <a:pt x="2001" y="8811"/>
                  </a:cubicBezTo>
                  <a:lnTo>
                    <a:pt x="3525" y="10407"/>
                  </a:lnTo>
                  <a:lnTo>
                    <a:pt x="1405" y="10407"/>
                  </a:lnTo>
                  <a:lnTo>
                    <a:pt x="1405" y="8907"/>
                  </a:lnTo>
                  <a:cubicBezTo>
                    <a:pt x="1405" y="8835"/>
                    <a:pt x="1358" y="8764"/>
                    <a:pt x="1262" y="8764"/>
                  </a:cubicBezTo>
                  <a:cubicBezTo>
                    <a:pt x="1250" y="8761"/>
                    <a:pt x="1238" y="8759"/>
                    <a:pt x="1226" y="8759"/>
                  </a:cubicBezTo>
                  <a:cubicBezTo>
                    <a:pt x="1150" y="8759"/>
                    <a:pt x="1096" y="8824"/>
                    <a:pt x="1096" y="8907"/>
                  </a:cubicBezTo>
                  <a:lnTo>
                    <a:pt x="1096" y="10407"/>
                  </a:lnTo>
                  <a:lnTo>
                    <a:pt x="310" y="10407"/>
                  </a:lnTo>
                  <a:lnTo>
                    <a:pt x="310" y="8978"/>
                  </a:lnTo>
                  <a:cubicBezTo>
                    <a:pt x="310" y="8883"/>
                    <a:pt x="262" y="8811"/>
                    <a:pt x="191" y="8811"/>
                  </a:cubicBezTo>
                  <a:cubicBezTo>
                    <a:pt x="95" y="8811"/>
                    <a:pt x="0" y="8883"/>
                    <a:pt x="0" y="8954"/>
                  </a:cubicBezTo>
                  <a:lnTo>
                    <a:pt x="0" y="10550"/>
                  </a:lnTo>
                  <a:cubicBezTo>
                    <a:pt x="0" y="10645"/>
                    <a:pt x="72" y="10717"/>
                    <a:pt x="167" y="10717"/>
                  </a:cubicBezTo>
                  <a:lnTo>
                    <a:pt x="8264" y="10717"/>
                  </a:lnTo>
                  <a:cubicBezTo>
                    <a:pt x="8669" y="10645"/>
                    <a:pt x="9074" y="10526"/>
                    <a:pt x="9431" y="10336"/>
                  </a:cubicBezTo>
                  <a:cubicBezTo>
                    <a:pt x="9502" y="10288"/>
                    <a:pt x="9526" y="10169"/>
                    <a:pt x="9455" y="10121"/>
                  </a:cubicBezTo>
                  <a:cubicBezTo>
                    <a:pt x="9424" y="10075"/>
                    <a:pt x="9373" y="10049"/>
                    <a:pt x="9322" y="10049"/>
                  </a:cubicBezTo>
                  <a:cubicBezTo>
                    <a:pt x="9294" y="10049"/>
                    <a:pt x="9266" y="10057"/>
                    <a:pt x="9240" y="10074"/>
                  </a:cubicBezTo>
                  <a:cubicBezTo>
                    <a:pt x="8913" y="10322"/>
                    <a:pt x="8572" y="10429"/>
                    <a:pt x="8246" y="10429"/>
                  </a:cubicBezTo>
                  <a:cubicBezTo>
                    <a:pt x="6984" y="10429"/>
                    <a:pt x="5970" y="8819"/>
                    <a:pt x="7049" y="7645"/>
                  </a:cubicBezTo>
                  <a:cubicBezTo>
                    <a:pt x="7401" y="7256"/>
                    <a:pt x="7821" y="7091"/>
                    <a:pt x="8231" y="7091"/>
                  </a:cubicBezTo>
                  <a:cubicBezTo>
                    <a:pt x="9378" y="7091"/>
                    <a:pt x="10441" y="8376"/>
                    <a:pt x="9669" y="9621"/>
                  </a:cubicBezTo>
                  <a:cubicBezTo>
                    <a:pt x="9621" y="9693"/>
                    <a:pt x="9645" y="9788"/>
                    <a:pt x="9717" y="9835"/>
                  </a:cubicBezTo>
                  <a:cubicBezTo>
                    <a:pt x="9742" y="9852"/>
                    <a:pt x="9770" y="9860"/>
                    <a:pt x="9798" y="9860"/>
                  </a:cubicBezTo>
                  <a:cubicBezTo>
                    <a:pt x="9849" y="9860"/>
                    <a:pt x="9900" y="9834"/>
                    <a:pt x="9931" y="9788"/>
                  </a:cubicBezTo>
                  <a:cubicBezTo>
                    <a:pt x="10717" y="8478"/>
                    <a:pt x="9788" y="6811"/>
                    <a:pt x="8264" y="6787"/>
                  </a:cubicBezTo>
                  <a:lnTo>
                    <a:pt x="8264" y="6763"/>
                  </a:lnTo>
                  <a:cubicBezTo>
                    <a:pt x="7907" y="6763"/>
                    <a:pt x="7573" y="6859"/>
                    <a:pt x="7264" y="7049"/>
                  </a:cubicBezTo>
                  <a:cubicBezTo>
                    <a:pt x="7025" y="6906"/>
                    <a:pt x="6978" y="6930"/>
                    <a:pt x="4787" y="6287"/>
                  </a:cubicBezTo>
                  <a:lnTo>
                    <a:pt x="4787" y="5763"/>
                  </a:lnTo>
                  <a:cubicBezTo>
                    <a:pt x="5311" y="5477"/>
                    <a:pt x="5668" y="4287"/>
                    <a:pt x="5668" y="4287"/>
                  </a:cubicBezTo>
                  <a:lnTo>
                    <a:pt x="5668" y="4120"/>
                  </a:lnTo>
                  <a:lnTo>
                    <a:pt x="5835" y="4120"/>
                  </a:lnTo>
                  <a:cubicBezTo>
                    <a:pt x="6168" y="4120"/>
                    <a:pt x="6454" y="3858"/>
                    <a:pt x="6478" y="3525"/>
                  </a:cubicBezTo>
                  <a:cubicBezTo>
                    <a:pt x="6454" y="3287"/>
                    <a:pt x="6525" y="3072"/>
                    <a:pt x="6359" y="2858"/>
                  </a:cubicBezTo>
                  <a:lnTo>
                    <a:pt x="6359" y="1596"/>
                  </a:lnTo>
                  <a:cubicBezTo>
                    <a:pt x="6335" y="857"/>
                    <a:pt x="5739" y="286"/>
                    <a:pt x="5001" y="262"/>
                  </a:cubicBezTo>
                  <a:cubicBezTo>
                    <a:pt x="4858" y="95"/>
                    <a:pt x="4644" y="0"/>
                    <a:pt x="44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59"/>
            <p:cNvSpPr/>
            <p:nvPr/>
          </p:nvSpPr>
          <p:spPr>
            <a:xfrm>
              <a:off x="2704807" y="3530520"/>
              <a:ext cx="75980" cy="75208"/>
            </a:xfrm>
            <a:custGeom>
              <a:rect b="b" l="l" r="r" t="t"/>
              <a:pathLst>
                <a:path extrusionOk="0" h="2240" w="2263">
                  <a:moveTo>
                    <a:pt x="1310" y="310"/>
                  </a:moveTo>
                  <a:lnTo>
                    <a:pt x="1310" y="787"/>
                  </a:lnTo>
                  <a:cubicBezTo>
                    <a:pt x="1310" y="882"/>
                    <a:pt x="1382" y="953"/>
                    <a:pt x="1453" y="953"/>
                  </a:cubicBezTo>
                  <a:lnTo>
                    <a:pt x="1953" y="953"/>
                  </a:lnTo>
                  <a:lnTo>
                    <a:pt x="1953" y="1287"/>
                  </a:lnTo>
                  <a:lnTo>
                    <a:pt x="1453" y="1287"/>
                  </a:lnTo>
                  <a:cubicBezTo>
                    <a:pt x="1382" y="1287"/>
                    <a:pt x="1310" y="1358"/>
                    <a:pt x="1310" y="1454"/>
                  </a:cubicBezTo>
                  <a:lnTo>
                    <a:pt x="1310" y="1930"/>
                  </a:lnTo>
                  <a:lnTo>
                    <a:pt x="977" y="1930"/>
                  </a:lnTo>
                  <a:lnTo>
                    <a:pt x="977" y="1454"/>
                  </a:lnTo>
                  <a:cubicBezTo>
                    <a:pt x="977" y="1358"/>
                    <a:pt x="905" y="1287"/>
                    <a:pt x="810" y="1287"/>
                  </a:cubicBezTo>
                  <a:lnTo>
                    <a:pt x="310" y="1287"/>
                  </a:lnTo>
                  <a:lnTo>
                    <a:pt x="310" y="953"/>
                  </a:lnTo>
                  <a:lnTo>
                    <a:pt x="810" y="953"/>
                  </a:lnTo>
                  <a:cubicBezTo>
                    <a:pt x="905" y="953"/>
                    <a:pt x="977" y="882"/>
                    <a:pt x="977" y="787"/>
                  </a:cubicBezTo>
                  <a:lnTo>
                    <a:pt x="977" y="310"/>
                  </a:lnTo>
                  <a:close/>
                  <a:moveTo>
                    <a:pt x="810" y="1"/>
                  </a:moveTo>
                  <a:cubicBezTo>
                    <a:pt x="715" y="1"/>
                    <a:pt x="644" y="72"/>
                    <a:pt x="667" y="144"/>
                  </a:cubicBezTo>
                  <a:lnTo>
                    <a:pt x="667" y="644"/>
                  </a:lnTo>
                  <a:lnTo>
                    <a:pt x="167" y="644"/>
                  </a:lnTo>
                  <a:cubicBezTo>
                    <a:pt x="72" y="644"/>
                    <a:pt x="1" y="715"/>
                    <a:pt x="1" y="811"/>
                  </a:cubicBezTo>
                  <a:lnTo>
                    <a:pt x="1" y="1454"/>
                  </a:lnTo>
                  <a:cubicBezTo>
                    <a:pt x="1" y="1525"/>
                    <a:pt x="72" y="1596"/>
                    <a:pt x="167" y="1596"/>
                  </a:cubicBezTo>
                  <a:lnTo>
                    <a:pt x="667" y="1596"/>
                  </a:lnTo>
                  <a:lnTo>
                    <a:pt x="667" y="2097"/>
                  </a:lnTo>
                  <a:cubicBezTo>
                    <a:pt x="644" y="2168"/>
                    <a:pt x="715" y="2239"/>
                    <a:pt x="810" y="2239"/>
                  </a:cubicBezTo>
                  <a:lnTo>
                    <a:pt x="1453" y="2239"/>
                  </a:lnTo>
                  <a:cubicBezTo>
                    <a:pt x="1548" y="2239"/>
                    <a:pt x="1620" y="2168"/>
                    <a:pt x="1620" y="2097"/>
                  </a:cubicBezTo>
                  <a:lnTo>
                    <a:pt x="1620" y="1596"/>
                  </a:lnTo>
                  <a:lnTo>
                    <a:pt x="2096" y="1596"/>
                  </a:lnTo>
                  <a:cubicBezTo>
                    <a:pt x="2191" y="1596"/>
                    <a:pt x="2263" y="1525"/>
                    <a:pt x="2263" y="1454"/>
                  </a:cubicBezTo>
                  <a:lnTo>
                    <a:pt x="2263" y="811"/>
                  </a:lnTo>
                  <a:cubicBezTo>
                    <a:pt x="2263" y="715"/>
                    <a:pt x="2191" y="644"/>
                    <a:pt x="2096" y="644"/>
                  </a:cubicBezTo>
                  <a:lnTo>
                    <a:pt x="1620" y="644"/>
                  </a:lnTo>
                  <a:lnTo>
                    <a:pt x="1620" y="144"/>
                  </a:lnTo>
                  <a:cubicBezTo>
                    <a:pt x="1620" y="72"/>
                    <a:pt x="1548" y="1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7" name="Google Shape;1107;p59"/>
          <p:cNvSpPr txBox="1"/>
          <p:nvPr/>
        </p:nvSpPr>
        <p:spPr>
          <a:xfrm>
            <a:off x="1533200" y="1125675"/>
            <a:ext cx="50415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Vadim Gliner</a:t>
            </a:r>
            <a:r>
              <a:rPr lang="en" sz="11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for assisting us for with medical information</a:t>
            </a:r>
            <a:endParaRPr sz="11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1108" name="Google Shape;1108;p59"/>
          <p:cNvGrpSpPr/>
          <p:nvPr/>
        </p:nvGrpSpPr>
        <p:grpSpPr>
          <a:xfrm>
            <a:off x="1087548" y="1628710"/>
            <a:ext cx="359823" cy="359823"/>
            <a:chOff x="2464948" y="3275485"/>
            <a:chExt cx="359823" cy="359823"/>
          </a:xfrm>
        </p:grpSpPr>
        <p:sp>
          <p:nvSpPr>
            <p:cNvPr id="1109" name="Google Shape;1109;p59"/>
            <p:cNvSpPr/>
            <p:nvPr/>
          </p:nvSpPr>
          <p:spPr>
            <a:xfrm>
              <a:off x="2613651" y="3383261"/>
              <a:ext cx="11248" cy="16183"/>
            </a:xfrm>
            <a:custGeom>
              <a:rect b="b" l="l" r="r" t="t"/>
              <a:pathLst>
                <a:path extrusionOk="0" h="482" w="335">
                  <a:moveTo>
                    <a:pt x="154" y="0"/>
                  </a:moveTo>
                  <a:cubicBezTo>
                    <a:pt x="73" y="0"/>
                    <a:pt x="1" y="65"/>
                    <a:pt x="1" y="148"/>
                  </a:cubicBezTo>
                  <a:lnTo>
                    <a:pt x="1" y="315"/>
                  </a:lnTo>
                  <a:cubicBezTo>
                    <a:pt x="1" y="410"/>
                    <a:pt x="96" y="481"/>
                    <a:pt x="191" y="481"/>
                  </a:cubicBezTo>
                  <a:cubicBezTo>
                    <a:pt x="263" y="458"/>
                    <a:pt x="310" y="386"/>
                    <a:pt x="334" y="315"/>
                  </a:cubicBezTo>
                  <a:lnTo>
                    <a:pt x="334" y="172"/>
                  </a:lnTo>
                  <a:cubicBezTo>
                    <a:pt x="334" y="77"/>
                    <a:pt x="263" y="5"/>
                    <a:pt x="191" y="5"/>
                  </a:cubicBezTo>
                  <a:cubicBezTo>
                    <a:pt x="179" y="2"/>
                    <a:pt x="166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59"/>
            <p:cNvSpPr/>
            <p:nvPr/>
          </p:nvSpPr>
          <p:spPr>
            <a:xfrm>
              <a:off x="2566478" y="3383261"/>
              <a:ext cx="10442" cy="16183"/>
            </a:xfrm>
            <a:custGeom>
              <a:rect b="b" l="l" r="r" t="t"/>
              <a:pathLst>
                <a:path extrusionOk="0" h="482" w="311">
                  <a:moveTo>
                    <a:pt x="180" y="0"/>
                  </a:moveTo>
                  <a:cubicBezTo>
                    <a:pt x="168" y="0"/>
                    <a:pt x="156" y="2"/>
                    <a:pt x="144" y="5"/>
                  </a:cubicBezTo>
                  <a:cubicBezTo>
                    <a:pt x="48" y="5"/>
                    <a:pt x="1" y="77"/>
                    <a:pt x="1" y="148"/>
                  </a:cubicBezTo>
                  <a:lnTo>
                    <a:pt x="1" y="315"/>
                  </a:lnTo>
                  <a:cubicBezTo>
                    <a:pt x="1" y="386"/>
                    <a:pt x="48" y="458"/>
                    <a:pt x="144" y="481"/>
                  </a:cubicBezTo>
                  <a:cubicBezTo>
                    <a:pt x="239" y="481"/>
                    <a:pt x="310" y="410"/>
                    <a:pt x="310" y="315"/>
                  </a:cubicBezTo>
                  <a:lnTo>
                    <a:pt x="310" y="148"/>
                  </a:lnTo>
                  <a:cubicBezTo>
                    <a:pt x="310" y="65"/>
                    <a:pt x="256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59"/>
            <p:cNvSpPr/>
            <p:nvPr/>
          </p:nvSpPr>
          <p:spPr>
            <a:xfrm>
              <a:off x="2571280" y="3419387"/>
              <a:ext cx="42405" cy="23234"/>
            </a:xfrm>
            <a:custGeom>
              <a:rect b="b" l="l" r="r" t="t"/>
              <a:pathLst>
                <a:path extrusionOk="0" h="692" w="1263">
                  <a:moveTo>
                    <a:pt x="334" y="1"/>
                  </a:moveTo>
                  <a:cubicBezTo>
                    <a:pt x="1" y="1"/>
                    <a:pt x="191" y="691"/>
                    <a:pt x="715" y="691"/>
                  </a:cubicBezTo>
                  <a:cubicBezTo>
                    <a:pt x="1025" y="691"/>
                    <a:pt x="1263" y="453"/>
                    <a:pt x="1263" y="144"/>
                  </a:cubicBezTo>
                  <a:cubicBezTo>
                    <a:pt x="1263" y="72"/>
                    <a:pt x="1191" y="1"/>
                    <a:pt x="1120" y="1"/>
                  </a:cubicBezTo>
                  <a:cubicBezTo>
                    <a:pt x="1025" y="1"/>
                    <a:pt x="953" y="48"/>
                    <a:pt x="953" y="144"/>
                  </a:cubicBezTo>
                  <a:cubicBezTo>
                    <a:pt x="953" y="310"/>
                    <a:pt x="834" y="394"/>
                    <a:pt x="715" y="394"/>
                  </a:cubicBezTo>
                  <a:cubicBezTo>
                    <a:pt x="596" y="394"/>
                    <a:pt x="477" y="310"/>
                    <a:pt x="477" y="144"/>
                  </a:cubicBezTo>
                  <a:cubicBezTo>
                    <a:pt x="477" y="72"/>
                    <a:pt x="405" y="1"/>
                    <a:pt x="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59"/>
            <p:cNvSpPr/>
            <p:nvPr/>
          </p:nvSpPr>
          <p:spPr>
            <a:xfrm>
              <a:off x="2464948" y="3275485"/>
              <a:ext cx="359823" cy="359823"/>
            </a:xfrm>
            <a:custGeom>
              <a:rect b="b" l="l" r="r" t="t"/>
              <a:pathLst>
                <a:path extrusionOk="0" h="10717" w="10717">
                  <a:moveTo>
                    <a:pt x="5216" y="595"/>
                  </a:moveTo>
                  <a:cubicBezTo>
                    <a:pt x="5692" y="691"/>
                    <a:pt x="6025" y="1119"/>
                    <a:pt x="6049" y="1596"/>
                  </a:cubicBezTo>
                  <a:lnTo>
                    <a:pt x="6049" y="2644"/>
                  </a:lnTo>
                  <a:cubicBezTo>
                    <a:pt x="5930" y="2596"/>
                    <a:pt x="5787" y="2596"/>
                    <a:pt x="5668" y="2596"/>
                  </a:cubicBezTo>
                  <a:lnTo>
                    <a:pt x="5668" y="2120"/>
                  </a:lnTo>
                  <a:cubicBezTo>
                    <a:pt x="5668" y="1858"/>
                    <a:pt x="5501" y="1643"/>
                    <a:pt x="5239" y="1596"/>
                  </a:cubicBezTo>
                  <a:cubicBezTo>
                    <a:pt x="5239" y="857"/>
                    <a:pt x="5263" y="786"/>
                    <a:pt x="5216" y="595"/>
                  </a:cubicBezTo>
                  <a:close/>
                  <a:moveTo>
                    <a:pt x="2096" y="2882"/>
                  </a:moveTo>
                  <a:lnTo>
                    <a:pt x="2096" y="3834"/>
                  </a:lnTo>
                  <a:lnTo>
                    <a:pt x="1929" y="3834"/>
                  </a:lnTo>
                  <a:cubicBezTo>
                    <a:pt x="1762" y="3834"/>
                    <a:pt x="1620" y="3691"/>
                    <a:pt x="1620" y="3525"/>
                  </a:cubicBezTo>
                  <a:lnTo>
                    <a:pt x="1620" y="3191"/>
                  </a:lnTo>
                  <a:cubicBezTo>
                    <a:pt x="1620" y="3025"/>
                    <a:pt x="1762" y="2882"/>
                    <a:pt x="1929" y="2882"/>
                  </a:cubicBezTo>
                  <a:close/>
                  <a:moveTo>
                    <a:pt x="5859" y="2882"/>
                  </a:moveTo>
                  <a:cubicBezTo>
                    <a:pt x="6025" y="2882"/>
                    <a:pt x="6144" y="3001"/>
                    <a:pt x="6144" y="3167"/>
                  </a:cubicBezTo>
                  <a:lnTo>
                    <a:pt x="6144" y="3525"/>
                  </a:lnTo>
                  <a:cubicBezTo>
                    <a:pt x="6144" y="3691"/>
                    <a:pt x="6025" y="3834"/>
                    <a:pt x="5859" y="3834"/>
                  </a:cubicBezTo>
                  <a:lnTo>
                    <a:pt x="5859" y="3810"/>
                  </a:lnTo>
                  <a:lnTo>
                    <a:pt x="5668" y="3810"/>
                  </a:lnTo>
                  <a:lnTo>
                    <a:pt x="5668" y="2882"/>
                  </a:lnTo>
                  <a:close/>
                  <a:moveTo>
                    <a:pt x="5144" y="1881"/>
                  </a:moveTo>
                  <a:cubicBezTo>
                    <a:pt x="5263" y="1881"/>
                    <a:pt x="5358" y="1977"/>
                    <a:pt x="5358" y="2096"/>
                  </a:cubicBezTo>
                  <a:lnTo>
                    <a:pt x="5358" y="4287"/>
                  </a:lnTo>
                  <a:cubicBezTo>
                    <a:pt x="5358" y="5049"/>
                    <a:pt x="4763" y="5644"/>
                    <a:pt x="4001" y="5644"/>
                  </a:cubicBezTo>
                  <a:lnTo>
                    <a:pt x="3739" y="5644"/>
                  </a:lnTo>
                  <a:cubicBezTo>
                    <a:pt x="3001" y="5644"/>
                    <a:pt x="2382" y="5049"/>
                    <a:pt x="2382" y="4287"/>
                  </a:cubicBezTo>
                  <a:lnTo>
                    <a:pt x="2382" y="2405"/>
                  </a:lnTo>
                  <a:cubicBezTo>
                    <a:pt x="2382" y="2262"/>
                    <a:pt x="2501" y="2167"/>
                    <a:pt x="2644" y="2167"/>
                  </a:cubicBezTo>
                  <a:cubicBezTo>
                    <a:pt x="2906" y="2207"/>
                    <a:pt x="3194" y="2231"/>
                    <a:pt x="3488" y="2231"/>
                  </a:cubicBezTo>
                  <a:cubicBezTo>
                    <a:pt x="4075" y="2231"/>
                    <a:pt x="4684" y="2135"/>
                    <a:pt x="5144" y="1881"/>
                  </a:cubicBezTo>
                  <a:close/>
                  <a:moveTo>
                    <a:pt x="4477" y="5906"/>
                  </a:moveTo>
                  <a:lnTo>
                    <a:pt x="4477" y="6406"/>
                  </a:lnTo>
                  <a:lnTo>
                    <a:pt x="4406" y="6859"/>
                  </a:lnTo>
                  <a:cubicBezTo>
                    <a:pt x="4251" y="6954"/>
                    <a:pt x="4072" y="7002"/>
                    <a:pt x="3894" y="7002"/>
                  </a:cubicBezTo>
                  <a:cubicBezTo>
                    <a:pt x="3715" y="7002"/>
                    <a:pt x="3537" y="6954"/>
                    <a:pt x="3382" y="6859"/>
                  </a:cubicBezTo>
                  <a:lnTo>
                    <a:pt x="3287" y="6406"/>
                  </a:lnTo>
                  <a:lnTo>
                    <a:pt x="3287" y="5906"/>
                  </a:lnTo>
                  <a:cubicBezTo>
                    <a:pt x="3525" y="5954"/>
                    <a:pt x="3763" y="5978"/>
                    <a:pt x="4025" y="5978"/>
                  </a:cubicBezTo>
                  <a:cubicBezTo>
                    <a:pt x="4168" y="5954"/>
                    <a:pt x="4334" y="5954"/>
                    <a:pt x="4477" y="5906"/>
                  </a:cubicBezTo>
                  <a:close/>
                  <a:moveTo>
                    <a:pt x="3453" y="7216"/>
                  </a:moveTo>
                  <a:lnTo>
                    <a:pt x="3453" y="7216"/>
                  </a:lnTo>
                  <a:cubicBezTo>
                    <a:pt x="3596" y="7275"/>
                    <a:pt x="3745" y="7305"/>
                    <a:pt x="3894" y="7305"/>
                  </a:cubicBezTo>
                  <a:cubicBezTo>
                    <a:pt x="4043" y="7305"/>
                    <a:pt x="4192" y="7275"/>
                    <a:pt x="4334" y="7216"/>
                  </a:cubicBezTo>
                  <a:lnTo>
                    <a:pt x="4334" y="7216"/>
                  </a:lnTo>
                  <a:lnTo>
                    <a:pt x="3882" y="9669"/>
                  </a:lnTo>
                  <a:lnTo>
                    <a:pt x="3453" y="7216"/>
                  </a:lnTo>
                  <a:close/>
                  <a:moveTo>
                    <a:pt x="3001" y="6621"/>
                  </a:moveTo>
                  <a:lnTo>
                    <a:pt x="3644" y="10050"/>
                  </a:lnTo>
                  <a:lnTo>
                    <a:pt x="2286" y="8669"/>
                  </a:lnTo>
                  <a:lnTo>
                    <a:pt x="2477" y="8311"/>
                  </a:lnTo>
                  <a:cubicBezTo>
                    <a:pt x="2525" y="8240"/>
                    <a:pt x="2501" y="8145"/>
                    <a:pt x="2453" y="8097"/>
                  </a:cubicBezTo>
                  <a:lnTo>
                    <a:pt x="2453" y="8121"/>
                  </a:lnTo>
                  <a:lnTo>
                    <a:pt x="2096" y="7859"/>
                  </a:lnTo>
                  <a:lnTo>
                    <a:pt x="2382" y="6787"/>
                  </a:lnTo>
                  <a:lnTo>
                    <a:pt x="3001" y="6621"/>
                  </a:lnTo>
                  <a:close/>
                  <a:moveTo>
                    <a:pt x="4763" y="6597"/>
                  </a:moveTo>
                  <a:lnTo>
                    <a:pt x="5406" y="6787"/>
                  </a:lnTo>
                  <a:lnTo>
                    <a:pt x="5668" y="7835"/>
                  </a:lnTo>
                  <a:lnTo>
                    <a:pt x="5335" y="8097"/>
                  </a:lnTo>
                  <a:cubicBezTo>
                    <a:pt x="5263" y="8145"/>
                    <a:pt x="5239" y="8240"/>
                    <a:pt x="5287" y="8311"/>
                  </a:cubicBezTo>
                  <a:lnTo>
                    <a:pt x="5501" y="8645"/>
                  </a:lnTo>
                  <a:lnTo>
                    <a:pt x="4144" y="10050"/>
                  </a:lnTo>
                  <a:lnTo>
                    <a:pt x="4763" y="6597"/>
                  </a:lnTo>
                  <a:close/>
                  <a:moveTo>
                    <a:pt x="5739" y="6882"/>
                  </a:moveTo>
                  <a:lnTo>
                    <a:pt x="5739" y="6882"/>
                  </a:lnTo>
                  <a:cubicBezTo>
                    <a:pt x="6930" y="7240"/>
                    <a:pt x="6906" y="7216"/>
                    <a:pt x="6978" y="7240"/>
                  </a:cubicBezTo>
                  <a:cubicBezTo>
                    <a:pt x="6454" y="7692"/>
                    <a:pt x="6216" y="8383"/>
                    <a:pt x="6335" y="9073"/>
                  </a:cubicBezTo>
                  <a:lnTo>
                    <a:pt x="6335" y="10383"/>
                  </a:lnTo>
                  <a:lnTo>
                    <a:pt x="4263" y="10383"/>
                  </a:lnTo>
                  <a:lnTo>
                    <a:pt x="5787" y="8788"/>
                  </a:lnTo>
                  <a:cubicBezTo>
                    <a:pt x="5835" y="8740"/>
                    <a:pt x="5859" y="8645"/>
                    <a:pt x="5811" y="8597"/>
                  </a:cubicBezTo>
                  <a:lnTo>
                    <a:pt x="5620" y="8264"/>
                  </a:lnTo>
                  <a:lnTo>
                    <a:pt x="5954" y="8026"/>
                  </a:lnTo>
                  <a:cubicBezTo>
                    <a:pt x="6001" y="7978"/>
                    <a:pt x="6025" y="7930"/>
                    <a:pt x="6001" y="7859"/>
                  </a:cubicBezTo>
                  <a:lnTo>
                    <a:pt x="5739" y="6882"/>
                  </a:lnTo>
                  <a:close/>
                  <a:moveTo>
                    <a:pt x="6644" y="9835"/>
                  </a:moveTo>
                  <a:cubicBezTo>
                    <a:pt x="6787" y="10050"/>
                    <a:pt x="6978" y="10240"/>
                    <a:pt x="7216" y="10383"/>
                  </a:cubicBezTo>
                  <a:lnTo>
                    <a:pt x="6644" y="10383"/>
                  </a:lnTo>
                  <a:lnTo>
                    <a:pt x="6644" y="9835"/>
                  </a:lnTo>
                  <a:close/>
                  <a:moveTo>
                    <a:pt x="3215" y="0"/>
                  </a:moveTo>
                  <a:cubicBezTo>
                    <a:pt x="2882" y="0"/>
                    <a:pt x="2525" y="119"/>
                    <a:pt x="2239" y="310"/>
                  </a:cubicBezTo>
                  <a:cubicBezTo>
                    <a:pt x="2167" y="357"/>
                    <a:pt x="2144" y="453"/>
                    <a:pt x="2191" y="524"/>
                  </a:cubicBezTo>
                  <a:cubicBezTo>
                    <a:pt x="2222" y="570"/>
                    <a:pt x="2273" y="596"/>
                    <a:pt x="2324" y="596"/>
                  </a:cubicBezTo>
                  <a:cubicBezTo>
                    <a:pt x="2352" y="596"/>
                    <a:pt x="2380" y="589"/>
                    <a:pt x="2405" y="572"/>
                  </a:cubicBezTo>
                  <a:cubicBezTo>
                    <a:pt x="2644" y="405"/>
                    <a:pt x="2929" y="334"/>
                    <a:pt x="3215" y="334"/>
                  </a:cubicBezTo>
                  <a:lnTo>
                    <a:pt x="4430" y="334"/>
                  </a:lnTo>
                  <a:cubicBezTo>
                    <a:pt x="4715" y="334"/>
                    <a:pt x="4930" y="572"/>
                    <a:pt x="4930" y="834"/>
                  </a:cubicBezTo>
                  <a:lnTo>
                    <a:pt x="4930" y="1643"/>
                  </a:lnTo>
                  <a:cubicBezTo>
                    <a:pt x="4434" y="1841"/>
                    <a:pt x="3916" y="1937"/>
                    <a:pt x="3391" y="1937"/>
                  </a:cubicBezTo>
                  <a:cubicBezTo>
                    <a:pt x="3159" y="1937"/>
                    <a:pt x="2925" y="1918"/>
                    <a:pt x="2691" y="1881"/>
                  </a:cubicBezTo>
                  <a:cubicBezTo>
                    <a:pt x="2667" y="1877"/>
                    <a:pt x="2642" y="1875"/>
                    <a:pt x="2616" y="1875"/>
                  </a:cubicBezTo>
                  <a:cubicBezTo>
                    <a:pt x="2493" y="1875"/>
                    <a:pt x="2361" y="1922"/>
                    <a:pt x="2263" y="2001"/>
                  </a:cubicBezTo>
                  <a:cubicBezTo>
                    <a:pt x="2120" y="2167"/>
                    <a:pt x="2048" y="2382"/>
                    <a:pt x="2096" y="2596"/>
                  </a:cubicBezTo>
                  <a:cubicBezTo>
                    <a:pt x="1953" y="2596"/>
                    <a:pt x="1834" y="2596"/>
                    <a:pt x="1715" y="2644"/>
                  </a:cubicBezTo>
                  <a:lnTo>
                    <a:pt x="1715" y="1858"/>
                  </a:lnTo>
                  <a:cubicBezTo>
                    <a:pt x="1715" y="1548"/>
                    <a:pt x="1810" y="1262"/>
                    <a:pt x="1977" y="1024"/>
                  </a:cubicBezTo>
                  <a:cubicBezTo>
                    <a:pt x="2045" y="889"/>
                    <a:pt x="1944" y="765"/>
                    <a:pt x="1837" y="765"/>
                  </a:cubicBezTo>
                  <a:cubicBezTo>
                    <a:pt x="1794" y="765"/>
                    <a:pt x="1749" y="786"/>
                    <a:pt x="1715" y="834"/>
                  </a:cubicBezTo>
                  <a:cubicBezTo>
                    <a:pt x="1501" y="1143"/>
                    <a:pt x="1405" y="1500"/>
                    <a:pt x="1405" y="1858"/>
                  </a:cubicBezTo>
                  <a:lnTo>
                    <a:pt x="1405" y="2882"/>
                  </a:lnTo>
                  <a:cubicBezTo>
                    <a:pt x="1286" y="3120"/>
                    <a:pt x="1334" y="3287"/>
                    <a:pt x="1310" y="3548"/>
                  </a:cubicBezTo>
                  <a:cubicBezTo>
                    <a:pt x="1310" y="3882"/>
                    <a:pt x="1596" y="4168"/>
                    <a:pt x="1929" y="4168"/>
                  </a:cubicBezTo>
                  <a:lnTo>
                    <a:pt x="2120" y="4168"/>
                  </a:lnTo>
                  <a:lnTo>
                    <a:pt x="2120" y="4311"/>
                  </a:lnTo>
                  <a:cubicBezTo>
                    <a:pt x="2120" y="4930"/>
                    <a:pt x="2453" y="5501"/>
                    <a:pt x="3001" y="5787"/>
                  </a:cubicBezTo>
                  <a:lnTo>
                    <a:pt x="3001" y="6335"/>
                  </a:lnTo>
                  <a:lnTo>
                    <a:pt x="786" y="6954"/>
                  </a:lnTo>
                  <a:cubicBezTo>
                    <a:pt x="334" y="7097"/>
                    <a:pt x="24" y="7502"/>
                    <a:pt x="24" y="7978"/>
                  </a:cubicBezTo>
                  <a:lnTo>
                    <a:pt x="24" y="8288"/>
                  </a:lnTo>
                  <a:cubicBezTo>
                    <a:pt x="24" y="8359"/>
                    <a:pt x="95" y="8430"/>
                    <a:pt x="167" y="8430"/>
                  </a:cubicBezTo>
                  <a:cubicBezTo>
                    <a:pt x="179" y="8434"/>
                    <a:pt x="192" y="8435"/>
                    <a:pt x="203" y="8435"/>
                  </a:cubicBezTo>
                  <a:cubicBezTo>
                    <a:pt x="280" y="8435"/>
                    <a:pt x="334" y="8370"/>
                    <a:pt x="334" y="8288"/>
                  </a:cubicBezTo>
                  <a:lnTo>
                    <a:pt x="334" y="7978"/>
                  </a:lnTo>
                  <a:cubicBezTo>
                    <a:pt x="334" y="7645"/>
                    <a:pt x="548" y="7359"/>
                    <a:pt x="881" y="7264"/>
                  </a:cubicBezTo>
                  <a:lnTo>
                    <a:pt x="2048" y="6930"/>
                  </a:lnTo>
                  <a:lnTo>
                    <a:pt x="1786" y="7906"/>
                  </a:lnTo>
                  <a:cubicBezTo>
                    <a:pt x="1762" y="7954"/>
                    <a:pt x="1786" y="8026"/>
                    <a:pt x="1834" y="8073"/>
                  </a:cubicBezTo>
                  <a:lnTo>
                    <a:pt x="2167" y="8311"/>
                  </a:lnTo>
                  <a:lnTo>
                    <a:pt x="1977" y="8621"/>
                  </a:lnTo>
                  <a:cubicBezTo>
                    <a:pt x="1929" y="8692"/>
                    <a:pt x="1953" y="8764"/>
                    <a:pt x="2001" y="8811"/>
                  </a:cubicBezTo>
                  <a:lnTo>
                    <a:pt x="3525" y="10407"/>
                  </a:lnTo>
                  <a:lnTo>
                    <a:pt x="1405" y="10407"/>
                  </a:lnTo>
                  <a:lnTo>
                    <a:pt x="1405" y="8907"/>
                  </a:lnTo>
                  <a:cubicBezTo>
                    <a:pt x="1405" y="8835"/>
                    <a:pt x="1358" y="8764"/>
                    <a:pt x="1262" y="8764"/>
                  </a:cubicBezTo>
                  <a:cubicBezTo>
                    <a:pt x="1250" y="8761"/>
                    <a:pt x="1238" y="8759"/>
                    <a:pt x="1226" y="8759"/>
                  </a:cubicBezTo>
                  <a:cubicBezTo>
                    <a:pt x="1150" y="8759"/>
                    <a:pt x="1096" y="8824"/>
                    <a:pt x="1096" y="8907"/>
                  </a:cubicBezTo>
                  <a:lnTo>
                    <a:pt x="1096" y="10407"/>
                  </a:lnTo>
                  <a:lnTo>
                    <a:pt x="310" y="10407"/>
                  </a:lnTo>
                  <a:lnTo>
                    <a:pt x="310" y="8978"/>
                  </a:lnTo>
                  <a:cubicBezTo>
                    <a:pt x="310" y="8883"/>
                    <a:pt x="262" y="8811"/>
                    <a:pt x="191" y="8811"/>
                  </a:cubicBezTo>
                  <a:cubicBezTo>
                    <a:pt x="95" y="8811"/>
                    <a:pt x="0" y="8883"/>
                    <a:pt x="0" y="8954"/>
                  </a:cubicBezTo>
                  <a:lnTo>
                    <a:pt x="0" y="10550"/>
                  </a:lnTo>
                  <a:cubicBezTo>
                    <a:pt x="0" y="10645"/>
                    <a:pt x="72" y="10717"/>
                    <a:pt x="167" y="10717"/>
                  </a:cubicBezTo>
                  <a:lnTo>
                    <a:pt x="8264" y="10717"/>
                  </a:lnTo>
                  <a:cubicBezTo>
                    <a:pt x="8669" y="10645"/>
                    <a:pt x="9074" y="10526"/>
                    <a:pt x="9431" y="10336"/>
                  </a:cubicBezTo>
                  <a:cubicBezTo>
                    <a:pt x="9502" y="10288"/>
                    <a:pt x="9526" y="10169"/>
                    <a:pt x="9455" y="10121"/>
                  </a:cubicBezTo>
                  <a:cubicBezTo>
                    <a:pt x="9424" y="10075"/>
                    <a:pt x="9373" y="10049"/>
                    <a:pt x="9322" y="10049"/>
                  </a:cubicBezTo>
                  <a:cubicBezTo>
                    <a:pt x="9294" y="10049"/>
                    <a:pt x="9266" y="10057"/>
                    <a:pt x="9240" y="10074"/>
                  </a:cubicBezTo>
                  <a:cubicBezTo>
                    <a:pt x="8913" y="10322"/>
                    <a:pt x="8572" y="10429"/>
                    <a:pt x="8246" y="10429"/>
                  </a:cubicBezTo>
                  <a:cubicBezTo>
                    <a:pt x="6984" y="10429"/>
                    <a:pt x="5970" y="8819"/>
                    <a:pt x="7049" y="7645"/>
                  </a:cubicBezTo>
                  <a:cubicBezTo>
                    <a:pt x="7401" y="7256"/>
                    <a:pt x="7821" y="7091"/>
                    <a:pt x="8231" y="7091"/>
                  </a:cubicBezTo>
                  <a:cubicBezTo>
                    <a:pt x="9378" y="7091"/>
                    <a:pt x="10441" y="8376"/>
                    <a:pt x="9669" y="9621"/>
                  </a:cubicBezTo>
                  <a:cubicBezTo>
                    <a:pt x="9621" y="9693"/>
                    <a:pt x="9645" y="9788"/>
                    <a:pt x="9717" y="9835"/>
                  </a:cubicBezTo>
                  <a:cubicBezTo>
                    <a:pt x="9742" y="9852"/>
                    <a:pt x="9770" y="9860"/>
                    <a:pt x="9798" y="9860"/>
                  </a:cubicBezTo>
                  <a:cubicBezTo>
                    <a:pt x="9849" y="9860"/>
                    <a:pt x="9900" y="9834"/>
                    <a:pt x="9931" y="9788"/>
                  </a:cubicBezTo>
                  <a:cubicBezTo>
                    <a:pt x="10717" y="8478"/>
                    <a:pt x="9788" y="6811"/>
                    <a:pt x="8264" y="6787"/>
                  </a:cubicBezTo>
                  <a:lnTo>
                    <a:pt x="8264" y="6763"/>
                  </a:lnTo>
                  <a:cubicBezTo>
                    <a:pt x="7907" y="6763"/>
                    <a:pt x="7573" y="6859"/>
                    <a:pt x="7264" y="7049"/>
                  </a:cubicBezTo>
                  <a:cubicBezTo>
                    <a:pt x="7025" y="6906"/>
                    <a:pt x="6978" y="6930"/>
                    <a:pt x="4787" y="6287"/>
                  </a:cubicBezTo>
                  <a:lnTo>
                    <a:pt x="4787" y="5763"/>
                  </a:lnTo>
                  <a:cubicBezTo>
                    <a:pt x="5311" y="5477"/>
                    <a:pt x="5668" y="4287"/>
                    <a:pt x="5668" y="4287"/>
                  </a:cubicBezTo>
                  <a:lnTo>
                    <a:pt x="5668" y="4120"/>
                  </a:lnTo>
                  <a:lnTo>
                    <a:pt x="5835" y="4120"/>
                  </a:lnTo>
                  <a:cubicBezTo>
                    <a:pt x="6168" y="4120"/>
                    <a:pt x="6454" y="3858"/>
                    <a:pt x="6478" y="3525"/>
                  </a:cubicBezTo>
                  <a:cubicBezTo>
                    <a:pt x="6454" y="3287"/>
                    <a:pt x="6525" y="3072"/>
                    <a:pt x="6359" y="2858"/>
                  </a:cubicBezTo>
                  <a:lnTo>
                    <a:pt x="6359" y="1596"/>
                  </a:lnTo>
                  <a:cubicBezTo>
                    <a:pt x="6335" y="857"/>
                    <a:pt x="5739" y="286"/>
                    <a:pt x="5001" y="262"/>
                  </a:cubicBezTo>
                  <a:cubicBezTo>
                    <a:pt x="4858" y="95"/>
                    <a:pt x="4644" y="0"/>
                    <a:pt x="44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3" name="Google Shape;1113;p59"/>
          <p:cNvSpPr txBox="1"/>
          <p:nvPr/>
        </p:nvSpPr>
        <p:spPr>
          <a:xfrm>
            <a:off x="1533200" y="1607013"/>
            <a:ext cx="50415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Idan Levy</a:t>
            </a:r>
            <a:r>
              <a:rPr lang="en" sz="11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for guiding us in the right direction</a:t>
            </a:r>
            <a:endParaRPr sz="11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14" name="Google Shape;1114;p59"/>
          <p:cNvSpPr txBox="1"/>
          <p:nvPr>
            <p:ph type="title"/>
          </p:nvPr>
        </p:nvSpPr>
        <p:spPr>
          <a:xfrm>
            <a:off x="617050" y="2093763"/>
            <a:ext cx="321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 </a:t>
            </a:r>
            <a:endParaRPr/>
          </a:p>
        </p:txBody>
      </p:sp>
      <p:sp>
        <p:nvSpPr>
          <p:cNvPr id="1115" name="Google Shape;1115;p59"/>
          <p:cNvSpPr txBox="1"/>
          <p:nvPr/>
        </p:nvSpPr>
        <p:spPr>
          <a:xfrm>
            <a:off x="2091050" y="2771700"/>
            <a:ext cx="1858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Dani Babchik</a:t>
            </a:r>
            <a:endParaRPr b="1" sz="18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16" name="Google Shape;1116;p59"/>
          <p:cNvSpPr txBox="1"/>
          <p:nvPr/>
        </p:nvSpPr>
        <p:spPr>
          <a:xfrm>
            <a:off x="4863325" y="2771700"/>
            <a:ext cx="1858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Itay Lael</a:t>
            </a:r>
            <a:endParaRPr b="1" sz="18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17" name="Google Shape;1117;p59"/>
          <p:cNvSpPr txBox="1"/>
          <p:nvPr/>
        </p:nvSpPr>
        <p:spPr>
          <a:xfrm>
            <a:off x="4259850" y="4239200"/>
            <a:ext cx="550800" cy="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118" name="Google Shape;1118;p59"/>
          <p:cNvPicPr preferRelativeResize="0"/>
          <p:nvPr/>
        </p:nvPicPr>
        <p:blipFill rotWithShape="1">
          <a:blip r:embed="rId3">
            <a:alphaModFix/>
          </a:blip>
          <a:srcRect b="25272" l="36180" r="36347" t="25984"/>
          <a:stretch/>
        </p:blipFill>
        <p:spPr>
          <a:xfrm>
            <a:off x="4620225" y="3197687"/>
            <a:ext cx="1614950" cy="1611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9" name="Google Shape;1119;p59"/>
          <p:cNvGrpSpPr/>
          <p:nvPr/>
        </p:nvGrpSpPr>
        <p:grpSpPr>
          <a:xfrm>
            <a:off x="2196100" y="3174900"/>
            <a:ext cx="1422998" cy="1544350"/>
            <a:chOff x="1849925" y="3280125"/>
            <a:chExt cx="1422998" cy="1544350"/>
          </a:xfrm>
        </p:grpSpPr>
        <p:pic>
          <p:nvPicPr>
            <p:cNvPr id="1120" name="Google Shape;1120;p59"/>
            <p:cNvPicPr preferRelativeResize="0"/>
            <p:nvPr/>
          </p:nvPicPr>
          <p:blipFill rotWithShape="1">
            <a:blip r:embed="rId4">
              <a:alphaModFix/>
            </a:blip>
            <a:srcRect b="7175" l="25776" r="26113" t="0"/>
            <a:stretch/>
          </p:blipFill>
          <p:spPr>
            <a:xfrm>
              <a:off x="1849925" y="3280125"/>
              <a:ext cx="1422998" cy="15443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1" name="Google Shape;1121;p59"/>
            <p:cNvSpPr/>
            <p:nvPr/>
          </p:nvSpPr>
          <p:spPr>
            <a:xfrm>
              <a:off x="1849925" y="3378475"/>
              <a:ext cx="1408500" cy="1446000"/>
            </a:xfrm>
            <a:prstGeom prst="ellipse">
              <a:avLst/>
            </a:prstGeom>
            <a:noFill/>
            <a:ln cap="flat" cmpd="sng" w="28575">
              <a:solidFill>
                <a:srgbClr val="1D0C5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1122" name="Google Shape;1122;p59"/>
          <p:cNvSpPr/>
          <p:nvPr/>
        </p:nvSpPr>
        <p:spPr>
          <a:xfrm>
            <a:off x="1331511" y="1887275"/>
            <a:ext cx="60600" cy="67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23" name="Google Shape;1123;p59"/>
          <p:cNvSpPr txBox="1"/>
          <p:nvPr/>
        </p:nvSpPr>
        <p:spPr>
          <a:xfrm>
            <a:off x="2196100" y="4719250"/>
            <a:ext cx="14229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CS, Technion</a:t>
            </a:r>
            <a:endParaRPr sz="13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24" name="Google Shape;1124;p59"/>
          <p:cNvSpPr txBox="1"/>
          <p:nvPr/>
        </p:nvSpPr>
        <p:spPr>
          <a:xfrm>
            <a:off x="4716250" y="4719250"/>
            <a:ext cx="14229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CS, Technion</a:t>
            </a:r>
            <a:endParaRPr sz="13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60"/>
          <p:cNvSpPr txBox="1"/>
          <p:nvPr>
            <p:ph type="title"/>
          </p:nvPr>
        </p:nvSpPr>
        <p:spPr>
          <a:xfrm>
            <a:off x="732300" y="445025"/>
            <a:ext cx="767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</a:t>
            </a:r>
            <a:r>
              <a:rPr lang="en"/>
              <a:t>con pack </a:t>
            </a:r>
            <a:endParaRPr/>
          </a:p>
        </p:txBody>
      </p:sp>
      <p:sp>
        <p:nvSpPr>
          <p:cNvPr id="1130" name="Google Shape;1130;p60"/>
          <p:cNvSpPr/>
          <p:nvPr/>
        </p:nvSpPr>
        <p:spPr>
          <a:xfrm>
            <a:off x="896961" y="1577866"/>
            <a:ext cx="369459" cy="316377"/>
          </a:xfrm>
          <a:custGeom>
            <a:rect b="b" l="l" r="r" t="t"/>
            <a:pathLst>
              <a:path extrusionOk="0" h="9423" w="11004">
                <a:moveTo>
                  <a:pt x="3680" y="4959"/>
                </a:moveTo>
                <a:cubicBezTo>
                  <a:pt x="3987" y="4959"/>
                  <a:pt x="4246" y="5348"/>
                  <a:pt x="4002" y="5648"/>
                </a:cubicBezTo>
                <a:lnTo>
                  <a:pt x="2978" y="6625"/>
                </a:lnTo>
                <a:cubicBezTo>
                  <a:pt x="2894" y="6696"/>
                  <a:pt x="2781" y="6732"/>
                  <a:pt x="2671" y="6732"/>
                </a:cubicBezTo>
                <a:cubicBezTo>
                  <a:pt x="2561" y="6732"/>
                  <a:pt x="2454" y="6696"/>
                  <a:pt x="2382" y="6625"/>
                </a:cubicBezTo>
                <a:lnTo>
                  <a:pt x="2382" y="6648"/>
                </a:lnTo>
                <a:cubicBezTo>
                  <a:pt x="2192" y="6482"/>
                  <a:pt x="2192" y="6196"/>
                  <a:pt x="2382" y="6053"/>
                </a:cubicBezTo>
                <a:lnTo>
                  <a:pt x="3430" y="5053"/>
                </a:lnTo>
                <a:cubicBezTo>
                  <a:pt x="3511" y="4987"/>
                  <a:pt x="3597" y="4959"/>
                  <a:pt x="3680" y="4959"/>
                </a:cubicBezTo>
                <a:close/>
                <a:moveTo>
                  <a:pt x="4506" y="5766"/>
                </a:moveTo>
                <a:cubicBezTo>
                  <a:pt x="4815" y="5766"/>
                  <a:pt x="5054" y="6141"/>
                  <a:pt x="4812" y="6458"/>
                </a:cubicBezTo>
                <a:cubicBezTo>
                  <a:pt x="3882" y="7332"/>
                  <a:pt x="3789" y="7412"/>
                  <a:pt x="3786" y="7412"/>
                </a:cubicBezTo>
                <a:cubicBezTo>
                  <a:pt x="3786" y="7412"/>
                  <a:pt x="3790" y="7408"/>
                  <a:pt x="3790" y="7408"/>
                </a:cubicBezTo>
                <a:lnTo>
                  <a:pt x="3790" y="7408"/>
                </a:lnTo>
                <a:cubicBezTo>
                  <a:pt x="3790" y="7408"/>
                  <a:pt x="3789" y="7409"/>
                  <a:pt x="3787" y="7411"/>
                </a:cubicBezTo>
                <a:cubicBezTo>
                  <a:pt x="3704" y="7494"/>
                  <a:pt x="3597" y="7536"/>
                  <a:pt x="3490" y="7536"/>
                </a:cubicBezTo>
                <a:cubicBezTo>
                  <a:pt x="3383" y="7536"/>
                  <a:pt x="3275" y="7494"/>
                  <a:pt x="3192" y="7411"/>
                </a:cubicBezTo>
                <a:lnTo>
                  <a:pt x="3192" y="7434"/>
                </a:lnTo>
                <a:cubicBezTo>
                  <a:pt x="3025" y="7268"/>
                  <a:pt x="3025" y="7006"/>
                  <a:pt x="3192" y="6839"/>
                </a:cubicBezTo>
                <a:lnTo>
                  <a:pt x="4240" y="5863"/>
                </a:lnTo>
                <a:cubicBezTo>
                  <a:pt x="4328" y="5795"/>
                  <a:pt x="4420" y="5766"/>
                  <a:pt x="4506" y="5766"/>
                </a:cubicBezTo>
                <a:close/>
                <a:moveTo>
                  <a:pt x="5340" y="6526"/>
                </a:moveTo>
                <a:cubicBezTo>
                  <a:pt x="5673" y="6526"/>
                  <a:pt x="5958" y="6949"/>
                  <a:pt x="5645" y="7244"/>
                </a:cubicBezTo>
                <a:lnTo>
                  <a:pt x="5383" y="7506"/>
                </a:lnTo>
                <a:cubicBezTo>
                  <a:pt x="5335" y="7553"/>
                  <a:pt x="5335" y="7649"/>
                  <a:pt x="5383" y="7720"/>
                </a:cubicBezTo>
                <a:cubicBezTo>
                  <a:pt x="5419" y="7744"/>
                  <a:pt x="5460" y="7756"/>
                  <a:pt x="5499" y="7756"/>
                </a:cubicBezTo>
                <a:cubicBezTo>
                  <a:pt x="5538" y="7756"/>
                  <a:pt x="5574" y="7744"/>
                  <a:pt x="5597" y="7720"/>
                </a:cubicBezTo>
                <a:lnTo>
                  <a:pt x="5931" y="7411"/>
                </a:lnTo>
                <a:cubicBezTo>
                  <a:pt x="6014" y="7327"/>
                  <a:pt x="6121" y="7285"/>
                  <a:pt x="6228" y="7285"/>
                </a:cubicBezTo>
                <a:cubicBezTo>
                  <a:pt x="6336" y="7285"/>
                  <a:pt x="6443" y="7327"/>
                  <a:pt x="6526" y="7411"/>
                </a:cubicBezTo>
                <a:cubicBezTo>
                  <a:pt x="6693" y="7577"/>
                  <a:pt x="6693" y="7839"/>
                  <a:pt x="6526" y="8006"/>
                </a:cubicBezTo>
                <a:lnTo>
                  <a:pt x="5478" y="9006"/>
                </a:lnTo>
                <a:cubicBezTo>
                  <a:pt x="5387" y="9092"/>
                  <a:pt x="5285" y="9129"/>
                  <a:pt x="5188" y="9129"/>
                </a:cubicBezTo>
                <a:cubicBezTo>
                  <a:pt x="4855" y="9129"/>
                  <a:pt x="4570" y="8705"/>
                  <a:pt x="4883" y="8411"/>
                </a:cubicBezTo>
                <a:lnTo>
                  <a:pt x="5121" y="8196"/>
                </a:lnTo>
                <a:cubicBezTo>
                  <a:pt x="5233" y="8084"/>
                  <a:pt x="5126" y="7914"/>
                  <a:pt x="5005" y="7914"/>
                </a:cubicBezTo>
                <a:cubicBezTo>
                  <a:pt x="4972" y="7914"/>
                  <a:pt x="4938" y="7927"/>
                  <a:pt x="4907" y="7958"/>
                </a:cubicBezTo>
                <a:lnTo>
                  <a:pt x="4597" y="8244"/>
                </a:lnTo>
                <a:cubicBezTo>
                  <a:pt x="4506" y="8330"/>
                  <a:pt x="4404" y="8366"/>
                  <a:pt x="4307" y="8366"/>
                </a:cubicBezTo>
                <a:cubicBezTo>
                  <a:pt x="3974" y="8366"/>
                  <a:pt x="3689" y="7943"/>
                  <a:pt x="4002" y="7649"/>
                </a:cubicBezTo>
                <a:lnTo>
                  <a:pt x="5050" y="6648"/>
                </a:lnTo>
                <a:cubicBezTo>
                  <a:pt x="5141" y="6562"/>
                  <a:pt x="5243" y="6526"/>
                  <a:pt x="5340" y="6526"/>
                </a:cubicBezTo>
                <a:close/>
                <a:moveTo>
                  <a:pt x="8106" y="0"/>
                </a:moveTo>
                <a:cubicBezTo>
                  <a:pt x="7137" y="0"/>
                  <a:pt x="6164" y="485"/>
                  <a:pt x="5621" y="1481"/>
                </a:cubicBezTo>
                <a:cubicBezTo>
                  <a:pt x="5085" y="525"/>
                  <a:pt x="4118" y="9"/>
                  <a:pt x="3131" y="9"/>
                </a:cubicBezTo>
                <a:cubicBezTo>
                  <a:pt x="2495" y="9"/>
                  <a:pt x="1852" y="223"/>
                  <a:pt x="1311" y="671"/>
                </a:cubicBezTo>
                <a:cubicBezTo>
                  <a:pt x="1176" y="767"/>
                  <a:pt x="1275" y="942"/>
                  <a:pt x="1406" y="942"/>
                </a:cubicBezTo>
                <a:cubicBezTo>
                  <a:pt x="1437" y="942"/>
                  <a:pt x="1469" y="932"/>
                  <a:pt x="1501" y="909"/>
                </a:cubicBezTo>
                <a:cubicBezTo>
                  <a:pt x="1989" y="510"/>
                  <a:pt x="2562" y="323"/>
                  <a:pt x="3125" y="323"/>
                </a:cubicBezTo>
                <a:cubicBezTo>
                  <a:pt x="4075" y="323"/>
                  <a:pt x="4997" y="857"/>
                  <a:pt x="5431" y="1814"/>
                </a:cubicBezTo>
                <a:lnTo>
                  <a:pt x="4097" y="3553"/>
                </a:lnTo>
                <a:cubicBezTo>
                  <a:pt x="3859" y="3862"/>
                  <a:pt x="4026" y="4410"/>
                  <a:pt x="4716" y="4410"/>
                </a:cubicBezTo>
                <a:cubicBezTo>
                  <a:pt x="5073" y="4386"/>
                  <a:pt x="5407" y="4267"/>
                  <a:pt x="5669" y="4029"/>
                </a:cubicBezTo>
                <a:lnTo>
                  <a:pt x="6836" y="3148"/>
                </a:lnTo>
                <a:lnTo>
                  <a:pt x="7741" y="4029"/>
                </a:lnTo>
                <a:cubicBezTo>
                  <a:pt x="7774" y="4062"/>
                  <a:pt x="7811" y="4076"/>
                  <a:pt x="7847" y="4076"/>
                </a:cubicBezTo>
                <a:cubicBezTo>
                  <a:pt x="7964" y="4076"/>
                  <a:pt x="8065" y="3924"/>
                  <a:pt x="7955" y="3815"/>
                </a:cubicBezTo>
                <a:lnTo>
                  <a:pt x="7264" y="3124"/>
                </a:lnTo>
                <a:lnTo>
                  <a:pt x="7264" y="3124"/>
                </a:lnTo>
                <a:cubicBezTo>
                  <a:pt x="7320" y="3128"/>
                  <a:pt x="7376" y="3130"/>
                  <a:pt x="7431" y="3130"/>
                </a:cubicBezTo>
                <a:cubicBezTo>
                  <a:pt x="7709" y="3130"/>
                  <a:pt x="7987" y="3080"/>
                  <a:pt x="8265" y="2981"/>
                </a:cubicBezTo>
                <a:cubicBezTo>
                  <a:pt x="8336" y="2957"/>
                  <a:pt x="8384" y="2862"/>
                  <a:pt x="8360" y="2791"/>
                </a:cubicBezTo>
                <a:cubicBezTo>
                  <a:pt x="8340" y="2732"/>
                  <a:pt x="8272" y="2689"/>
                  <a:pt x="8209" y="2689"/>
                </a:cubicBezTo>
                <a:cubicBezTo>
                  <a:pt x="8195" y="2689"/>
                  <a:pt x="8182" y="2691"/>
                  <a:pt x="8169" y="2695"/>
                </a:cubicBezTo>
                <a:cubicBezTo>
                  <a:pt x="7912" y="2781"/>
                  <a:pt x="7655" y="2824"/>
                  <a:pt x="7398" y="2824"/>
                </a:cubicBezTo>
                <a:cubicBezTo>
                  <a:pt x="7226" y="2824"/>
                  <a:pt x="7055" y="2805"/>
                  <a:pt x="6883" y="2767"/>
                </a:cubicBezTo>
                <a:cubicBezTo>
                  <a:pt x="6836" y="2767"/>
                  <a:pt x="6788" y="2767"/>
                  <a:pt x="6740" y="2791"/>
                </a:cubicBezTo>
                <a:cubicBezTo>
                  <a:pt x="5740" y="3576"/>
                  <a:pt x="5312" y="3981"/>
                  <a:pt x="4931" y="4053"/>
                </a:cubicBezTo>
                <a:cubicBezTo>
                  <a:pt x="4867" y="4076"/>
                  <a:pt x="4801" y="4087"/>
                  <a:pt x="4735" y="4087"/>
                </a:cubicBezTo>
                <a:cubicBezTo>
                  <a:pt x="4602" y="4087"/>
                  <a:pt x="4470" y="4045"/>
                  <a:pt x="4359" y="3981"/>
                </a:cubicBezTo>
                <a:cubicBezTo>
                  <a:pt x="4288" y="3910"/>
                  <a:pt x="4288" y="3815"/>
                  <a:pt x="4335" y="3743"/>
                </a:cubicBezTo>
                <a:cubicBezTo>
                  <a:pt x="5836" y="1814"/>
                  <a:pt x="5740" y="1933"/>
                  <a:pt x="5764" y="1909"/>
                </a:cubicBezTo>
                <a:cubicBezTo>
                  <a:pt x="6183" y="844"/>
                  <a:pt x="7144" y="314"/>
                  <a:pt x="8105" y="314"/>
                </a:cubicBezTo>
                <a:cubicBezTo>
                  <a:pt x="9055" y="314"/>
                  <a:pt x="10006" y="832"/>
                  <a:pt x="10432" y="1862"/>
                </a:cubicBezTo>
                <a:cubicBezTo>
                  <a:pt x="10837" y="2814"/>
                  <a:pt x="10646" y="3886"/>
                  <a:pt x="9908" y="4624"/>
                </a:cubicBezTo>
                <a:lnTo>
                  <a:pt x="9336" y="5196"/>
                </a:lnTo>
                <a:lnTo>
                  <a:pt x="8455" y="4291"/>
                </a:lnTo>
                <a:cubicBezTo>
                  <a:pt x="8421" y="4267"/>
                  <a:pt x="8386" y="4256"/>
                  <a:pt x="8353" y="4256"/>
                </a:cubicBezTo>
                <a:cubicBezTo>
                  <a:pt x="8224" y="4256"/>
                  <a:pt x="8122" y="4415"/>
                  <a:pt x="8217" y="4529"/>
                </a:cubicBezTo>
                <a:lnTo>
                  <a:pt x="9408" y="5720"/>
                </a:lnTo>
                <a:cubicBezTo>
                  <a:pt x="9721" y="6014"/>
                  <a:pt x="9435" y="6438"/>
                  <a:pt x="9103" y="6438"/>
                </a:cubicBezTo>
                <a:cubicBezTo>
                  <a:pt x="9005" y="6438"/>
                  <a:pt x="8904" y="6401"/>
                  <a:pt x="8812" y="6315"/>
                </a:cubicBezTo>
                <a:lnTo>
                  <a:pt x="6740" y="4219"/>
                </a:lnTo>
                <a:cubicBezTo>
                  <a:pt x="6707" y="4186"/>
                  <a:pt x="6669" y="4172"/>
                  <a:pt x="6632" y="4172"/>
                </a:cubicBezTo>
                <a:cubicBezTo>
                  <a:pt x="6509" y="4172"/>
                  <a:pt x="6398" y="4324"/>
                  <a:pt x="6526" y="4434"/>
                </a:cubicBezTo>
                <a:lnTo>
                  <a:pt x="8598" y="6529"/>
                </a:lnTo>
                <a:cubicBezTo>
                  <a:pt x="8908" y="6839"/>
                  <a:pt x="8632" y="7260"/>
                  <a:pt x="8305" y="7260"/>
                </a:cubicBezTo>
                <a:cubicBezTo>
                  <a:pt x="8204" y="7260"/>
                  <a:pt x="8098" y="7220"/>
                  <a:pt x="8003" y="7125"/>
                </a:cubicBezTo>
                <a:lnTo>
                  <a:pt x="5931" y="5029"/>
                </a:lnTo>
                <a:cubicBezTo>
                  <a:pt x="5895" y="4998"/>
                  <a:pt x="5856" y="4985"/>
                  <a:pt x="5820" y="4985"/>
                </a:cubicBezTo>
                <a:cubicBezTo>
                  <a:pt x="5688" y="4985"/>
                  <a:pt x="5581" y="5155"/>
                  <a:pt x="5693" y="5267"/>
                </a:cubicBezTo>
                <a:lnTo>
                  <a:pt x="7788" y="7339"/>
                </a:lnTo>
                <a:cubicBezTo>
                  <a:pt x="8098" y="7649"/>
                  <a:pt x="7823" y="8070"/>
                  <a:pt x="7495" y="8070"/>
                </a:cubicBezTo>
                <a:cubicBezTo>
                  <a:pt x="7394" y="8070"/>
                  <a:pt x="7288" y="8030"/>
                  <a:pt x="7193" y="7934"/>
                </a:cubicBezTo>
                <a:lnTo>
                  <a:pt x="6955" y="7696"/>
                </a:lnTo>
                <a:cubicBezTo>
                  <a:pt x="6934" y="7299"/>
                  <a:pt x="6601" y="7012"/>
                  <a:pt x="6230" y="7012"/>
                </a:cubicBezTo>
                <a:cubicBezTo>
                  <a:pt x="6179" y="7012"/>
                  <a:pt x="6126" y="7018"/>
                  <a:pt x="6074" y="7029"/>
                </a:cubicBezTo>
                <a:cubicBezTo>
                  <a:pt x="6096" y="6614"/>
                  <a:pt x="5776" y="6259"/>
                  <a:pt x="5373" y="6259"/>
                </a:cubicBezTo>
                <a:cubicBezTo>
                  <a:pt x="5338" y="6259"/>
                  <a:pt x="5301" y="6262"/>
                  <a:pt x="5264" y="6267"/>
                </a:cubicBezTo>
                <a:cubicBezTo>
                  <a:pt x="5308" y="5828"/>
                  <a:pt x="4967" y="5450"/>
                  <a:pt x="4540" y="5450"/>
                </a:cubicBezTo>
                <a:cubicBezTo>
                  <a:pt x="4504" y="5450"/>
                  <a:pt x="4467" y="5452"/>
                  <a:pt x="4430" y="5458"/>
                </a:cubicBezTo>
                <a:cubicBezTo>
                  <a:pt x="4464" y="4993"/>
                  <a:pt x="4091" y="4655"/>
                  <a:pt x="3693" y="4655"/>
                </a:cubicBezTo>
                <a:cubicBezTo>
                  <a:pt x="3521" y="4655"/>
                  <a:pt x="3343" y="4718"/>
                  <a:pt x="3192" y="4862"/>
                </a:cubicBezTo>
                <a:lnTo>
                  <a:pt x="2335" y="5672"/>
                </a:lnTo>
                <a:lnTo>
                  <a:pt x="1311" y="4648"/>
                </a:lnTo>
                <a:cubicBezTo>
                  <a:pt x="453" y="3767"/>
                  <a:pt x="334" y="2386"/>
                  <a:pt x="1073" y="1385"/>
                </a:cubicBezTo>
                <a:cubicBezTo>
                  <a:pt x="1173" y="1269"/>
                  <a:pt x="1063" y="1129"/>
                  <a:pt x="947" y="1129"/>
                </a:cubicBezTo>
                <a:cubicBezTo>
                  <a:pt x="897" y="1129"/>
                  <a:pt x="846" y="1154"/>
                  <a:pt x="811" y="1219"/>
                </a:cubicBezTo>
                <a:cubicBezTo>
                  <a:pt x="1" y="2338"/>
                  <a:pt x="120" y="3886"/>
                  <a:pt x="1096" y="4862"/>
                </a:cubicBezTo>
                <a:lnTo>
                  <a:pt x="2120" y="5863"/>
                </a:lnTo>
                <a:cubicBezTo>
                  <a:pt x="1711" y="6341"/>
                  <a:pt x="2084" y="7058"/>
                  <a:pt x="2680" y="7058"/>
                </a:cubicBezTo>
                <a:cubicBezTo>
                  <a:pt x="2707" y="7058"/>
                  <a:pt x="2735" y="7056"/>
                  <a:pt x="2763" y="7053"/>
                </a:cubicBezTo>
                <a:lnTo>
                  <a:pt x="2763" y="7053"/>
                </a:lnTo>
                <a:cubicBezTo>
                  <a:pt x="2719" y="7503"/>
                  <a:pt x="3076" y="7867"/>
                  <a:pt x="3497" y="7867"/>
                </a:cubicBezTo>
                <a:cubicBezTo>
                  <a:pt x="3522" y="7867"/>
                  <a:pt x="3547" y="7866"/>
                  <a:pt x="3573" y="7863"/>
                </a:cubicBezTo>
                <a:lnTo>
                  <a:pt x="3573" y="7863"/>
                </a:lnTo>
                <a:cubicBezTo>
                  <a:pt x="3530" y="8292"/>
                  <a:pt x="3874" y="8663"/>
                  <a:pt x="4308" y="8663"/>
                </a:cubicBezTo>
                <a:cubicBezTo>
                  <a:pt x="4356" y="8663"/>
                  <a:pt x="4405" y="8658"/>
                  <a:pt x="4454" y="8649"/>
                </a:cubicBezTo>
                <a:lnTo>
                  <a:pt x="4454" y="8649"/>
                </a:lnTo>
                <a:cubicBezTo>
                  <a:pt x="4421" y="9110"/>
                  <a:pt x="4798" y="9423"/>
                  <a:pt x="5191" y="9423"/>
                </a:cubicBezTo>
                <a:cubicBezTo>
                  <a:pt x="5367" y="9423"/>
                  <a:pt x="5546" y="9360"/>
                  <a:pt x="5693" y="9220"/>
                </a:cubicBezTo>
                <a:cubicBezTo>
                  <a:pt x="6717" y="8244"/>
                  <a:pt x="6788" y="8244"/>
                  <a:pt x="6883" y="8030"/>
                </a:cubicBezTo>
                <a:lnTo>
                  <a:pt x="6979" y="8125"/>
                </a:lnTo>
                <a:cubicBezTo>
                  <a:pt x="7133" y="8272"/>
                  <a:pt x="7316" y="8337"/>
                  <a:pt x="7494" y="8337"/>
                </a:cubicBezTo>
                <a:cubicBezTo>
                  <a:pt x="7894" y="8337"/>
                  <a:pt x="8266" y="8007"/>
                  <a:pt x="8217" y="7530"/>
                </a:cubicBezTo>
                <a:lnTo>
                  <a:pt x="8217" y="7530"/>
                </a:lnTo>
                <a:cubicBezTo>
                  <a:pt x="8254" y="7535"/>
                  <a:pt x="8290" y="7538"/>
                  <a:pt x="8326" y="7538"/>
                </a:cubicBezTo>
                <a:cubicBezTo>
                  <a:pt x="8753" y="7538"/>
                  <a:pt x="9094" y="7159"/>
                  <a:pt x="9050" y="6720"/>
                </a:cubicBezTo>
                <a:lnTo>
                  <a:pt x="9050" y="6720"/>
                </a:lnTo>
                <a:cubicBezTo>
                  <a:pt x="9078" y="6723"/>
                  <a:pt x="9106" y="6724"/>
                  <a:pt x="9133" y="6724"/>
                </a:cubicBezTo>
                <a:cubicBezTo>
                  <a:pt x="9750" y="6724"/>
                  <a:pt x="10102" y="5961"/>
                  <a:pt x="9646" y="5482"/>
                </a:cubicBezTo>
                <a:lnTo>
                  <a:pt x="9574" y="5410"/>
                </a:lnTo>
                <a:cubicBezTo>
                  <a:pt x="9860" y="5053"/>
                  <a:pt x="10718" y="4529"/>
                  <a:pt x="10908" y="3338"/>
                </a:cubicBezTo>
                <a:cubicBezTo>
                  <a:pt x="11003" y="2791"/>
                  <a:pt x="10932" y="2243"/>
                  <a:pt x="10741" y="1743"/>
                </a:cubicBezTo>
                <a:lnTo>
                  <a:pt x="10718" y="1743"/>
                </a:lnTo>
                <a:cubicBezTo>
                  <a:pt x="10242" y="593"/>
                  <a:pt x="9177" y="0"/>
                  <a:pt x="810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1" name="Google Shape;1131;p60"/>
          <p:cNvGrpSpPr/>
          <p:nvPr/>
        </p:nvGrpSpPr>
        <p:grpSpPr>
          <a:xfrm>
            <a:off x="1687753" y="1568364"/>
            <a:ext cx="359051" cy="336690"/>
            <a:chOff x="1687753" y="1568364"/>
            <a:chExt cx="359051" cy="336690"/>
          </a:xfrm>
        </p:grpSpPr>
        <p:sp>
          <p:nvSpPr>
            <p:cNvPr id="1132" name="Google Shape;1132;p60"/>
            <p:cNvSpPr/>
            <p:nvPr/>
          </p:nvSpPr>
          <p:spPr>
            <a:xfrm>
              <a:off x="1688559" y="1699105"/>
              <a:ext cx="228713" cy="205949"/>
            </a:xfrm>
            <a:custGeom>
              <a:rect b="b" l="l" r="r" t="t"/>
              <a:pathLst>
                <a:path extrusionOk="0" h="6134" w="6812">
                  <a:moveTo>
                    <a:pt x="1929" y="5490"/>
                  </a:moveTo>
                  <a:lnTo>
                    <a:pt x="1929" y="5824"/>
                  </a:lnTo>
                  <a:lnTo>
                    <a:pt x="953" y="5824"/>
                  </a:lnTo>
                  <a:lnTo>
                    <a:pt x="953" y="5490"/>
                  </a:lnTo>
                  <a:close/>
                  <a:moveTo>
                    <a:pt x="146" y="1"/>
                  </a:moveTo>
                  <a:cubicBezTo>
                    <a:pt x="71" y="1"/>
                    <a:pt x="0" y="63"/>
                    <a:pt x="0" y="156"/>
                  </a:cubicBezTo>
                  <a:lnTo>
                    <a:pt x="0" y="5324"/>
                  </a:lnTo>
                  <a:cubicBezTo>
                    <a:pt x="0" y="5395"/>
                    <a:pt x="72" y="5490"/>
                    <a:pt x="167" y="5490"/>
                  </a:cubicBezTo>
                  <a:lnTo>
                    <a:pt x="643" y="5490"/>
                  </a:lnTo>
                  <a:lnTo>
                    <a:pt x="643" y="5967"/>
                  </a:lnTo>
                  <a:cubicBezTo>
                    <a:pt x="643" y="6062"/>
                    <a:pt x="715" y="6133"/>
                    <a:pt x="786" y="6133"/>
                  </a:cubicBezTo>
                  <a:lnTo>
                    <a:pt x="2096" y="6133"/>
                  </a:lnTo>
                  <a:cubicBezTo>
                    <a:pt x="2167" y="6133"/>
                    <a:pt x="2239" y="6062"/>
                    <a:pt x="2239" y="5967"/>
                  </a:cubicBezTo>
                  <a:lnTo>
                    <a:pt x="2239" y="5490"/>
                  </a:lnTo>
                  <a:lnTo>
                    <a:pt x="6621" y="5490"/>
                  </a:lnTo>
                  <a:cubicBezTo>
                    <a:pt x="6645" y="5467"/>
                    <a:pt x="6668" y="5467"/>
                    <a:pt x="6692" y="5443"/>
                  </a:cubicBezTo>
                  <a:cubicBezTo>
                    <a:pt x="6811" y="5347"/>
                    <a:pt x="6740" y="5157"/>
                    <a:pt x="6597" y="5157"/>
                  </a:cubicBezTo>
                  <a:lnTo>
                    <a:pt x="310" y="5157"/>
                  </a:lnTo>
                  <a:lnTo>
                    <a:pt x="310" y="132"/>
                  </a:lnTo>
                  <a:cubicBezTo>
                    <a:pt x="310" y="84"/>
                    <a:pt x="286" y="61"/>
                    <a:pt x="262" y="61"/>
                  </a:cubicBezTo>
                  <a:cubicBezTo>
                    <a:pt x="229" y="19"/>
                    <a:pt x="187" y="1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60"/>
            <p:cNvSpPr/>
            <p:nvPr/>
          </p:nvSpPr>
          <p:spPr>
            <a:xfrm>
              <a:off x="1687753" y="1568364"/>
              <a:ext cx="359051" cy="336690"/>
            </a:xfrm>
            <a:custGeom>
              <a:rect b="b" l="l" r="r" t="t"/>
              <a:pathLst>
                <a:path extrusionOk="0" h="10028" w="10694">
                  <a:moveTo>
                    <a:pt x="8074" y="311"/>
                  </a:moveTo>
                  <a:cubicBezTo>
                    <a:pt x="8264" y="311"/>
                    <a:pt x="8431" y="454"/>
                    <a:pt x="8431" y="668"/>
                  </a:cubicBezTo>
                  <a:lnTo>
                    <a:pt x="8431" y="1287"/>
                  </a:lnTo>
                  <a:lnTo>
                    <a:pt x="8097" y="1287"/>
                  </a:lnTo>
                  <a:lnTo>
                    <a:pt x="8097" y="787"/>
                  </a:lnTo>
                  <a:cubicBezTo>
                    <a:pt x="8097" y="692"/>
                    <a:pt x="8026" y="621"/>
                    <a:pt x="7931" y="621"/>
                  </a:cubicBezTo>
                  <a:lnTo>
                    <a:pt x="6931" y="621"/>
                  </a:lnTo>
                  <a:cubicBezTo>
                    <a:pt x="6883" y="621"/>
                    <a:pt x="6859" y="644"/>
                    <a:pt x="6835" y="668"/>
                  </a:cubicBezTo>
                  <a:cubicBezTo>
                    <a:pt x="6740" y="764"/>
                    <a:pt x="6811" y="930"/>
                    <a:pt x="6954" y="930"/>
                  </a:cubicBezTo>
                  <a:lnTo>
                    <a:pt x="7788" y="930"/>
                  </a:lnTo>
                  <a:lnTo>
                    <a:pt x="7788" y="1264"/>
                  </a:lnTo>
                  <a:lnTo>
                    <a:pt x="2906" y="1264"/>
                  </a:lnTo>
                  <a:lnTo>
                    <a:pt x="2906" y="930"/>
                  </a:lnTo>
                  <a:lnTo>
                    <a:pt x="6264" y="930"/>
                  </a:lnTo>
                  <a:cubicBezTo>
                    <a:pt x="6335" y="930"/>
                    <a:pt x="6407" y="883"/>
                    <a:pt x="6430" y="811"/>
                  </a:cubicBezTo>
                  <a:cubicBezTo>
                    <a:pt x="6430" y="716"/>
                    <a:pt x="6359" y="621"/>
                    <a:pt x="6264" y="621"/>
                  </a:cubicBezTo>
                  <a:lnTo>
                    <a:pt x="2834" y="621"/>
                  </a:lnTo>
                  <a:cubicBezTo>
                    <a:pt x="2715" y="621"/>
                    <a:pt x="2596" y="740"/>
                    <a:pt x="2596" y="859"/>
                  </a:cubicBezTo>
                  <a:lnTo>
                    <a:pt x="2596" y="1264"/>
                  </a:lnTo>
                  <a:lnTo>
                    <a:pt x="2263" y="1264"/>
                  </a:lnTo>
                  <a:lnTo>
                    <a:pt x="2263" y="668"/>
                  </a:lnTo>
                  <a:cubicBezTo>
                    <a:pt x="2263" y="454"/>
                    <a:pt x="2430" y="311"/>
                    <a:pt x="2644" y="311"/>
                  </a:cubicBezTo>
                  <a:close/>
                  <a:moveTo>
                    <a:pt x="9741" y="9384"/>
                  </a:moveTo>
                  <a:lnTo>
                    <a:pt x="9741" y="9718"/>
                  </a:lnTo>
                  <a:lnTo>
                    <a:pt x="8740" y="9718"/>
                  </a:lnTo>
                  <a:lnTo>
                    <a:pt x="8740" y="9384"/>
                  </a:lnTo>
                  <a:close/>
                  <a:moveTo>
                    <a:pt x="2603" y="0"/>
                  </a:moveTo>
                  <a:cubicBezTo>
                    <a:pt x="2241" y="0"/>
                    <a:pt x="1953" y="301"/>
                    <a:pt x="1953" y="668"/>
                  </a:cubicBezTo>
                  <a:lnTo>
                    <a:pt x="1953" y="1287"/>
                  </a:lnTo>
                  <a:lnTo>
                    <a:pt x="167" y="1287"/>
                  </a:lnTo>
                  <a:cubicBezTo>
                    <a:pt x="72" y="1287"/>
                    <a:pt x="1" y="1359"/>
                    <a:pt x="1" y="1454"/>
                  </a:cubicBezTo>
                  <a:lnTo>
                    <a:pt x="1" y="3407"/>
                  </a:lnTo>
                  <a:cubicBezTo>
                    <a:pt x="1" y="3431"/>
                    <a:pt x="24" y="3455"/>
                    <a:pt x="24" y="3478"/>
                  </a:cubicBezTo>
                  <a:cubicBezTo>
                    <a:pt x="57" y="3527"/>
                    <a:pt x="103" y="3548"/>
                    <a:pt x="150" y="3548"/>
                  </a:cubicBezTo>
                  <a:cubicBezTo>
                    <a:pt x="241" y="3548"/>
                    <a:pt x="334" y="3469"/>
                    <a:pt x="334" y="3359"/>
                  </a:cubicBezTo>
                  <a:lnTo>
                    <a:pt x="334" y="1597"/>
                  </a:lnTo>
                  <a:lnTo>
                    <a:pt x="10384" y="1597"/>
                  </a:lnTo>
                  <a:lnTo>
                    <a:pt x="10384" y="9051"/>
                  </a:lnTo>
                  <a:lnTo>
                    <a:pt x="7288" y="9051"/>
                  </a:lnTo>
                  <a:cubicBezTo>
                    <a:pt x="7216" y="9051"/>
                    <a:pt x="7145" y="9122"/>
                    <a:pt x="7121" y="9194"/>
                  </a:cubicBezTo>
                  <a:cubicBezTo>
                    <a:pt x="7121" y="9289"/>
                    <a:pt x="7192" y="9384"/>
                    <a:pt x="7288" y="9384"/>
                  </a:cubicBezTo>
                  <a:lnTo>
                    <a:pt x="8431" y="9384"/>
                  </a:lnTo>
                  <a:lnTo>
                    <a:pt x="8431" y="9861"/>
                  </a:lnTo>
                  <a:cubicBezTo>
                    <a:pt x="8431" y="9956"/>
                    <a:pt x="8502" y="10027"/>
                    <a:pt x="8598" y="10027"/>
                  </a:cubicBezTo>
                  <a:lnTo>
                    <a:pt x="9884" y="10027"/>
                  </a:lnTo>
                  <a:cubicBezTo>
                    <a:pt x="9955" y="10027"/>
                    <a:pt x="10026" y="9956"/>
                    <a:pt x="10026" y="9861"/>
                  </a:cubicBezTo>
                  <a:lnTo>
                    <a:pt x="10026" y="9384"/>
                  </a:lnTo>
                  <a:lnTo>
                    <a:pt x="10479" y="9384"/>
                  </a:lnTo>
                  <a:cubicBezTo>
                    <a:pt x="10598" y="9361"/>
                    <a:pt x="10669" y="9289"/>
                    <a:pt x="10693" y="9170"/>
                  </a:cubicBezTo>
                  <a:lnTo>
                    <a:pt x="10693" y="1359"/>
                  </a:lnTo>
                  <a:cubicBezTo>
                    <a:pt x="10675" y="1285"/>
                    <a:pt x="10612" y="1225"/>
                    <a:pt x="10541" y="1225"/>
                  </a:cubicBezTo>
                  <a:cubicBezTo>
                    <a:pt x="10521" y="1225"/>
                    <a:pt x="10500" y="1229"/>
                    <a:pt x="10479" y="1240"/>
                  </a:cubicBezTo>
                  <a:lnTo>
                    <a:pt x="10384" y="1287"/>
                  </a:lnTo>
                  <a:lnTo>
                    <a:pt x="8740" y="1287"/>
                  </a:lnTo>
                  <a:lnTo>
                    <a:pt x="8740" y="668"/>
                  </a:lnTo>
                  <a:cubicBezTo>
                    <a:pt x="8740" y="287"/>
                    <a:pt x="8455" y="1"/>
                    <a:pt x="8074" y="1"/>
                  </a:cubicBezTo>
                  <a:lnTo>
                    <a:pt x="2644" y="1"/>
                  </a:lnTo>
                  <a:cubicBezTo>
                    <a:pt x="2630" y="1"/>
                    <a:pt x="2616" y="0"/>
                    <a:pt x="26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60"/>
            <p:cNvSpPr/>
            <p:nvPr/>
          </p:nvSpPr>
          <p:spPr>
            <a:xfrm>
              <a:off x="1710148" y="1633164"/>
              <a:ext cx="271085" cy="227907"/>
            </a:xfrm>
            <a:custGeom>
              <a:rect b="b" l="l" r="r" t="t"/>
              <a:pathLst>
                <a:path extrusionOk="0" h="6788" w="8074">
                  <a:moveTo>
                    <a:pt x="7764" y="310"/>
                  </a:moveTo>
                  <a:lnTo>
                    <a:pt x="7764" y="3239"/>
                  </a:lnTo>
                  <a:lnTo>
                    <a:pt x="5501" y="3239"/>
                  </a:lnTo>
                  <a:lnTo>
                    <a:pt x="5501" y="310"/>
                  </a:lnTo>
                  <a:close/>
                  <a:moveTo>
                    <a:pt x="5168" y="310"/>
                  </a:moveTo>
                  <a:lnTo>
                    <a:pt x="5168" y="6478"/>
                  </a:lnTo>
                  <a:lnTo>
                    <a:pt x="310" y="6478"/>
                  </a:lnTo>
                  <a:lnTo>
                    <a:pt x="310" y="310"/>
                  </a:lnTo>
                  <a:close/>
                  <a:moveTo>
                    <a:pt x="7764" y="3573"/>
                  </a:moveTo>
                  <a:lnTo>
                    <a:pt x="7764" y="6478"/>
                  </a:lnTo>
                  <a:lnTo>
                    <a:pt x="5501" y="6478"/>
                  </a:lnTo>
                  <a:lnTo>
                    <a:pt x="5501" y="3573"/>
                  </a:lnTo>
                  <a:close/>
                  <a:moveTo>
                    <a:pt x="215" y="0"/>
                  </a:moveTo>
                  <a:cubicBezTo>
                    <a:pt x="96" y="0"/>
                    <a:pt x="0" y="96"/>
                    <a:pt x="0" y="215"/>
                  </a:cubicBezTo>
                  <a:lnTo>
                    <a:pt x="0" y="6573"/>
                  </a:lnTo>
                  <a:cubicBezTo>
                    <a:pt x="0" y="6692"/>
                    <a:pt x="96" y="6788"/>
                    <a:pt x="215" y="6788"/>
                  </a:cubicBezTo>
                  <a:lnTo>
                    <a:pt x="7859" y="6788"/>
                  </a:lnTo>
                  <a:cubicBezTo>
                    <a:pt x="7978" y="6788"/>
                    <a:pt x="8073" y="6692"/>
                    <a:pt x="8073" y="6573"/>
                  </a:cubicBezTo>
                  <a:lnTo>
                    <a:pt x="8073" y="215"/>
                  </a:lnTo>
                  <a:cubicBezTo>
                    <a:pt x="8073" y="96"/>
                    <a:pt x="7978" y="0"/>
                    <a:pt x="78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60"/>
            <p:cNvSpPr/>
            <p:nvPr/>
          </p:nvSpPr>
          <p:spPr>
            <a:xfrm>
              <a:off x="1900015" y="1668048"/>
              <a:ext cx="65236" cy="48516"/>
            </a:xfrm>
            <a:custGeom>
              <a:rect b="b" l="l" r="r" t="t"/>
              <a:pathLst>
                <a:path extrusionOk="0" h="1445" w="1943">
                  <a:moveTo>
                    <a:pt x="655" y="317"/>
                  </a:moveTo>
                  <a:cubicBezTo>
                    <a:pt x="663" y="317"/>
                    <a:pt x="671" y="318"/>
                    <a:pt x="680" y="319"/>
                  </a:cubicBezTo>
                  <a:lnTo>
                    <a:pt x="656" y="319"/>
                  </a:lnTo>
                  <a:cubicBezTo>
                    <a:pt x="728" y="319"/>
                    <a:pt x="799" y="366"/>
                    <a:pt x="823" y="438"/>
                  </a:cubicBezTo>
                  <a:cubicBezTo>
                    <a:pt x="847" y="509"/>
                    <a:pt x="912" y="545"/>
                    <a:pt x="978" y="545"/>
                  </a:cubicBezTo>
                  <a:cubicBezTo>
                    <a:pt x="1043" y="545"/>
                    <a:pt x="1109" y="509"/>
                    <a:pt x="1132" y="438"/>
                  </a:cubicBezTo>
                  <a:cubicBezTo>
                    <a:pt x="1156" y="366"/>
                    <a:pt x="1228" y="319"/>
                    <a:pt x="1299" y="319"/>
                  </a:cubicBezTo>
                  <a:cubicBezTo>
                    <a:pt x="1442" y="319"/>
                    <a:pt x="1513" y="486"/>
                    <a:pt x="1418" y="605"/>
                  </a:cubicBezTo>
                  <a:lnTo>
                    <a:pt x="966" y="1057"/>
                  </a:lnTo>
                  <a:lnTo>
                    <a:pt x="537" y="628"/>
                  </a:lnTo>
                  <a:cubicBezTo>
                    <a:pt x="424" y="516"/>
                    <a:pt x="504" y="317"/>
                    <a:pt x="655" y="317"/>
                  </a:cubicBezTo>
                  <a:close/>
                  <a:moveTo>
                    <a:pt x="694" y="1"/>
                  </a:moveTo>
                  <a:cubicBezTo>
                    <a:pt x="313" y="1"/>
                    <a:pt x="0" y="482"/>
                    <a:pt x="323" y="843"/>
                  </a:cubicBezTo>
                  <a:lnTo>
                    <a:pt x="870" y="1390"/>
                  </a:lnTo>
                  <a:cubicBezTo>
                    <a:pt x="894" y="1426"/>
                    <a:pt x="930" y="1444"/>
                    <a:pt x="969" y="1444"/>
                  </a:cubicBezTo>
                  <a:cubicBezTo>
                    <a:pt x="1007" y="1444"/>
                    <a:pt x="1049" y="1426"/>
                    <a:pt x="1085" y="1390"/>
                  </a:cubicBezTo>
                  <a:lnTo>
                    <a:pt x="1633" y="843"/>
                  </a:lnTo>
                  <a:cubicBezTo>
                    <a:pt x="1942" y="533"/>
                    <a:pt x="1728" y="9"/>
                    <a:pt x="1275" y="9"/>
                  </a:cubicBezTo>
                  <a:cubicBezTo>
                    <a:pt x="1180" y="9"/>
                    <a:pt x="1061" y="33"/>
                    <a:pt x="990" y="105"/>
                  </a:cubicBezTo>
                  <a:cubicBezTo>
                    <a:pt x="893" y="32"/>
                    <a:pt x="791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60"/>
            <p:cNvSpPr/>
            <p:nvPr/>
          </p:nvSpPr>
          <p:spPr>
            <a:xfrm>
              <a:off x="1731737" y="1653913"/>
              <a:ext cx="141552" cy="88034"/>
            </a:xfrm>
            <a:custGeom>
              <a:rect b="b" l="l" r="r" t="t"/>
              <a:pathLst>
                <a:path extrusionOk="0" h="2622" w="4216">
                  <a:moveTo>
                    <a:pt x="1208" y="1"/>
                  </a:moveTo>
                  <a:cubicBezTo>
                    <a:pt x="1151" y="1"/>
                    <a:pt x="1094" y="31"/>
                    <a:pt x="1072" y="97"/>
                  </a:cubicBezTo>
                  <a:lnTo>
                    <a:pt x="477" y="1288"/>
                  </a:lnTo>
                  <a:lnTo>
                    <a:pt x="167" y="1288"/>
                  </a:lnTo>
                  <a:cubicBezTo>
                    <a:pt x="96" y="1288"/>
                    <a:pt x="24" y="1359"/>
                    <a:pt x="0" y="1430"/>
                  </a:cubicBezTo>
                  <a:cubicBezTo>
                    <a:pt x="0" y="1516"/>
                    <a:pt x="57" y="1601"/>
                    <a:pt x="138" y="1601"/>
                  </a:cubicBezTo>
                  <a:cubicBezTo>
                    <a:pt x="147" y="1601"/>
                    <a:pt x="157" y="1600"/>
                    <a:pt x="167" y="1597"/>
                  </a:cubicBezTo>
                  <a:lnTo>
                    <a:pt x="167" y="1645"/>
                  </a:lnTo>
                  <a:lnTo>
                    <a:pt x="572" y="1645"/>
                  </a:lnTo>
                  <a:cubicBezTo>
                    <a:pt x="572" y="1645"/>
                    <a:pt x="691" y="1597"/>
                    <a:pt x="715" y="1550"/>
                  </a:cubicBezTo>
                  <a:lnTo>
                    <a:pt x="1167" y="621"/>
                  </a:lnTo>
                  <a:lnTo>
                    <a:pt x="1715" y="2502"/>
                  </a:lnTo>
                  <a:cubicBezTo>
                    <a:pt x="1728" y="2579"/>
                    <a:pt x="1797" y="2622"/>
                    <a:pt x="1864" y="2622"/>
                  </a:cubicBezTo>
                  <a:cubicBezTo>
                    <a:pt x="1922" y="2622"/>
                    <a:pt x="1979" y="2591"/>
                    <a:pt x="2001" y="2526"/>
                  </a:cubicBezTo>
                  <a:lnTo>
                    <a:pt x="2596" y="1192"/>
                  </a:lnTo>
                  <a:lnTo>
                    <a:pt x="3049" y="2050"/>
                  </a:lnTo>
                  <a:cubicBezTo>
                    <a:pt x="3074" y="2112"/>
                    <a:pt x="3125" y="2142"/>
                    <a:pt x="3179" y="2142"/>
                  </a:cubicBezTo>
                  <a:cubicBezTo>
                    <a:pt x="3227" y="2142"/>
                    <a:pt x="3277" y="2118"/>
                    <a:pt x="3311" y="2073"/>
                  </a:cubicBezTo>
                  <a:lnTo>
                    <a:pt x="3644" y="1645"/>
                  </a:lnTo>
                  <a:lnTo>
                    <a:pt x="4049" y="1621"/>
                  </a:lnTo>
                  <a:cubicBezTo>
                    <a:pt x="4057" y="1625"/>
                    <a:pt x="4066" y="1627"/>
                    <a:pt x="4076" y="1627"/>
                  </a:cubicBezTo>
                  <a:cubicBezTo>
                    <a:pt x="4120" y="1627"/>
                    <a:pt x="4172" y="1585"/>
                    <a:pt x="4192" y="1526"/>
                  </a:cubicBezTo>
                  <a:cubicBezTo>
                    <a:pt x="4215" y="1430"/>
                    <a:pt x="4144" y="1311"/>
                    <a:pt x="4049" y="1311"/>
                  </a:cubicBezTo>
                  <a:lnTo>
                    <a:pt x="3549" y="1335"/>
                  </a:lnTo>
                  <a:cubicBezTo>
                    <a:pt x="3549" y="1335"/>
                    <a:pt x="3453" y="1335"/>
                    <a:pt x="3430" y="1383"/>
                  </a:cubicBezTo>
                  <a:lnTo>
                    <a:pt x="3215" y="1692"/>
                  </a:lnTo>
                  <a:lnTo>
                    <a:pt x="2739" y="764"/>
                  </a:lnTo>
                  <a:cubicBezTo>
                    <a:pt x="2703" y="704"/>
                    <a:pt x="2644" y="674"/>
                    <a:pt x="2587" y="674"/>
                  </a:cubicBezTo>
                  <a:cubicBezTo>
                    <a:pt x="2531" y="674"/>
                    <a:pt x="2477" y="704"/>
                    <a:pt x="2453" y="764"/>
                  </a:cubicBezTo>
                  <a:lnTo>
                    <a:pt x="1882" y="1978"/>
                  </a:lnTo>
                  <a:lnTo>
                    <a:pt x="1358" y="121"/>
                  </a:lnTo>
                  <a:cubicBezTo>
                    <a:pt x="1345" y="43"/>
                    <a:pt x="1276" y="1"/>
                    <a:pt x="12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60"/>
            <p:cNvSpPr/>
            <p:nvPr/>
          </p:nvSpPr>
          <p:spPr>
            <a:xfrm>
              <a:off x="1731737" y="1753194"/>
              <a:ext cx="140746" cy="87899"/>
            </a:xfrm>
            <a:custGeom>
              <a:rect b="b" l="l" r="r" t="t"/>
              <a:pathLst>
                <a:path extrusionOk="0" h="2618" w="4192">
                  <a:moveTo>
                    <a:pt x="2336" y="0"/>
                  </a:moveTo>
                  <a:cubicBezTo>
                    <a:pt x="2276" y="0"/>
                    <a:pt x="2214" y="36"/>
                    <a:pt x="2191" y="117"/>
                  </a:cubicBezTo>
                  <a:lnTo>
                    <a:pt x="1596" y="1426"/>
                  </a:lnTo>
                  <a:lnTo>
                    <a:pt x="1143" y="569"/>
                  </a:lnTo>
                  <a:cubicBezTo>
                    <a:pt x="1117" y="516"/>
                    <a:pt x="1060" y="485"/>
                    <a:pt x="1003" y="485"/>
                  </a:cubicBezTo>
                  <a:cubicBezTo>
                    <a:pt x="958" y="485"/>
                    <a:pt x="913" y="504"/>
                    <a:pt x="881" y="545"/>
                  </a:cubicBezTo>
                  <a:lnTo>
                    <a:pt x="572" y="998"/>
                  </a:lnTo>
                  <a:lnTo>
                    <a:pt x="167" y="974"/>
                  </a:lnTo>
                  <a:cubicBezTo>
                    <a:pt x="167" y="974"/>
                    <a:pt x="0" y="1045"/>
                    <a:pt x="0" y="1141"/>
                  </a:cubicBezTo>
                  <a:cubicBezTo>
                    <a:pt x="0" y="1236"/>
                    <a:pt x="72" y="1307"/>
                    <a:pt x="167" y="1307"/>
                  </a:cubicBezTo>
                  <a:lnTo>
                    <a:pt x="643" y="1307"/>
                  </a:lnTo>
                  <a:cubicBezTo>
                    <a:pt x="691" y="1307"/>
                    <a:pt x="739" y="1284"/>
                    <a:pt x="762" y="1236"/>
                  </a:cubicBezTo>
                  <a:lnTo>
                    <a:pt x="1001" y="950"/>
                  </a:lnTo>
                  <a:lnTo>
                    <a:pt x="1477" y="1879"/>
                  </a:lnTo>
                  <a:cubicBezTo>
                    <a:pt x="1501" y="1927"/>
                    <a:pt x="1554" y="1950"/>
                    <a:pt x="1608" y="1950"/>
                  </a:cubicBezTo>
                  <a:cubicBezTo>
                    <a:pt x="1661" y="1950"/>
                    <a:pt x="1715" y="1927"/>
                    <a:pt x="1739" y="1879"/>
                  </a:cubicBezTo>
                  <a:lnTo>
                    <a:pt x="2310" y="641"/>
                  </a:lnTo>
                  <a:lnTo>
                    <a:pt x="2834" y="2498"/>
                  </a:lnTo>
                  <a:cubicBezTo>
                    <a:pt x="2847" y="2575"/>
                    <a:pt x="2916" y="2618"/>
                    <a:pt x="2988" y="2618"/>
                  </a:cubicBezTo>
                  <a:cubicBezTo>
                    <a:pt x="3048" y="2618"/>
                    <a:pt x="3111" y="2587"/>
                    <a:pt x="3144" y="2522"/>
                  </a:cubicBezTo>
                  <a:lnTo>
                    <a:pt x="3739" y="1307"/>
                  </a:lnTo>
                  <a:lnTo>
                    <a:pt x="4049" y="1307"/>
                  </a:lnTo>
                  <a:cubicBezTo>
                    <a:pt x="4144" y="1307"/>
                    <a:pt x="4192" y="1236"/>
                    <a:pt x="4192" y="1164"/>
                  </a:cubicBezTo>
                  <a:cubicBezTo>
                    <a:pt x="4192" y="1069"/>
                    <a:pt x="4120" y="998"/>
                    <a:pt x="4049" y="998"/>
                  </a:cubicBezTo>
                  <a:lnTo>
                    <a:pt x="4049" y="974"/>
                  </a:lnTo>
                  <a:lnTo>
                    <a:pt x="3644" y="974"/>
                  </a:lnTo>
                  <a:cubicBezTo>
                    <a:pt x="3644" y="974"/>
                    <a:pt x="3525" y="1022"/>
                    <a:pt x="3501" y="1069"/>
                  </a:cubicBezTo>
                  <a:lnTo>
                    <a:pt x="3025" y="1998"/>
                  </a:lnTo>
                  <a:lnTo>
                    <a:pt x="2477" y="117"/>
                  </a:lnTo>
                  <a:cubicBezTo>
                    <a:pt x="2465" y="42"/>
                    <a:pt x="2401" y="0"/>
                    <a:pt x="23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60"/>
            <p:cNvSpPr/>
            <p:nvPr/>
          </p:nvSpPr>
          <p:spPr>
            <a:xfrm>
              <a:off x="1992379" y="1654752"/>
              <a:ext cx="32836" cy="31997"/>
            </a:xfrm>
            <a:custGeom>
              <a:rect b="b" l="l" r="r" t="t"/>
              <a:pathLst>
                <a:path extrusionOk="0" h="953" w="978">
                  <a:moveTo>
                    <a:pt x="668" y="310"/>
                  </a:moveTo>
                  <a:lnTo>
                    <a:pt x="668" y="643"/>
                  </a:lnTo>
                  <a:lnTo>
                    <a:pt x="334" y="643"/>
                  </a:lnTo>
                  <a:lnTo>
                    <a:pt x="334" y="310"/>
                  </a:lnTo>
                  <a:close/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810"/>
                  </a:lnTo>
                  <a:cubicBezTo>
                    <a:pt x="1" y="882"/>
                    <a:pt x="72" y="953"/>
                    <a:pt x="168" y="953"/>
                  </a:cubicBezTo>
                  <a:lnTo>
                    <a:pt x="811" y="953"/>
                  </a:lnTo>
                  <a:cubicBezTo>
                    <a:pt x="906" y="953"/>
                    <a:pt x="977" y="882"/>
                    <a:pt x="977" y="810"/>
                  </a:cubicBezTo>
                  <a:lnTo>
                    <a:pt x="977" y="167"/>
                  </a:lnTo>
                  <a:cubicBezTo>
                    <a:pt x="977" y="72"/>
                    <a:pt x="906" y="0"/>
                    <a:pt x="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60"/>
            <p:cNvSpPr/>
            <p:nvPr/>
          </p:nvSpPr>
          <p:spPr>
            <a:xfrm>
              <a:off x="1992379" y="1697930"/>
              <a:ext cx="32836" cy="32803"/>
            </a:xfrm>
            <a:custGeom>
              <a:rect b="b" l="l" r="r" t="t"/>
              <a:pathLst>
                <a:path extrusionOk="0" h="977" w="978">
                  <a:moveTo>
                    <a:pt x="668" y="334"/>
                  </a:moveTo>
                  <a:lnTo>
                    <a:pt x="668" y="667"/>
                  </a:lnTo>
                  <a:lnTo>
                    <a:pt x="334" y="667"/>
                  </a:lnTo>
                  <a:lnTo>
                    <a:pt x="334" y="334"/>
                  </a:lnTo>
                  <a:close/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810"/>
                  </a:lnTo>
                  <a:cubicBezTo>
                    <a:pt x="1" y="882"/>
                    <a:pt x="72" y="977"/>
                    <a:pt x="168" y="977"/>
                  </a:cubicBezTo>
                  <a:lnTo>
                    <a:pt x="811" y="977"/>
                  </a:lnTo>
                  <a:cubicBezTo>
                    <a:pt x="906" y="977"/>
                    <a:pt x="977" y="905"/>
                    <a:pt x="977" y="810"/>
                  </a:cubicBezTo>
                  <a:lnTo>
                    <a:pt x="977" y="167"/>
                  </a:lnTo>
                  <a:cubicBezTo>
                    <a:pt x="977" y="72"/>
                    <a:pt x="906" y="0"/>
                    <a:pt x="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60"/>
            <p:cNvSpPr/>
            <p:nvPr/>
          </p:nvSpPr>
          <p:spPr>
            <a:xfrm>
              <a:off x="1992379" y="1828939"/>
              <a:ext cx="37638" cy="32131"/>
            </a:xfrm>
            <a:custGeom>
              <a:rect b="b" l="l" r="r" t="t"/>
              <a:pathLst>
                <a:path extrusionOk="0" h="957" w="1121">
                  <a:moveTo>
                    <a:pt x="501" y="314"/>
                  </a:moveTo>
                  <a:cubicBezTo>
                    <a:pt x="702" y="314"/>
                    <a:pt x="497" y="565"/>
                    <a:pt x="390" y="565"/>
                  </a:cubicBezTo>
                  <a:cubicBezTo>
                    <a:pt x="358" y="565"/>
                    <a:pt x="334" y="542"/>
                    <a:pt x="334" y="480"/>
                  </a:cubicBezTo>
                  <a:cubicBezTo>
                    <a:pt x="310" y="385"/>
                    <a:pt x="406" y="314"/>
                    <a:pt x="501" y="314"/>
                  </a:cubicBezTo>
                  <a:close/>
                  <a:moveTo>
                    <a:pt x="488" y="0"/>
                  </a:moveTo>
                  <a:cubicBezTo>
                    <a:pt x="238" y="0"/>
                    <a:pt x="1" y="192"/>
                    <a:pt x="1" y="480"/>
                  </a:cubicBezTo>
                  <a:cubicBezTo>
                    <a:pt x="1" y="742"/>
                    <a:pt x="215" y="957"/>
                    <a:pt x="501" y="957"/>
                  </a:cubicBezTo>
                  <a:cubicBezTo>
                    <a:pt x="906" y="957"/>
                    <a:pt x="1120" y="433"/>
                    <a:pt x="834" y="147"/>
                  </a:cubicBezTo>
                  <a:cubicBezTo>
                    <a:pt x="733" y="46"/>
                    <a:pt x="609" y="0"/>
                    <a:pt x="4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60"/>
            <p:cNvSpPr/>
            <p:nvPr/>
          </p:nvSpPr>
          <p:spPr>
            <a:xfrm>
              <a:off x="1918817" y="1809063"/>
              <a:ext cx="41633" cy="10442"/>
            </a:xfrm>
            <a:custGeom>
              <a:rect b="b" l="l" r="r" t="t"/>
              <a:pathLst>
                <a:path extrusionOk="0" h="311" w="1240">
                  <a:moveTo>
                    <a:pt x="191" y="1"/>
                  </a:moveTo>
                  <a:cubicBezTo>
                    <a:pt x="96" y="1"/>
                    <a:pt x="25" y="48"/>
                    <a:pt x="25" y="120"/>
                  </a:cubicBezTo>
                  <a:cubicBezTo>
                    <a:pt x="1" y="215"/>
                    <a:pt x="96" y="310"/>
                    <a:pt x="168" y="310"/>
                  </a:cubicBezTo>
                  <a:lnTo>
                    <a:pt x="1049" y="310"/>
                  </a:lnTo>
                  <a:cubicBezTo>
                    <a:pt x="1144" y="310"/>
                    <a:pt x="1215" y="239"/>
                    <a:pt x="1215" y="167"/>
                  </a:cubicBezTo>
                  <a:cubicBezTo>
                    <a:pt x="1239" y="72"/>
                    <a:pt x="1144" y="1"/>
                    <a:pt x="10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60"/>
            <p:cNvSpPr/>
            <p:nvPr/>
          </p:nvSpPr>
          <p:spPr>
            <a:xfrm>
              <a:off x="1905252" y="1829007"/>
              <a:ext cx="54996" cy="10509"/>
            </a:xfrm>
            <a:custGeom>
              <a:rect b="b" l="l" r="r" t="t"/>
              <a:pathLst>
                <a:path extrusionOk="0" h="313" w="1638">
                  <a:moveTo>
                    <a:pt x="1471" y="1"/>
                  </a:moveTo>
                  <a:cubicBezTo>
                    <a:pt x="1465" y="1"/>
                    <a:pt x="1459" y="1"/>
                    <a:pt x="1453" y="2"/>
                  </a:cubicBezTo>
                  <a:lnTo>
                    <a:pt x="167" y="2"/>
                  </a:lnTo>
                  <a:cubicBezTo>
                    <a:pt x="95" y="2"/>
                    <a:pt x="24" y="50"/>
                    <a:pt x="24" y="145"/>
                  </a:cubicBezTo>
                  <a:cubicBezTo>
                    <a:pt x="0" y="240"/>
                    <a:pt x="72" y="312"/>
                    <a:pt x="167" y="312"/>
                  </a:cubicBezTo>
                  <a:lnTo>
                    <a:pt x="1453" y="312"/>
                  </a:lnTo>
                  <a:cubicBezTo>
                    <a:pt x="1459" y="312"/>
                    <a:pt x="1465" y="313"/>
                    <a:pt x="1471" y="313"/>
                  </a:cubicBezTo>
                  <a:cubicBezTo>
                    <a:pt x="1637" y="313"/>
                    <a:pt x="1637" y="1"/>
                    <a:pt x="1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3" name="Google Shape;1143;p60"/>
          <p:cNvGrpSpPr/>
          <p:nvPr/>
        </p:nvGrpSpPr>
        <p:grpSpPr>
          <a:xfrm>
            <a:off x="2503324" y="1556344"/>
            <a:ext cx="267089" cy="359085"/>
            <a:chOff x="2503324" y="1556344"/>
            <a:chExt cx="267089" cy="359085"/>
          </a:xfrm>
        </p:grpSpPr>
        <p:sp>
          <p:nvSpPr>
            <p:cNvPr id="1144" name="Google Shape;1144;p60"/>
            <p:cNvSpPr/>
            <p:nvPr/>
          </p:nvSpPr>
          <p:spPr>
            <a:xfrm>
              <a:off x="2503324" y="1556344"/>
              <a:ext cx="264672" cy="359085"/>
            </a:xfrm>
            <a:custGeom>
              <a:rect b="b" l="l" r="r" t="t"/>
              <a:pathLst>
                <a:path extrusionOk="0" h="10695" w="7883">
                  <a:moveTo>
                    <a:pt x="1001" y="336"/>
                  </a:moveTo>
                  <a:cubicBezTo>
                    <a:pt x="1739" y="645"/>
                    <a:pt x="2191" y="1336"/>
                    <a:pt x="2477" y="1907"/>
                  </a:cubicBezTo>
                  <a:cubicBezTo>
                    <a:pt x="2334" y="2122"/>
                    <a:pt x="2215" y="2336"/>
                    <a:pt x="2120" y="2574"/>
                  </a:cubicBezTo>
                  <a:cubicBezTo>
                    <a:pt x="1739" y="1955"/>
                    <a:pt x="1096" y="1550"/>
                    <a:pt x="381" y="1503"/>
                  </a:cubicBezTo>
                  <a:cubicBezTo>
                    <a:pt x="310" y="1264"/>
                    <a:pt x="310" y="1002"/>
                    <a:pt x="405" y="788"/>
                  </a:cubicBezTo>
                  <a:cubicBezTo>
                    <a:pt x="500" y="550"/>
                    <a:pt x="739" y="359"/>
                    <a:pt x="1001" y="336"/>
                  </a:cubicBezTo>
                  <a:close/>
                  <a:moveTo>
                    <a:pt x="2120" y="8599"/>
                  </a:moveTo>
                  <a:cubicBezTo>
                    <a:pt x="2286" y="8790"/>
                    <a:pt x="2453" y="8956"/>
                    <a:pt x="2644" y="9099"/>
                  </a:cubicBezTo>
                  <a:lnTo>
                    <a:pt x="2501" y="9742"/>
                  </a:lnTo>
                  <a:lnTo>
                    <a:pt x="2120" y="9742"/>
                  </a:lnTo>
                  <a:lnTo>
                    <a:pt x="2120" y="8599"/>
                  </a:lnTo>
                  <a:close/>
                  <a:moveTo>
                    <a:pt x="1066" y="1"/>
                  </a:moveTo>
                  <a:cubicBezTo>
                    <a:pt x="659" y="1"/>
                    <a:pt x="304" y="257"/>
                    <a:pt x="167" y="645"/>
                  </a:cubicBezTo>
                  <a:cubicBezTo>
                    <a:pt x="0" y="979"/>
                    <a:pt x="24" y="1383"/>
                    <a:pt x="215" y="1717"/>
                  </a:cubicBezTo>
                  <a:cubicBezTo>
                    <a:pt x="238" y="1765"/>
                    <a:pt x="286" y="1788"/>
                    <a:pt x="334" y="1788"/>
                  </a:cubicBezTo>
                  <a:cubicBezTo>
                    <a:pt x="810" y="1788"/>
                    <a:pt x="1239" y="1979"/>
                    <a:pt x="1548" y="2312"/>
                  </a:cubicBezTo>
                  <a:cubicBezTo>
                    <a:pt x="1001" y="2574"/>
                    <a:pt x="548" y="3027"/>
                    <a:pt x="310" y="3574"/>
                  </a:cubicBezTo>
                  <a:cubicBezTo>
                    <a:pt x="286" y="3646"/>
                    <a:pt x="310" y="3717"/>
                    <a:pt x="358" y="3765"/>
                  </a:cubicBezTo>
                  <a:cubicBezTo>
                    <a:pt x="389" y="3789"/>
                    <a:pt x="424" y="3799"/>
                    <a:pt x="456" y="3799"/>
                  </a:cubicBezTo>
                  <a:cubicBezTo>
                    <a:pt x="522" y="3799"/>
                    <a:pt x="580" y="3757"/>
                    <a:pt x="596" y="3693"/>
                  </a:cubicBezTo>
                  <a:cubicBezTo>
                    <a:pt x="834" y="3170"/>
                    <a:pt x="1262" y="2765"/>
                    <a:pt x="1786" y="2550"/>
                  </a:cubicBezTo>
                  <a:cubicBezTo>
                    <a:pt x="1929" y="2765"/>
                    <a:pt x="1977" y="2860"/>
                    <a:pt x="2025" y="2908"/>
                  </a:cubicBezTo>
                  <a:cubicBezTo>
                    <a:pt x="1882" y="3265"/>
                    <a:pt x="1786" y="3670"/>
                    <a:pt x="1763" y="4051"/>
                  </a:cubicBezTo>
                  <a:cubicBezTo>
                    <a:pt x="1143" y="4503"/>
                    <a:pt x="786" y="5194"/>
                    <a:pt x="762" y="5932"/>
                  </a:cubicBezTo>
                  <a:cubicBezTo>
                    <a:pt x="548" y="5432"/>
                    <a:pt x="429" y="4884"/>
                    <a:pt x="453" y="4336"/>
                  </a:cubicBezTo>
                  <a:cubicBezTo>
                    <a:pt x="440" y="4259"/>
                    <a:pt x="371" y="4217"/>
                    <a:pt x="303" y="4217"/>
                  </a:cubicBezTo>
                  <a:cubicBezTo>
                    <a:pt x="246" y="4217"/>
                    <a:pt x="189" y="4247"/>
                    <a:pt x="167" y="4313"/>
                  </a:cubicBezTo>
                  <a:cubicBezTo>
                    <a:pt x="48" y="5884"/>
                    <a:pt x="1310" y="7575"/>
                    <a:pt x="1358" y="7647"/>
                  </a:cubicBezTo>
                  <a:cubicBezTo>
                    <a:pt x="1405" y="7718"/>
                    <a:pt x="1643" y="8028"/>
                    <a:pt x="1858" y="8242"/>
                  </a:cubicBezTo>
                  <a:lnTo>
                    <a:pt x="1858" y="9885"/>
                  </a:lnTo>
                  <a:cubicBezTo>
                    <a:pt x="1834" y="9957"/>
                    <a:pt x="1905" y="10028"/>
                    <a:pt x="2001" y="10028"/>
                  </a:cubicBezTo>
                  <a:lnTo>
                    <a:pt x="2644" y="10028"/>
                  </a:lnTo>
                  <a:cubicBezTo>
                    <a:pt x="2715" y="10028"/>
                    <a:pt x="2787" y="9980"/>
                    <a:pt x="2810" y="9909"/>
                  </a:cubicBezTo>
                  <a:lnTo>
                    <a:pt x="2953" y="9314"/>
                  </a:lnTo>
                  <a:cubicBezTo>
                    <a:pt x="3501" y="9766"/>
                    <a:pt x="4120" y="10123"/>
                    <a:pt x="4763" y="10385"/>
                  </a:cubicBezTo>
                  <a:cubicBezTo>
                    <a:pt x="5263" y="10600"/>
                    <a:pt x="5787" y="10695"/>
                    <a:pt x="6311" y="10695"/>
                  </a:cubicBezTo>
                  <a:cubicBezTo>
                    <a:pt x="6954" y="10623"/>
                    <a:pt x="7478" y="10171"/>
                    <a:pt x="7645" y="9576"/>
                  </a:cubicBezTo>
                  <a:cubicBezTo>
                    <a:pt x="7883" y="8980"/>
                    <a:pt x="7859" y="8480"/>
                    <a:pt x="7883" y="7837"/>
                  </a:cubicBezTo>
                  <a:cubicBezTo>
                    <a:pt x="7883" y="7742"/>
                    <a:pt x="7835" y="7670"/>
                    <a:pt x="7740" y="7670"/>
                  </a:cubicBezTo>
                  <a:lnTo>
                    <a:pt x="7716" y="7670"/>
                  </a:lnTo>
                  <a:cubicBezTo>
                    <a:pt x="7621" y="7670"/>
                    <a:pt x="7549" y="7742"/>
                    <a:pt x="7549" y="7813"/>
                  </a:cubicBezTo>
                  <a:cubicBezTo>
                    <a:pt x="7526" y="8433"/>
                    <a:pt x="7549" y="8909"/>
                    <a:pt x="7335" y="9480"/>
                  </a:cubicBezTo>
                  <a:cubicBezTo>
                    <a:pt x="7192" y="9957"/>
                    <a:pt x="6764" y="10314"/>
                    <a:pt x="6264" y="10385"/>
                  </a:cubicBezTo>
                  <a:cubicBezTo>
                    <a:pt x="6025" y="10385"/>
                    <a:pt x="5811" y="10385"/>
                    <a:pt x="5597" y="10338"/>
                  </a:cubicBezTo>
                  <a:cubicBezTo>
                    <a:pt x="5382" y="10266"/>
                    <a:pt x="4811" y="10028"/>
                    <a:pt x="4525" y="9076"/>
                  </a:cubicBezTo>
                  <a:cubicBezTo>
                    <a:pt x="4508" y="9006"/>
                    <a:pt x="4439" y="8962"/>
                    <a:pt x="4376" y="8962"/>
                  </a:cubicBezTo>
                  <a:cubicBezTo>
                    <a:pt x="4352" y="8962"/>
                    <a:pt x="4330" y="8968"/>
                    <a:pt x="4311" y="8980"/>
                  </a:cubicBezTo>
                  <a:cubicBezTo>
                    <a:pt x="4239" y="9004"/>
                    <a:pt x="4192" y="9099"/>
                    <a:pt x="4215" y="9171"/>
                  </a:cubicBezTo>
                  <a:cubicBezTo>
                    <a:pt x="4311" y="9480"/>
                    <a:pt x="4454" y="9766"/>
                    <a:pt x="4644" y="10028"/>
                  </a:cubicBezTo>
                  <a:cubicBezTo>
                    <a:pt x="3811" y="9671"/>
                    <a:pt x="2691" y="8933"/>
                    <a:pt x="1572" y="7504"/>
                  </a:cubicBezTo>
                  <a:cubicBezTo>
                    <a:pt x="1548" y="7480"/>
                    <a:pt x="1382" y="7266"/>
                    <a:pt x="1191" y="6908"/>
                  </a:cubicBezTo>
                  <a:cubicBezTo>
                    <a:pt x="881" y="6075"/>
                    <a:pt x="1072" y="5122"/>
                    <a:pt x="1715" y="4479"/>
                  </a:cubicBezTo>
                  <a:cubicBezTo>
                    <a:pt x="1858" y="4336"/>
                    <a:pt x="2025" y="4241"/>
                    <a:pt x="2215" y="4170"/>
                  </a:cubicBezTo>
                  <a:lnTo>
                    <a:pt x="2215" y="4170"/>
                  </a:lnTo>
                  <a:cubicBezTo>
                    <a:pt x="2025" y="4646"/>
                    <a:pt x="2048" y="5194"/>
                    <a:pt x="2286" y="5646"/>
                  </a:cubicBezTo>
                  <a:cubicBezTo>
                    <a:pt x="2334" y="5813"/>
                    <a:pt x="2334" y="6003"/>
                    <a:pt x="2286" y="6170"/>
                  </a:cubicBezTo>
                  <a:cubicBezTo>
                    <a:pt x="2239" y="6242"/>
                    <a:pt x="2167" y="6313"/>
                    <a:pt x="2072" y="6337"/>
                  </a:cubicBezTo>
                  <a:cubicBezTo>
                    <a:pt x="1880" y="6380"/>
                    <a:pt x="1937" y="6633"/>
                    <a:pt x="2088" y="6633"/>
                  </a:cubicBezTo>
                  <a:cubicBezTo>
                    <a:pt x="2105" y="6633"/>
                    <a:pt x="2124" y="6630"/>
                    <a:pt x="2144" y="6623"/>
                  </a:cubicBezTo>
                  <a:cubicBezTo>
                    <a:pt x="2334" y="6575"/>
                    <a:pt x="2477" y="6480"/>
                    <a:pt x="2548" y="6313"/>
                  </a:cubicBezTo>
                  <a:cubicBezTo>
                    <a:pt x="2668" y="6075"/>
                    <a:pt x="2668" y="5789"/>
                    <a:pt x="2572" y="5551"/>
                  </a:cubicBezTo>
                  <a:cubicBezTo>
                    <a:pt x="2525" y="5384"/>
                    <a:pt x="2453" y="5241"/>
                    <a:pt x="2429" y="5075"/>
                  </a:cubicBezTo>
                  <a:lnTo>
                    <a:pt x="2429" y="5075"/>
                  </a:lnTo>
                  <a:cubicBezTo>
                    <a:pt x="2763" y="5122"/>
                    <a:pt x="3025" y="5360"/>
                    <a:pt x="3072" y="5694"/>
                  </a:cubicBezTo>
                  <a:cubicBezTo>
                    <a:pt x="3072" y="5756"/>
                    <a:pt x="3126" y="5818"/>
                    <a:pt x="3187" y="5818"/>
                  </a:cubicBezTo>
                  <a:cubicBezTo>
                    <a:pt x="3196" y="5818"/>
                    <a:pt x="3206" y="5816"/>
                    <a:pt x="3215" y="5813"/>
                  </a:cubicBezTo>
                  <a:cubicBezTo>
                    <a:pt x="3334" y="5813"/>
                    <a:pt x="3406" y="5742"/>
                    <a:pt x="3382" y="5646"/>
                  </a:cubicBezTo>
                  <a:cubicBezTo>
                    <a:pt x="3287" y="5146"/>
                    <a:pt x="2882" y="4789"/>
                    <a:pt x="2406" y="4741"/>
                  </a:cubicBezTo>
                  <a:cubicBezTo>
                    <a:pt x="2382" y="4479"/>
                    <a:pt x="2501" y="4194"/>
                    <a:pt x="2739" y="4027"/>
                  </a:cubicBezTo>
                  <a:cubicBezTo>
                    <a:pt x="2804" y="4021"/>
                    <a:pt x="2869" y="4018"/>
                    <a:pt x="2934" y="4018"/>
                  </a:cubicBezTo>
                  <a:cubicBezTo>
                    <a:pt x="3391" y="4018"/>
                    <a:pt x="3837" y="4166"/>
                    <a:pt x="4192" y="4479"/>
                  </a:cubicBezTo>
                  <a:cubicBezTo>
                    <a:pt x="4549" y="4789"/>
                    <a:pt x="4882" y="5170"/>
                    <a:pt x="5144" y="5599"/>
                  </a:cubicBezTo>
                  <a:cubicBezTo>
                    <a:pt x="5025" y="5646"/>
                    <a:pt x="4930" y="5742"/>
                    <a:pt x="4858" y="5861"/>
                  </a:cubicBezTo>
                  <a:cubicBezTo>
                    <a:pt x="4716" y="6075"/>
                    <a:pt x="4668" y="6337"/>
                    <a:pt x="4739" y="6599"/>
                  </a:cubicBezTo>
                  <a:cubicBezTo>
                    <a:pt x="4664" y="6766"/>
                    <a:pt x="4501" y="6855"/>
                    <a:pt x="4331" y="6855"/>
                  </a:cubicBezTo>
                  <a:cubicBezTo>
                    <a:pt x="4234" y="6855"/>
                    <a:pt x="4135" y="6826"/>
                    <a:pt x="4049" y="6766"/>
                  </a:cubicBezTo>
                  <a:cubicBezTo>
                    <a:pt x="4017" y="6744"/>
                    <a:pt x="3985" y="6732"/>
                    <a:pt x="3952" y="6732"/>
                  </a:cubicBezTo>
                  <a:cubicBezTo>
                    <a:pt x="3913" y="6732"/>
                    <a:pt x="3874" y="6750"/>
                    <a:pt x="3834" y="6789"/>
                  </a:cubicBezTo>
                  <a:cubicBezTo>
                    <a:pt x="3787" y="6861"/>
                    <a:pt x="3787" y="6980"/>
                    <a:pt x="3882" y="7027"/>
                  </a:cubicBezTo>
                  <a:cubicBezTo>
                    <a:pt x="4013" y="7123"/>
                    <a:pt x="4168" y="7170"/>
                    <a:pt x="4323" y="7170"/>
                  </a:cubicBezTo>
                  <a:cubicBezTo>
                    <a:pt x="4477" y="7170"/>
                    <a:pt x="4632" y="7123"/>
                    <a:pt x="4763" y="7027"/>
                  </a:cubicBezTo>
                  <a:lnTo>
                    <a:pt x="4763" y="7027"/>
                  </a:lnTo>
                  <a:cubicBezTo>
                    <a:pt x="4763" y="7385"/>
                    <a:pt x="4692" y="7623"/>
                    <a:pt x="4573" y="7670"/>
                  </a:cubicBezTo>
                  <a:cubicBezTo>
                    <a:pt x="4525" y="7694"/>
                    <a:pt x="4477" y="7718"/>
                    <a:pt x="4477" y="7766"/>
                  </a:cubicBezTo>
                  <a:cubicBezTo>
                    <a:pt x="4457" y="7866"/>
                    <a:pt x="4539" y="7967"/>
                    <a:pt x="4637" y="7967"/>
                  </a:cubicBezTo>
                  <a:cubicBezTo>
                    <a:pt x="4655" y="7967"/>
                    <a:pt x="4673" y="7964"/>
                    <a:pt x="4692" y="7956"/>
                  </a:cubicBezTo>
                  <a:cubicBezTo>
                    <a:pt x="4930" y="7861"/>
                    <a:pt x="5168" y="7504"/>
                    <a:pt x="5025" y="6432"/>
                  </a:cubicBezTo>
                  <a:cubicBezTo>
                    <a:pt x="4978" y="6194"/>
                    <a:pt x="5097" y="5956"/>
                    <a:pt x="5311" y="5837"/>
                  </a:cubicBezTo>
                  <a:cubicBezTo>
                    <a:pt x="5644" y="6456"/>
                    <a:pt x="5644" y="6742"/>
                    <a:pt x="5787" y="7004"/>
                  </a:cubicBezTo>
                  <a:cubicBezTo>
                    <a:pt x="5692" y="7218"/>
                    <a:pt x="5501" y="7861"/>
                    <a:pt x="5882" y="8242"/>
                  </a:cubicBezTo>
                  <a:cubicBezTo>
                    <a:pt x="5918" y="8278"/>
                    <a:pt x="5960" y="8296"/>
                    <a:pt x="6002" y="8296"/>
                  </a:cubicBezTo>
                  <a:cubicBezTo>
                    <a:pt x="6043" y="8296"/>
                    <a:pt x="6085" y="8278"/>
                    <a:pt x="6121" y="8242"/>
                  </a:cubicBezTo>
                  <a:cubicBezTo>
                    <a:pt x="6168" y="8171"/>
                    <a:pt x="6168" y="8075"/>
                    <a:pt x="6121" y="8028"/>
                  </a:cubicBezTo>
                  <a:cubicBezTo>
                    <a:pt x="5954" y="7813"/>
                    <a:pt x="5930" y="7528"/>
                    <a:pt x="6025" y="7289"/>
                  </a:cubicBezTo>
                  <a:lnTo>
                    <a:pt x="6025" y="7289"/>
                  </a:lnTo>
                  <a:cubicBezTo>
                    <a:pt x="6168" y="7409"/>
                    <a:pt x="6335" y="7480"/>
                    <a:pt x="6525" y="7480"/>
                  </a:cubicBezTo>
                  <a:cubicBezTo>
                    <a:pt x="6597" y="7480"/>
                    <a:pt x="6645" y="7432"/>
                    <a:pt x="6668" y="7361"/>
                  </a:cubicBezTo>
                  <a:cubicBezTo>
                    <a:pt x="6692" y="7266"/>
                    <a:pt x="6621" y="7170"/>
                    <a:pt x="6525" y="7170"/>
                  </a:cubicBezTo>
                  <a:cubicBezTo>
                    <a:pt x="6097" y="7170"/>
                    <a:pt x="5954" y="6599"/>
                    <a:pt x="5954" y="6599"/>
                  </a:cubicBezTo>
                  <a:cubicBezTo>
                    <a:pt x="5811" y="6075"/>
                    <a:pt x="5549" y="5599"/>
                    <a:pt x="5239" y="5146"/>
                  </a:cubicBezTo>
                  <a:lnTo>
                    <a:pt x="5239" y="5146"/>
                  </a:lnTo>
                  <a:cubicBezTo>
                    <a:pt x="5326" y="5171"/>
                    <a:pt x="5412" y="5183"/>
                    <a:pt x="5497" y="5183"/>
                  </a:cubicBezTo>
                  <a:cubicBezTo>
                    <a:pt x="5740" y="5183"/>
                    <a:pt x="5974" y="5085"/>
                    <a:pt x="6168" y="4908"/>
                  </a:cubicBezTo>
                  <a:cubicBezTo>
                    <a:pt x="6193" y="4904"/>
                    <a:pt x="6217" y="4902"/>
                    <a:pt x="6241" y="4902"/>
                  </a:cubicBezTo>
                  <a:cubicBezTo>
                    <a:pt x="6497" y="4902"/>
                    <a:pt x="6714" y="5125"/>
                    <a:pt x="6692" y="5408"/>
                  </a:cubicBezTo>
                  <a:cubicBezTo>
                    <a:pt x="6668" y="5480"/>
                    <a:pt x="6740" y="5551"/>
                    <a:pt x="6835" y="5551"/>
                  </a:cubicBezTo>
                  <a:cubicBezTo>
                    <a:pt x="6930" y="5551"/>
                    <a:pt x="7002" y="5480"/>
                    <a:pt x="7002" y="5408"/>
                  </a:cubicBezTo>
                  <a:cubicBezTo>
                    <a:pt x="7026" y="5051"/>
                    <a:pt x="6787" y="4741"/>
                    <a:pt x="6454" y="4646"/>
                  </a:cubicBezTo>
                  <a:cubicBezTo>
                    <a:pt x="6553" y="4547"/>
                    <a:pt x="6686" y="4497"/>
                    <a:pt x="6823" y="4497"/>
                  </a:cubicBezTo>
                  <a:cubicBezTo>
                    <a:pt x="6851" y="4497"/>
                    <a:pt x="6879" y="4499"/>
                    <a:pt x="6906" y="4503"/>
                  </a:cubicBezTo>
                  <a:cubicBezTo>
                    <a:pt x="6919" y="4507"/>
                    <a:pt x="6933" y="4509"/>
                    <a:pt x="6946" y="4509"/>
                  </a:cubicBezTo>
                  <a:cubicBezTo>
                    <a:pt x="7009" y="4509"/>
                    <a:pt x="7077" y="4467"/>
                    <a:pt x="7097" y="4408"/>
                  </a:cubicBezTo>
                  <a:cubicBezTo>
                    <a:pt x="7121" y="4336"/>
                    <a:pt x="7073" y="4241"/>
                    <a:pt x="7002" y="4217"/>
                  </a:cubicBezTo>
                  <a:cubicBezTo>
                    <a:pt x="6940" y="4200"/>
                    <a:pt x="6879" y="4192"/>
                    <a:pt x="6819" y="4192"/>
                  </a:cubicBezTo>
                  <a:cubicBezTo>
                    <a:pt x="6466" y="4192"/>
                    <a:pt x="6161" y="4463"/>
                    <a:pt x="5978" y="4646"/>
                  </a:cubicBezTo>
                  <a:cubicBezTo>
                    <a:pt x="5837" y="4797"/>
                    <a:pt x="5657" y="4865"/>
                    <a:pt x="5467" y="4865"/>
                  </a:cubicBezTo>
                  <a:cubicBezTo>
                    <a:pt x="5238" y="4865"/>
                    <a:pt x="4995" y="4767"/>
                    <a:pt x="4787" y="4598"/>
                  </a:cubicBezTo>
                  <a:cubicBezTo>
                    <a:pt x="4274" y="4064"/>
                    <a:pt x="3723" y="3703"/>
                    <a:pt x="2996" y="3703"/>
                  </a:cubicBezTo>
                  <a:cubicBezTo>
                    <a:pt x="2913" y="3703"/>
                    <a:pt x="2827" y="3707"/>
                    <a:pt x="2739" y="3717"/>
                  </a:cubicBezTo>
                  <a:cubicBezTo>
                    <a:pt x="2525" y="3741"/>
                    <a:pt x="2286" y="3789"/>
                    <a:pt x="2096" y="3884"/>
                  </a:cubicBezTo>
                  <a:cubicBezTo>
                    <a:pt x="2239" y="2812"/>
                    <a:pt x="2787" y="1836"/>
                    <a:pt x="3596" y="1122"/>
                  </a:cubicBezTo>
                  <a:cubicBezTo>
                    <a:pt x="3644" y="1074"/>
                    <a:pt x="3692" y="1026"/>
                    <a:pt x="3763" y="1002"/>
                  </a:cubicBezTo>
                  <a:cubicBezTo>
                    <a:pt x="3834" y="931"/>
                    <a:pt x="3858" y="836"/>
                    <a:pt x="3811" y="764"/>
                  </a:cubicBezTo>
                  <a:cubicBezTo>
                    <a:pt x="3784" y="725"/>
                    <a:pt x="3737" y="707"/>
                    <a:pt x="3687" y="707"/>
                  </a:cubicBezTo>
                  <a:cubicBezTo>
                    <a:pt x="3646" y="707"/>
                    <a:pt x="3605" y="719"/>
                    <a:pt x="3572" y="740"/>
                  </a:cubicBezTo>
                  <a:cubicBezTo>
                    <a:pt x="3263" y="979"/>
                    <a:pt x="2977" y="1288"/>
                    <a:pt x="2715" y="1598"/>
                  </a:cubicBezTo>
                  <a:cubicBezTo>
                    <a:pt x="2406" y="883"/>
                    <a:pt x="1834" y="312"/>
                    <a:pt x="1120" y="2"/>
                  </a:cubicBezTo>
                  <a:cubicBezTo>
                    <a:pt x="1102" y="1"/>
                    <a:pt x="1084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60"/>
            <p:cNvSpPr/>
            <p:nvPr/>
          </p:nvSpPr>
          <p:spPr>
            <a:xfrm>
              <a:off x="2616069" y="1556848"/>
              <a:ext cx="154344" cy="245064"/>
            </a:xfrm>
            <a:custGeom>
              <a:rect b="b" l="l" r="r" t="t"/>
              <a:pathLst>
                <a:path extrusionOk="0" h="7299" w="4597">
                  <a:moveTo>
                    <a:pt x="2863" y="1"/>
                  </a:moveTo>
                  <a:cubicBezTo>
                    <a:pt x="2154" y="1"/>
                    <a:pt x="1464" y="126"/>
                    <a:pt x="810" y="392"/>
                  </a:cubicBezTo>
                  <a:cubicBezTo>
                    <a:pt x="619" y="477"/>
                    <a:pt x="693" y="713"/>
                    <a:pt x="862" y="713"/>
                  </a:cubicBezTo>
                  <a:cubicBezTo>
                    <a:pt x="883" y="713"/>
                    <a:pt x="906" y="709"/>
                    <a:pt x="929" y="702"/>
                  </a:cubicBezTo>
                  <a:cubicBezTo>
                    <a:pt x="1541" y="457"/>
                    <a:pt x="2206" y="334"/>
                    <a:pt x="2863" y="334"/>
                  </a:cubicBezTo>
                  <a:cubicBezTo>
                    <a:pt x="2973" y="334"/>
                    <a:pt x="3082" y="338"/>
                    <a:pt x="3191" y="344"/>
                  </a:cubicBezTo>
                  <a:cubicBezTo>
                    <a:pt x="3239" y="344"/>
                    <a:pt x="3287" y="464"/>
                    <a:pt x="3287" y="464"/>
                  </a:cubicBezTo>
                  <a:cubicBezTo>
                    <a:pt x="3453" y="725"/>
                    <a:pt x="3429" y="1035"/>
                    <a:pt x="3239" y="1273"/>
                  </a:cubicBezTo>
                  <a:cubicBezTo>
                    <a:pt x="3220" y="1292"/>
                    <a:pt x="3216" y="1327"/>
                    <a:pt x="3190" y="1327"/>
                  </a:cubicBezTo>
                  <a:cubicBezTo>
                    <a:pt x="3184" y="1327"/>
                    <a:pt x="3177" y="1325"/>
                    <a:pt x="3167" y="1321"/>
                  </a:cubicBezTo>
                  <a:cubicBezTo>
                    <a:pt x="2947" y="1261"/>
                    <a:pt x="2717" y="1232"/>
                    <a:pt x="2487" y="1232"/>
                  </a:cubicBezTo>
                  <a:cubicBezTo>
                    <a:pt x="2071" y="1232"/>
                    <a:pt x="1654" y="1327"/>
                    <a:pt x="1286" y="1511"/>
                  </a:cubicBezTo>
                  <a:cubicBezTo>
                    <a:pt x="738" y="1821"/>
                    <a:pt x="429" y="2583"/>
                    <a:pt x="334" y="3202"/>
                  </a:cubicBezTo>
                  <a:lnTo>
                    <a:pt x="191" y="3178"/>
                  </a:lnTo>
                  <a:cubicBezTo>
                    <a:pt x="181" y="3175"/>
                    <a:pt x="171" y="3174"/>
                    <a:pt x="162" y="3174"/>
                  </a:cubicBezTo>
                  <a:cubicBezTo>
                    <a:pt x="96" y="3174"/>
                    <a:pt x="24" y="3239"/>
                    <a:pt x="24" y="3321"/>
                  </a:cubicBezTo>
                  <a:cubicBezTo>
                    <a:pt x="0" y="3393"/>
                    <a:pt x="72" y="3488"/>
                    <a:pt x="167" y="3488"/>
                  </a:cubicBezTo>
                  <a:cubicBezTo>
                    <a:pt x="405" y="3512"/>
                    <a:pt x="643" y="3583"/>
                    <a:pt x="857" y="3702"/>
                  </a:cubicBezTo>
                  <a:cubicBezTo>
                    <a:pt x="881" y="3726"/>
                    <a:pt x="905" y="3726"/>
                    <a:pt x="929" y="3726"/>
                  </a:cubicBezTo>
                  <a:cubicBezTo>
                    <a:pt x="937" y="3727"/>
                    <a:pt x="945" y="3728"/>
                    <a:pt x="953" y="3728"/>
                  </a:cubicBezTo>
                  <a:cubicBezTo>
                    <a:pt x="1123" y="3728"/>
                    <a:pt x="1160" y="3485"/>
                    <a:pt x="1000" y="3417"/>
                  </a:cubicBezTo>
                  <a:cubicBezTo>
                    <a:pt x="881" y="3369"/>
                    <a:pt x="762" y="3297"/>
                    <a:pt x="619" y="3274"/>
                  </a:cubicBezTo>
                  <a:cubicBezTo>
                    <a:pt x="715" y="2797"/>
                    <a:pt x="905" y="2345"/>
                    <a:pt x="1215" y="1964"/>
                  </a:cubicBezTo>
                  <a:cubicBezTo>
                    <a:pt x="1283" y="1961"/>
                    <a:pt x="1359" y="1959"/>
                    <a:pt x="1440" y="1959"/>
                  </a:cubicBezTo>
                  <a:cubicBezTo>
                    <a:pt x="2063" y="1959"/>
                    <a:pt x="3006" y="2065"/>
                    <a:pt x="3596" y="2654"/>
                  </a:cubicBezTo>
                  <a:cubicBezTo>
                    <a:pt x="4096" y="3178"/>
                    <a:pt x="4334" y="3845"/>
                    <a:pt x="4287" y="4536"/>
                  </a:cubicBezTo>
                  <a:lnTo>
                    <a:pt x="4191" y="7132"/>
                  </a:lnTo>
                  <a:cubicBezTo>
                    <a:pt x="4191" y="7203"/>
                    <a:pt x="4263" y="7274"/>
                    <a:pt x="4334" y="7298"/>
                  </a:cubicBezTo>
                  <a:cubicBezTo>
                    <a:pt x="4430" y="7298"/>
                    <a:pt x="4501" y="7227"/>
                    <a:pt x="4501" y="7132"/>
                  </a:cubicBezTo>
                  <a:cubicBezTo>
                    <a:pt x="4589" y="4659"/>
                    <a:pt x="4596" y="4559"/>
                    <a:pt x="4596" y="4559"/>
                  </a:cubicBezTo>
                  <a:cubicBezTo>
                    <a:pt x="4596" y="4559"/>
                    <a:pt x="4596" y="4560"/>
                    <a:pt x="4596" y="4560"/>
                  </a:cubicBezTo>
                  <a:lnTo>
                    <a:pt x="4596" y="4560"/>
                  </a:lnTo>
                  <a:cubicBezTo>
                    <a:pt x="4596" y="2702"/>
                    <a:pt x="3501" y="1750"/>
                    <a:pt x="1715" y="1654"/>
                  </a:cubicBezTo>
                  <a:cubicBezTo>
                    <a:pt x="1960" y="1577"/>
                    <a:pt x="2212" y="1534"/>
                    <a:pt x="2459" y="1534"/>
                  </a:cubicBezTo>
                  <a:cubicBezTo>
                    <a:pt x="2669" y="1534"/>
                    <a:pt x="2876" y="1565"/>
                    <a:pt x="3072" y="1630"/>
                  </a:cubicBezTo>
                  <a:cubicBezTo>
                    <a:pt x="3099" y="1634"/>
                    <a:pt x="3126" y="1636"/>
                    <a:pt x="3153" y="1636"/>
                  </a:cubicBezTo>
                  <a:cubicBezTo>
                    <a:pt x="3291" y="1636"/>
                    <a:pt x="3421" y="1583"/>
                    <a:pt x="3501" y="1464"/>
                  </a:cubicBezTo>
                  <a:cubicBezTo>
                    <a:pt x="3763" y="1130"/>
                    <a:pt x="3787" y="654"/>
                    <a:pt x="3572" y="297"/>
                  </a:cubicBezTo>
                  <a:cubicBezTo>
                    <a:pt x="3501" y="154"/>
                    <a:pt x="3382" y="35"/>
                    <a:pt x="3215" y="11"/>
                  </a:cubicBezTo>
                  <a:cubicBezTo>
                    <a:pt x="3097" y="4"/>
                    <a:pt x="2980" y="1"/>
                    <a:pt x="28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6" name="Google Shape;1146;p60"/>
          <p:cNvSpPr/>
          <p:nvPr/>
        </p:nvSpPr>
        <p:spPr>
          <a:xfrm>
            <a:off x="3239724" y="1556411"/>
            <a:ext cx="363046" cy="359857"/>
          </a:xfrm>
          <a:custGeom>
            <a:rect b="b" l="l" r="r" t="t"/>
            <a:pathLst>
              <a:path extrusionOk="0" h="10718" w="10813">
                <a:moveTo>
                  <a:pt x="8336" y="1334"/>
                </a:moveTo>
                <a:lnTo>
                  <a:pt x="9431" y="2429"/>
                </a:lnTo>
                <a:cubicBezTo>
                  <a:pt x="9288" y="2477"/>
                  <a:pt x="9145" y="2548"/>
                  <a:pt x="9002" y="2596"/>
                </a:cubicBezTo>
                <a:lnTo>
                  <a:pt x="8169" y="1739"/>
                </a:lnTo>
                <a:cubicBezTo>
                  <a:pt x="8216" y="1596"/>
                  <a:pt x="8288" y="1453"/>
                  <a:pt x="8336" y="1334"/>
                </a:cubicBezTo>
                <a:close/>
                <a:moveTo>
                  <a:pt x="8097" y="2120"/>
                </a:moveTo>
                <a:lnTo>
                  <a:pt x="8645" y="2667"/>
                </a:lnTo>
                <a:cubicBezTo>
                  <a:pt x="8455" y="2715"/>
                  <a:pt x="8240" y="2715"/>
                  <a:pt x="8050" y="2715"/>
                </a:cubicBezTo>
                <a:cubicBezTo>
                  <a:pt x="8050" y="2525"/>
                  <a:pt x="8074" y="2310"/>
                  <a:pt x="8097" y="2120"/>
                </a:cubicBezTo>
                <a:close/>
                <a:moveTo>
                  <a:pt x="10241" y="2286"/>
                </a:moveTo>
                <a:cubicBezTo>
                  <a:pt x="10398" y="2286"/>
                  <a:pt x="10531" y="2511"/>
                  <a:pt x="10360" y="2644"/>
                </a:cubicBezTo>
                <a:cubicBezTo>
                  <a:pt x="9717" y="3168"/>
                  <a:pt x="8907" y="3430"/>
                  <a:pt x="8074" y="3430"/>
                </a:cubicBezTo>
                <a:cubicBezTo>
                  <a:pt x="8074" y="3287"/>
                  <a:pt x="8050" y="3168"/>
                  <a:pt x="8050" y="3025"/>
                </a:cubicBezTo>
                <a:lnTo>
                  <a:pt x="8050" y="3025"/>
                </a:lnTo>
                <a:cubicBezTo>
                  <a:pt x="8083" y="3026"/>
                  <a:pt x="8117" y="3026"/>
                  <a:pt x="8151" y="3026"/>
                </a:cubicBezTo>
                <a:cubicBezTo>
                  <a:pt x="8855" y="3026"/>
                  <a:pt x="9553" y="2789"/>
                  <a:pt x="10122" y="2334"/>
                </a:cubicBezTo>
                <a:cubicBezTo>
                  <a:pt x="10160" y="2300"/>
                  <a:pt x="10201" y="2286"/>
                  <a:pt x="10241" y="2286"/>
                </a:cubicBezTo>
                <a:close/>
                <a:moveTo>
                  <a:pt x="6454" y="3620"/>
                </a:moveTo>
                <a:lnTo>
                  <a:pt x="7073" y="3691"/>
                </a:lnTo>
                <a:cubicBezTo>
                  <a:pt x="7097" y="3906"/>
                  <a:pt x="7121" y="4120"/>
                  <a:pt x="7145" y="4311"/>
                </a:cubicBezTo>
                <a:lnTo>
                  <a:pt x="6454" y="3620"/>
                </a:lnTo>
                <a:close/>
                <a:moveTo>
                  <a:pt x="5978" y="3596"/>
                </a:moveTo>
                <a:lnTo>
                  <a:pt x="7169" y="4787"/>
                </a:lnTo>
                <a:cubicBezTo>
                  <a:pt x="7169" y="4954"/>
                  <a:pt x="7145" y="5144"/>
                  <a:pt x="7121" y="5335"/>
                </a:cubicBezTo>
                <a:lnTo>
                  <a:pt x="5430" y="3644"/>
                </a:lnTo>
                <a:cubicBezTo>
                  <a:pt x="5621" y="3596"/>
                  <a:pt x="5811" y="3596"/>
                  <a:pt x="5978" y="3596"/>
                </a:cubicBezTo>
                <a:close/>
                <a:moveTo>
                  <a:pt x="5073" y="3715"/>
                </a:moveTo>
                <a:lnTo>
                  <a:pt x="7050" y="5692"/>
                </a:lnTo>
                <a:cubicBezTo>
                  <a:pt x="7002" y="5835"/>
                  <a:pt x="6930" y="5954"/>
                  <a:pt x="6859" y="6097"/>
                </a:cubicBezTo>
                <a:lnTo>
                  <a:pt x="4692" y="3906"/>
                </a:lnTo>
                <a:cubicBezTo>
                  <a:pt x="4811" y="3834"/>
                  <a:pt x="4930" y="3763"/>
                  <a:pt x="5073" y="3715"/>
                </a:cubicBezTo>
                <a:close/>
                <a:moveTo>
                  <a:pt x="4430" y="4073"/>
                </a:moveTo>
                <a:lnTo>
                  <a:pt x="4430" y="4096"/>
                </a:lnTo>
                <a:lnTo>
                  <a:pt x="6668" y="6335"/>
                </a:lnTo>
                <a:cubicBezTo>
                  <a:pt x="6573" y="6454"/>
                  <a:pt x="6478" y="6549"/>
                  <a:pt x="6383" y="6644"/>
                </a:cubicBezTo>
                <a:lnTo>
                  <a:pt x="5168" y="5430"/>
                </a:lnTo>
                <a:cubicBezTo>
                  <a:pt x="5132" y="5394"/>
                  <a:pt x="5091" y="5376"/>
                  <a:pt x="5052" y="5376"/>
                </a:cubicBezTo>
                <a:cubicBezTo>
                  <a:pt x="5013" y="5376"/>
                  <a:pt x="4978" y="5394"/>
                  <a:pt x="4954" y="5430"/>
                </a:cubicBezTo>
                <a:cubicBezTo>
                  <a:pt x="4882" y="5478"/>
                  <a:pt x="4882" y="5597"/>
                  <a:pt x="4954" y="5644"/>
                </a:cubicBezTo>
                <a:lnTo>
                  <a:pt x="6145" y="6835"/>
                </a:lnTo>
                <a:cubicBezTo>
                  <a:pt x="6002" y="6906"/>
                  <a:pt x="5883" y="6978"/>
                  <a:pt x="5740" y="7025"/>
                </a:cubicBezTo>
                <a:lnTo>
                  <a:pt x="3763" y="5025"/>
                </a:lnTo>
                <a:cubicBezTo>
                  <a:pt x="3811" y="4882"/>
                  <a:pt x="3858" y="4739"/>
                  <a:pt x="3954" y="4620"/>
                </a:cubicBezTo>
                <a:lnTo>
                  <a:pt x="4478" y="5144"/>
                </a:lnTo>
                <a:cubicBezTo>
                  <a:pt x="4501" y="5168"/>
                  <a:pt x="4537" y="5180"/>
                  <a:pt x="4576" y="5180"/>
                </a:cubicBezTo>
                <a:cubicBezTo>
                  <a:pt x="4614" y="5180"/>
                  <a:pt x="4656" y="5168"/>
                  <a:pt x="4692" y="5144"/>
                </a:cubicBezTo>
                <a:cubicBezTo>
                  <a:pt x="4740" y="5073"/>
                  <a:pt x="4740" y="4977"/>
                  <a:pt x="4692" y="4906"/>
                </a:cubicBezTo>
                <a:lnTo>
                  <a:pt x="4144" y="4358"/>
                </a:lnTo>
                <a:cubicBezTo>
                  <a:pt x="4216" y="4239"/>
                  <a:pt x="4311" y="4144"/>
                  <a:pt x="4430" y="4073"/>
                </a:cubicBezTo>
                <a:close/>
                <a:moveTo>
                  <a:pt x="3668" y="6382"/>
                </a:moveTo>
                <a:lnTo>
                  <a:pt x="4358" y="7073"/>
                </a:lnTo>
                <a:lnTo>
                  <a:pt x="3739" y="7025"/>
                </a:lnTo>
                <a:cubicBezTo>
                  <a:pt x="3715" y="6787"/>
                  <a:pt x="3692" y="6597"/>
                  <a:pt x="3668" y="6382"/>
                </a:cubicBezTo>
                <a:close/>
                <a:moveTo>
                  <a:pt x="3668" y="5382"/>
                </a:moveTo>
                <a:lnTo>
                  <a:pt x="5359" y="7073"/>
                </a:lnTo>
                <a:cubicBezTo>
                  <a:pt x="5192" y="7097"/>
                  <a:pt x="5001" y="7097"/>
                  <a:pt x="4835" y="7097"/>
                </a:cubicBezTo>
                <a:lnTo>
                  <a:pt x="3644" y="5930"/>
                </a:lnTo>
                <a:cubicBezTo>
                  <a:pt x="3620" y="5740"/>
                  <a:pt x="3644" y="5573"/>
                  <a:pt x="3668" y="5382"/>
                </a:cubicBezTo>
                <a:close/>
                <a:moveTo>
                  <a:pt x="8273" y="325"/>
                </a:moveTo>
                <a:cubicBezTo>
                  <a:pt x="8419" y="325"/>
                  <a:pt x="8553" y="503"/>
                  <a:pt x="8431" y="643"/>
                </a:cubicBezTo>
                <a:cubicBezTo>
                  <a:pt x="6716" y="2739"/>
                  <a:pt x="8931" y="5073"/>
                  <a:pt x="7026" y="6978"/>
                </a:cubicBezTo>
                <a:cubicBezTo>
                  <a:pt x="6354" y="7650"/>
                  <a:pt x="5625" y="7809"/>
                  <a:pt x="4873" y="7809"/>
                </a:cubicBezTo>
                <a:cubicBezTo>
                  <a:pt x="4194" y="7809"/>
                  <a:pt x="3497" y="7680"/>
                  <a:pt x="2803" y="7680"/>
                </a:cubicBezTo>
                <a:cubicBezTo>
                  <a:pt x="2086" y="7680"/>
                  <a:pt x="1373" y="7819"/>
                  <a:pt x="691" y="8383"/>
                </a:cubicBezTo>
                <a:cubicBezTo>
                  <a:pt x="655" y="8419"/>
                  <a:pt x="608" y="8436"/>
                  <a:pt x="560" y="8436"/>
                </a:cubicBezTo>
                <a:cubicBezTo>
                  <a:pt x="512" y="8436"/>
                  <a:pt x="465" y="8419"/>
                  <a:pt x="429" y="8383"/>
                </a:cubicBezTo>
                <a:cubicBezTo>
                  <a:pt x="334" y="8288"/>
                  <a:pt x="358" y="8145"/>
                  <a:pt x="453" y="8073"/>
                </a:cubicBezTo>
                <a:cubicBezTo>
                  <a:pt x="905" y="7692"/>
                  <a:pt x="1477" y="7430"/>
                  <a:pt x="2072" y="7335"/>
                </a:cubicBezTo>
                <a:cubicBezTo>
                  <a:pt x="2325" y="7295"/>
                  <a:pt x="2574" y="7279"/>
                  <a:pt x="2818" y="7279"/>
                </a:cubicBezTo>
                <a:cubicBezTo>
                  <a:pt x="3548" y="7279"/>
                  <a:pt x="4240" y="7415"/>
                  <a:pt x="4891" y="7415"/>
                </a:cubicBezTo>
                <a:cubicBezTo>
                  <a:pt x="5559" y="7415"/>
                  <a:pt x="6184" y="7272"/>
                  <a:pt x="6764" y="6692"/>
                </a:cubicBezTo>
                <a:cubicBezTo>
                  <a:pt x="8478" y="4977"/>
                  <a:pt x="6311" y="2596"/>
                  <a:pt x="8121" y="405"/>
                </a:cubicBezTo>
                <a:cubicBezTo>
                  <a:pt x="8165" y="348"/>
                  <a:pt x="8220" y="325"/>
                  <a:pt x="8273" y="325"/>
                </a:cubicBezTo>
                <a:close/>
                <a:moveTo>
                  <a:pt x="2580" y="7992"/>
                </a:moveTo>
                <a:cubicBezTo>
                  <a:pt x="2639" y="7992"/>
                  <a:pt x="2700" y="7995"/>
                  <a:pt x="2763" y="8002"/>
                </a:cubicBezTo>
                <a:cubicBezTo>
                  <a:pt x="2763" y="8192"/>
                  <a:pt x="2739" y="8383"/>
                  <a:pt x="2715" y="8597"/>
                </a:cubicBezTo>
                <a:lnTo>
                  <a:pt x="2168" y="8026"/>
                </a:lnTo>
                <a:cubicBezTo>
                  <a:pt x="2302" y="8009"/>
                  <a:pt x="2437" y="7992"/>
                  <a:pt x="2580" y="7992"/>
                </a:cubicBezTo>
                <a:close/>
                <a:moveTo>
                  <a:pt x="1810" y="8121"/>
                </a:moveTo>
                <a:lnTo>
                  <a:pt x="2620" y="8954"/>
                </a:lnTo>
                <a:cubicBezTo>
                  <a:pt x="2572" y="9097"/>
                  <a:pt x="2525" y="9216"/>
                  <a:pt x="2453" y="9359"/>
                </a:cubicBezTo>
                <a:lnTo>
                  <a:pt x="1382" y="8288"/>
                </a:lnTo>
                <a:cubicBezTo>
                  <a:pt x="1525" y="8216"/>
                  <a:pt x="1667" y="8169"/>
                  <a:pt x="1810" y="8121"/>
                </a:cubicBezTo>
                <a:close/>
                <a:moveTo>
                  <a:pt x="8258" y="0"/>
                </a:moveTo>
                <a:cubicBezTo>
                  <a:pt x="8127" y="0"/>
                  <a:pt x="7993" y="56"/>
                  <a:pt x="7883" y="191"/>
                </a:cubicBezTo>
                <a:cubicBezTo>
                  <a:pt x="7311" y="881"/>
                  <a:pt x="7002" y="1763"/>
                  <a:pt x="7026" y="2644"/>
                </a:cubicBezTo>
                <a:cubicBezTo>
                  <a:pt x="6692" y="2620"/>
                  <a:pt x="6335" y="2596"/>
                  <a:pt x="6002" y="2596"/>
                </a:cubicBezTo>
                <a:cubicBezTo>
                  <a:pt x="5992" y="2594"/>
                  <a:pt x="5982" y="2592"/>
                  <a:pt x="5972" y="2592"/>
                </a:cubicBezTo>
                <a:cubicBezTo>
                  <a:pt x="5892" y="2592"/>
                  <a:pt x="5835" y="2678"/>
                  <a:pt x="5835" y="2763"/>
                </a:cubicBezTo>
                <a:cubicBezTo>
                  <a:pt x="5859" y="2834"/>
                  <a:pt x="5930" y="2906"/>
                  <a:pt x="6002" y="2906"/>
                </a:cubicBezTo>
                <a:cubicBezTo>
                  <a:pt x="6335" y="2906"/>
                  <a:pt x="6692" y="2929"/>
                  <a:pt x="7026" y="2977"/>
                </a:cubicBezTo>
                <a:cubicBezTo>
                  <a:pt x="7026" y="3096"/>
                  <a:pt x="7026" y="3239"/>
                  <a:pt x="7050" y="3358"/>
                </a:cubicBezTo>
                <a:cubicBezTo>
                  <a:pt x="6646" y="3325"/>
                  <a:pt x="6268" y="3286"/>
                  <a:pt x="5910" y="3286"/>
                </a:cubicBezTo>
                <a:cubicBezTo>
                  <a:pt x="5232" y="3286"/>
                  <a:pt x="4625" y="3425"/>
                  <a:pt x="4049" y="4001"/>
                </a:cubicBezTo>
                <a:cubicBezTo>
                  <a:pt x="3168" y="4882"/>
                  <a:pt x="3311" y="5859"/>
                  <a:pt x="3406" y="7002"/>
                </a:cubicBezTo>
                <a:cubicBezTo>
                  <a:pt x="3287" y="7002"/>
                  <a:pt x="3144" y="6978"/>
                  <a:pt x="3025" y="6978"/>
                </a:cubicBezTo>
                <a:cubicBezTo>
                  <a:pt x="2906" y="5692"/>
                  <a:pt x="2811" y="4692"/>
                  <a:pt x="3787" y="3739"/>
                </a:cubicBezTo>
                <a:cubicBezTo>
                  <a:pt x="4192" y="3287"/>
                  <a:pt x="4740" y="3001"/>
                  <a:pt x="5335" y="2929"/>
                </a:cubicBezTo>
                <a:cubicBezTo>
                  <a:pt x="5430" y="2929"/>
                  <a:pt x="5478" y="2834"/>
                  <a:pt x="5478" y="2763"/>
                </a:cubicBezTo>
                <a:cubicBezTo>
                  <a:pt x="5454" y="2667"/>
                  <a:pt x="5383" y="2620"/>
                  <a:pt x="5287" y="2620"/>
                </a:cubicBezTo>
                <a:cubicBezTo>
                  <a:pt x="4620" y="2715"/>
                  <a:pt x="4025" y="3025"/>
                  <a:pt x="3549" y="3525"/>
                </a:cubicBezTo>
                <a:cubicBezTo>
                  <a:pt x="2525" y="4549"/>
                  <a:pt x="2572" y="5644"/>
                  <a:pt x="2691" y="7002"/>
                </a:cubicBezTo>
                <a:cubicBezTo>
                  <a:pt x="2660" y="7001"/>
                  <a:pt x="2628" y="7000"/>
                  <a:pt x="2597" y="7000"/>
                </a:cubicBezTo>
                <a:cubicBezTo>
                  <a:pt x="1747" y="7000"/>
                  <a:pt x="904" y="7308"/>
                  <a:pt x="239" y="7859"/>
                </a:cubicBezTo>
                <a:cubicBezTo>
                  <a:pt x="24" y="8050"/>
                  <a:pt x="0" y="8383"/>
                  <a:pt x="215" y="8597"/>
                </a:cubicBezTo>
                <a:cubicBezTo>
                  <a:pt x="313" y="8696"/>
                  <a:pt x="437" y="8743"/>
                  <a:pt x="563" y="8743"/>
                </a:cubicBezTo>
                <a:cubicBezTo>
                  <a:pt x="682" y="8743"/>
                  <a:pt x="802" y="8702"/>
                  <a:pt x="905" y="8621"/>
                </a:cubicBezTo>
                <a:cubicBezTo>
                  <a:pt x="977" y="8573"/>
                  <a:pt x="1024" y="8526"/>
                  <a:pt x="1120" y="8478"/>
                </a:cubicBezTo>
                <a:lnTo>
                  <a:pt x="2310" y="9669"/>
                </a:lnTo>
                <a:cubicBezTo>
                  <a:pt x="2239" y="9740"/>
                  <a:pt x="2191" y="9812"/>
                  <a:pt x="2144" y="9883"/>
                </a:cubicBezTo>
                <a:cubicBezTo>
                  <a:pt x="1826" y="10254"/>
                  <a:pt x="2163" y="10717"/>
                  <a:pt x="2543" y="10717"/>
                </a:cubicBezTo>
                <a:cubicBezTo>
                  <a:pt x="2676" y="10717"/>
                  <a:pt x="2813" y="10661"/>
                  <a:pt x="2930" y="10526"/>
                </a:cubicBezTo>
                <a:cubicBezTo>
                  <a:pt x="3192" y="10193"/>
                  <a:pt x="3430" y="9788"/>
                  <a:pt x="3573" y="9383"/>
                </a:cubicBezTo>
                <a:cubicBezTo>
                  <a:pt x="3596" y="9312"/>
                  <a:pt x="3549" y="9240"/>
                  <a:pt x="3501" y="9193"/>
                </a:cubicBezTo>
                <a:cubicBezTo>
                  <a:pt x="3469" y="9177"/>
                  <a:pt x="3438" y="9169"/>
                  <a:pt x="3408" y="9169"/>
                </a:cubicBezTo>
                <a:cubicBezTo>
                  <a:pt x="3348" y="9169"/>
                  <a:pt x="3295" y="9201"/>
                  <a:pt x="3263" y="9264"/>
                </a:cubicBezTo>
                <a:cubicBezTo>
                  <a:pt x="3144" y="9645"/>
                  <a:pt x="2930" y="10002"/>
                  <a:pt x="2668" y="10312"/>
                </a:cubicBezTo>
                <a:cubicBezTo>
                  <a:pt x="2632" y="10359"/>
                  <a:pt x="2578" y="10383"/>
                  <a:pt x="2525" y="10383"/>
                </a:cubicBezTo>
                <a:cubicBezTo>
                  <a:pt x="2471" y="10383"/>
                  <a:pt x="2418" y="10359"/>
                  <a:pt x="2382" y="10312"/>
                </a:cubicBezTo>
                <a:cubicBezTo>
                  <a:pt x="2310" y="10240"/>
                  <a:pt x="2310" y="10121"/>
                  <a:pt x="2382" y="10050"/>
                </a:cubicBezTo>
                <a:cubicBezTo>
                  <a:pt x="2858" y="9478"/>
                  <a:pt x="3096" y="8740"/>
                  <a:pt x="3073" y="8002"/>
                </a:cubicBezTo>
                <a:cubicBezTo>
                  <a:pt x="3215" y="8002"/>
                  <a:pt x="3334" y="8002"/>
                  <a:pt x="3454" y="8026"/>
                </a:cubicBezTo>
                <a:cubicBezTo>
                  <a:pt x="3454" y="8216"/>
                  <a:pt x="3454" y="8431"/>
                  <a:pt x="3430" y="8621"/>
                </a:cubicBezTo>
                <a:cubicBezTo>
                  <a:pt x="3406" y="8716"/>
                  <a:pt x="3477" y="8788"/>
                  <a:pt x="3573" y="8812"/>
                </a:cubicBezTo>
                <a:cubicBezTo>
                  <a:pt x="3644" y="8812"/>
                  <a:pt x="3715" y="8740"/>
                  <a:pt x="3739" y="8669"/>
                </a:cubicBezTo>
                <a:cubicBezTo>
                  <a:pt x="3763" y="8478"/>
                  <a:pt x="3763" y="8264"/>
                  <a:pt x="3787" y="8073"/>
                </a:cubicBezTo>
                <a:cubicBezTo>
                  <a:pt x="4169" y="8108"/>
                  <a:pt x="4533" y="8139"/>
                  <a:pt x="4883" y="8139"/>
                </a:cubicBezTo>
                <a:cubicBezTo>
                  <a:pt x="5732" y="8139"/>
                  <a:pt x="6498" y="7958"/>
                  <a:pt x="7240" y="7216"/>
                </a:cubicBezTo>
                <a:cubicBezTo>
                  <a:pt x="8312" y="6168"/>
                  <a:pt x="8240" y="5097"/>
                  <a:pt x="8097" y="3739"/>
                </a:cubicBezTo>
                <a:lnTo>
                  <a:pt x="8097" y="3739"/>
                </a:lnTo>
                <a:cubicBezTo>
                  <a:pt x="8130" y="3740"/>
                  <a:pt x="8162" y="3740"/>
                  <a:pt x="8195" y="3740"/>
                </a:cubicBezTo>
                <a:cubicBezTo>
                  <a:pt x="9064" y="3740"/>
                  <a:pt x="9884" y="3433"/>
                  <a:pt x="10550" y="2882"/>
                </a:cubicBezTo>
                <a:cubicBezTo>
                  <a:pt x="10788" y="2691"/>
                  <a:pt x="10812" y="2358"/>
                  <a:pt x="10598" y="2144"/>
                </a:cubicBezTo>
                <a:lnTo>
                  <a:pt x="10598" y="2120"/>
                </a:lnTo>
                <a:cubicBezTo>
                  <a:pt x="10499" y="2021"/>
                  <a:pt x="10376" y="1974"/>
                  <a:pt x="10249" y="1974"/>
                </a:cubicBezTo>
                <a:cubicBezTo>
                  <a:pt x="10131" y="1974"/>
                  <a:pt x="10011" y="2015"/>
                  <a:pt x="9907" y="2096"/>
                </a:cubicBezTo>
                <a:cubicBezTo>
                  <a:pt x="9836" y="2144"/>
                  <a:pt x="9764" y="2215"/>
                  <a:pt x="9693" y="2263"/>
                </a:cubicBezTo>
                <a:lnTo>
                  <a:pt x="8502" y="1072"/>
                </a:lnTo>
                <a:cubicBezTo>
                  <a:pt x="8550" y="977"/>
                  <a:pt x="8597" y="905"/>
                  <a:pt x="8669" y="858"/>
                </a:cubicBezTo>
                <a:cubicBezTo>
                  <a:pt x="8987" y="468"/>
                  <a:pt x="8635" y="0"/>
                  <a:pt x="82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7" name="Google Shape;1147;p60"/>
          <p:cNvGrpSpPr/>
          <p:nvPr/>
        </p:nvGrpSpPr>
        <p:grpSpPr>
          <a:xfrm>
            <a:off x="4021720" y="1557989"/>
            <a:ext cx="357439" cy="359051"/>
            <a:chOff x="4021720" y="1557989"/>
            <a:chExt cx="357439" cy="359051"/>
          </a:xfrm>
        </p:grpSpPr>
        <p:sp>
          <p:nvSpPr>
            <p:cNvPr id="1148" name="Google Shape;1148;p60"/>
            <p:cNvSpPr/>
            <p:nvPr/>
          </p:nvSpPr>
          <p:spPr>
            <a:xfrm>
              <a:off x="4021720" y="1557989"/>
              <a:ext cx="357439" cy="359051"/>
            </a:xfrm>
            <a:custGeom>
              <a:rect b="b" l="l" r="r" t="t"/>
              <a:pathLst>
                <a:path extrusionOk="0" h="10694" w="10646">
                  <a:moveTo>
                    <a:pt x="9383" y="2882"/>
                  </a:moveTo>
                  <a:lnTo>
                    <a:pt x="9383" y="3216"/>
                  </a:lnTo>
                  <a:lnTo>
                    <a:pt x="6787" y="3216"/>
                  </a:lnTo>
                  <a:cubicBezTo>
                    <a:pt x="6787" y="3097"/>
                    <a:pt x="6787" y="3001"/>
                    <a:pt x="6787" y="2882"/>
                  </a:cubicBezTo>
                  <a:close/>
                  <a:moveTo>
                    <a:pt x="7602" y="4165"/>
                  </a:moveTo>
                  <a:cubicBezTo>
                    <a:pt x="7683" y="4165"/>
                    <a:pt x="7740" y="4250"/>
                    <a:pt x="7740" y="4335"/>
                  </a:cubicBezTo>
                  <a:lnTo>
                    <a:pt x="7740" y="4502"/>
                  </a:lnTo>
                  <a:cubicBezTo>
                    <a:pt x="7692" y="4490"/>
                    <a:pt x="7638" y="4484"/>
                    <a:pt x="7582" y="4484"/>
                  </a:cubicBezTo>
                  <a:cubicBezTo>
                    <a:pt x="7525" y="4484"/>
                    <a:pt x="7466" y="4490"/>
                    <a:pt x="7406" y="4502"/>
                  </a:cubicBezTo>
                  <a:lnTo>
                    <a:pt x="7406" y="4335"/>
                  </a:lnTo>
                  <a:cubicBezTo>
                    <a:pt x="7406" y="4240"/>
                    <a:pt x="7478" y="4168"/>
                    <a:pt x="7573" y="4168"/>
                  </a:cubicBezTo>
                  <a:cubicBezTo>
                    <a:pt x="7583" y="4166"/>
                    <a:pt x="7593" y="4165"/>
                    <a:pt x="7602" y="4165"/>
                  </a:cubicBezTo>
                  <a:close/>
                  <a:moveTo>
                    <a:pt x="4834" y="5883"/>
                  </a:moveTo>
                  <a:lnTo>
                    <a:pt x="4834" y="6455"/>
                  </a:lnTo>
                  <a:lnTo>
                    <a:pt x="2548" y="6431"/>
                  </a:lnTo>
                  <a:lnTo>
                    <a:pt x="2548" y="5883"/>
                  </a:lnTo>
                  <a:cubicBezTo>
                    <a:pt x="2917" y="6026"/>
                    <a:pt x="3304" y="6097"/>
                    <a:pt x="3691" y="6097"/>
                  </a:cubicBezTo>
                  <a:cubicBezTo>
                    <a:pt x="4078" y="6097"/>
                    <a:pt x="4465" y="6026"/>
                    <a:pt x="4834" y="5883"/>
                  </a:cubicBezTo>
                  <a:close/>
                  <a:moveTo>
                    <a:pt x="7589" y="4799"/>
                  </a:moveTo>
                  <a:cubicBezTo>
                    <a:pt x="7867" y="4799"/>
                    <a:pt x="8151" y="4905"/>
                    <a:pt x="8383" y="5145"/>
                  </a:cubicBezTo>
                  <a:cubicBezTo>
                    <a:pt x="9121" y="5859"/>
                    <a:pt x="8597" y="7074"/>
                    <a:pt x="7597" y="7074"/>
                  </a:cubicBezTo>
                  <a:cubicBezTo>
                    <a:pt x="6954" y="7074"/>
                    <a:pt x="6454" y="6574"/>
                    <a:pt x="6454" y="5954"/>
                  </a:cubicBezTo>
                  <a:cubicBezTo>
                    <a:pt x="6454" y="5262"/>
                    <a:pt x="7008" y="4799"/>
                    <a:pt x="7589" y="4799"/>
                  </a:cubicBezTo>
                  <a:close/>
                  <a:moveTo>
                    <a:pt x="5168" y="6764"/>
                  </a:moveTo>
                  <a:lnTo>
                    <a:pt x="5168" y="7098"/>
                  </a:lnTo>
                  <a:lnTo>
                    <a:pt x="2239" y="7074"/>
                  </a:lnTo>
                  <a:lnTo>
                    <a:pt x="2239" y="6764"/>
                  </a:lnTo>
                  <a:close/>
                  <a:moveTo>
                    <a:pt x="3713" y="278"/>
                  </a:moveTo>
                  <a:cubicBezTo>
                    <a:pt x="4278" y="278"/>
                    <a:pt x="4848" y="453"/>
                    <a:pt x="5334" y="811"/>
                  </a:cubicBezTo>
                  <a:cubicBezTo>
                    <a:pt x="6525" y="1692"/>
                    <a:pt x="6811" y="3311"/>
                    <a:pt x="6025" y="4549"/>
                  </a:cubicBezTo>
                  <a:cubicBezTo>
                    <a:pt x="5977" y="4621"/>
                    <a:pt x="5977" y="4716"/>
                    <a:pt x="6049" y="4764"/>
                  </a:cubicBezTo>
                  <a:cubicBezTo>
                    <a:pt x="6083" y="4781"/>
                    <a:pt x="6116" y="4789"/>
                    <a:pt x="6148" y="4789"/>
                  </a:cubicBezTo>
                  <a:cubicBezTo>
                    <a:pt x="6206" y="4789"/>
                    <a:pt x="6256" y="4762"/>
                    <a:pt x="6287" y="4716"/>
                  </a:cubicBezTo>
                  <a:cubicBezTo>
                    <a:pt x="6478" y="4335"/>
                    <a:pt x="6620" y="3930"/>
                    <a:pt x="6740" y="3525"/>
                  </a:cubicBezTo>
                  <a:lnTo>
                    <a:pt x="9383" y="3525"/>
                  </a:lnTo>
                  <a:lnTo>
                    <a:pt x="9383" y="7741"/>
                  </a:lnTo>
                  <a:lnTo>
                    <a:pt x="8049" y="7741"/>
                  </a:lnTo>
                  <a:lnTo>
                    <a:pt x="8049" y="7312"/>
                  </a:lnTo>
                  <a:cubicBezTo>
                    <a:pt x="8645" y="7121"/>
                    <a:pt x="9026" y="6574"/>
                    <a:pt x="9026" y="5954"/>
                  </a:cubicBezTo>
                  <a:lnTo>
                    <a:pt x="9050" y="5954"/>
                  </a:lnTo>
                  <a:cubicBezTo>
                    <a:pt x="9026" y="5335"/>
                    <a:pt x="8645" y="4788"/>
                    <a:pt x="8073" y="4573"/>
                  </a:cubicBezTo>
                  <a:lnTo>
                    <a:pt x="8073" y="4335"/>
                  </a:lnTo>
                  <a:cubicBezTo>
                    <a:pt x="8073" y="4014"/>
                    <a:pt x="7829" y="3853"/>
                    <a:pt x="7585" y="3853"/>
                  </a:cubicBezTo>
                  <a:cubicBezTo>
                    <a:pt x="7341" y="3853"/>
                    <a:pt x="7097" y="4014"/>
                    <a:pt x="7097" y="4335"/>
                  </a:cubicBezTo>
                  <a:lnTo>
                    <a:pt x="7097" y="4573"/>
                  </a:lnTo>
                  <a:cubicBezTo>
                    <a:pt x="5811" y="5026"/>
                    <a:pt x="5811" y="6859"/>
                    <a:pt x="7097" y="7312"/>
                  </a:cubicBezTo>
                  <a:lnTo>
                    <a:pt x="7097" y="7741"/>
                  </a:lnTo>
                  <a:lnTo>
                    <a:pt x="4191" y="7741"/>
                  </a:lnTo>
                  <a:lnTo>
                    <a:pt x="4191" y="7407"/>
                  </a:lnTo>
                  <a:lnTo>
                    <a:pt x="5311" y="7407"/>
                  </a:lnTo>
                  <a:cubicBezTo>
                    <a:pt x="5406" y="7407"/>
                    <a:pt x="5477" y="7336"/>
                    <a:pt x="5477" y="7240"/>
                  </a:cubicBezTo>
                  <a:lnTo>
                    <a:pt x="5477" y="6597"/>
                  </a:lnTo>
                  <a:cubicBezTo>
                    <a:pt x="5477" y="6597"/>
                    <a:pt x="5406" y="6455"/>
                    <a:pt x="5311" y="6455"/>
                  </a:cubicBezTo>
                  <a:lnTo>
                    <a:pt x="5144" y="6455"/>
                  </a:lnTo>
                  <a:lnTo>
                    <a:pt x="5144" y="5740"/>
                  </a:lnTo>
                  <a:cubicBezTo>
                    <a:pt x="5382" y="5621"/>
                    <a:pt x="5620" y="5454"/>
                    <a:pt x="5811" y="5264"/>
                  </a:cubicBezTo>
                  <a:cubicBezTo>
                    <a:pt x="5939" y="5154"/>
                    <a:pt x="5842" y="5002"/>
                    <a:pt x="5715" y="5002"/>
                  </a:cubicBezTo>
                  <a:cubicBezTo>
                    <a:pt x="5676" y="5002"/>
                    <a:pt x="5635" y="5016"/>
                    <a:pt x="5596" y="5050"/>
                  </a:cubicBezTo>
                  <a:cubicBezTo>
                    <a:pt x="5072" y="5550"/>
                    <a:pt x="4394" y="5800"/>
                    <a:pt x="3712" y="5800"/>
                  </a:cubicBezTo>
                  <a:cubicBezTo>
                    <a:pt x="3030" y="5800"/>
                    <a:pt x="2346" y="5550"/>
                    <a:pt x="1810" y="5050"/>
                  </a:cubicBezTo>
                  <a:cubicBezTo>
                    <a:pt x="762" y="4049"/>
                    <a:pt x="643" y="2406"/>
                    <a:pt x="1596" y="1287"/>
                  </a:cubicBezTo>
                  <a:cubicBezTo>
                    <a:pt x="2137" y="620"/>
                    <a:pt x="2921" y="278"/>
                    <a:pt x="3713" y="278"/>
                  </a:cubicBezTo>
                  <a:close/>
                  <a:moveTo>
                    <a:pt x="9383" y="8026"/>
                  </a:moveTo>
                  <a:lnTo>
                    <a:pt x="9383" y="8360"/>
                  </a:lnTo>
                  <a:lnTo>
                    <a:pt x="8073" y="8360"/>
                  </a:lnTo>
                  <a:lnTo>
                    <a:pt x="8073" y="8026"/>
                  </a:lnTo>
                  <a:close/>
                  <a:moveTo>
                    <a:pt x="3215" y="8050"/>
                  </a:moveTo>
                  <a:lnTo>
                    <a:pt x="3215" y="8384"/>
                  </a:lnTo>
                  <a:lnTo>
                    <a:pt x="953" y="8384"/>
                  </a:lnTo>
                  <a:lnTo>
                    <a:pt x="953" y="8050"/>
                  </a:lnTo>
                  <a:close/>
                  <a:moveTo>
                    <a:pt x="7097" y="8050"/>
                  </a:moveTo>
                  <a:lnTo>
                    <a:pt x="7097" y="8384"/>
                  </a:lnTo>
                  <a:lnTo>
                    <a:pt x="4191" y="8384"/>
                  </a:lnTo>
                  <a:lnTo>
                    <a:pt x="4191" y="8050"/>
                  </a:lnTo>
                  <a:close/>
                  <a:moveTo>
                    <a:pt x="619" y="2859"/>
                  </a:moveTo>
                  <a:lnTo>
                    <a:pt x="619" y="5526"/>
                  </a:lnTo>
                  <a:cubicBezTo>
                    <a:pt x="619" y="5597"/>
                    <a:pt x="667" y="5669"/>
                    <a:pt x="762" y="5693"/>
                  </a:cubicBezTo>
                  <a:cubicBezTo>
                    <a:pt x="857" y="5693"/>
                    <a:pt x="929" y="5621"/>
                    <a:pt x="929" y="5526"/>
                  </a:cubicBezTo>
                  <a:lnTo>
                    <a:pt x="929" y="4383"/>
                  </a:lnTo>
                  <a:cubicBezTo>
                    <a:pt x="1215" y="4978"/>
                    <a:pt x="1667" y="5454"/>
                    <a:pt x="2239" y="5764"/>
                  </a:cubicBezTo>
                  <a:lnTo>
                    <a:pt x="2239" y="6455"/>
                  </a:lnTo>
                  <a:lnTo>
                    <a:pt x="2072" y="6455"/>
                  </a:lnTo>
                  <a:cubicBezTo>
                    <a:pt x="1977" y="6455"/>
                    <a:pt x="1905" y="6526"/>
                    <a:pt x="1905" y="6621"/>
                  </a:cubicBezTo>
                  <a:lnTo>
                    <a:pt x="1905" y="7264"/>
                  </a:lnTo>
                  <a:cubicBezTo>
                    <a:pt x="1905" y="7336"/>
                    <a:pt x="1977" y="7407"/>
                    <a:pt x="2072" y="7407"/>
                  </a:cubicBezTo>
                  <a:lnTo>
                    <a:pt x="3239" y="7407"/>
                  </a:lnTo>
                  <a:lnTo>
                    <a:pt x="3239" y="7741"/>
                  </a:lnTo>
                  <a:lnTo>
                    <a:pt x="929" y="7741"/>
                  </a:lnTo>
                  <a:lnTo>
                    <a:pt x="929" y="6240"/>
                  </a:lnTo>
                  <a:cubicBezTo>
                    <a:pt x="929" y="6145"/>
                    <a:pt x="881" y="6097"/>
                    <a:pt x="810" y="6074"/>
                  </a:cubicBezTo>
                  <a:cubicBezTo>
                    <a:pt x="714" y="6074"/>
                    <a:pt x="619" y="6145"/>
                    <a:pt x="619" y="6240"/>
                  </a:cubicBezTo>
                  <a:lnTo>
                    <a:pt x="619" y="8407"/>
                  </a:lnTo>
                  <a:lnTo>
                    <a:pt x="286" y="8407"/>
                  </a:lnTo>
                  <a:lnTo>
                    <a:pt x="286" y="2859"/>
                  </a:lnTo>
                  <a:close/>
                  <a:moveTo>
                    <a:pt x="10359" y="2597"/>
                  </a:moveTo>
                  <a:lnTo>
                    <a:pt x="10359" y="8645"/>
                  </a:lnTo>
                  <a:lnTo>
                    <a:pt x="9692" y="8645"/>
                  </a:lnTo>
                  <a:lnTo>
                    <a:pt x="9692" y="2597"/>
                  </a:lnTo>
                  <a:close/>
                  <a:moveTo>
                    <a:pt x="4525" y="8693"/>
                  </a:moveTo>
                  <a:lnTo>
                    <a:pt x="4525" y="9503"/>
                  </a:lnTo>
                  <a:cubicBezTo>
                    <a:pt x="4525" y="9574"/>
                    <a:pt x="4453" y="9646"/>
                    <a:pt x="4382" y="9670"/>
                  </a:cubicBezTo>
                  <a:cubicBezTo>
                    <a:pt x="4287" y="9670"/>
                    <a:pt x="4191" y="9598"/>
                    <a:pt x="4191" y="9503"/>
                  </a:cubicBezTo>
                  <a:lnTo>
                    <a:pt x="4191" y="8693"/>
                  </a:lnTo>
                  <a:close/>
                  <a:moveTo>
                    <a:pt x="7097" y="8693"/>
                  </a:moveTo>
                  <a:lnTo>
                    <a:pt x="7097" y="9503"/>
                  </a:lnTo>
                  <a:cubicBezTo>
                    <a:pt x="7097" y="9598"/>
                    <a:pt x="7001" y="9670"/>
                    <a:pt x="6906" y="9670"/>
                  </a:cubicBezTo>
                  <a:cubicBezTo>
                    <a:pt x="6835" y="9646"/>
                    <a:pt x="6787" y="9574"/>
                    <a:pt x="6787" y="9503"/>
                  </a:cubicBezTo>
                  <a:lnTo>
                    <a:pt x="6763" y="9503"/>
                  </a:lnTo>
                  <a:lnTo>
                    <a:pt x="6763" y="8693"/>
                  </a:lnTo>
                  <a:close/>
                  <a:moveTo>
                    <a:pt x="3882" y="7407"/>
                  </a:moveTo>
                  <a:lnTo>
                    <a:pt x="3882" y="9479"/>
                  </a:lnTo>
                  <a:cubicBezTo>
                    <a:pt x="3858" y="9741"/>
                    <a:pt x="4048" y="9955"/>
                    <a:pt x="4310" y="9979"/>
                  </a:cubicBezTo>
                  <a:cubicBezTo>
                    <a:pt x="4324" y="9980"/>
                    <a:pt x="4337" y="9981"/>
                    <a:pt x="4350" y="9981"/>
                  </a:cubicBezTo>
                  <a:cubicBezTo>
                    <a:pt x="4618" y="9981"/>
                    <a:pt x="4834" y="9753"/>
                    <a:pt x="4834" y="9503"/>
                  </a:cubicBezTo>
                  <a:lnTo>
                    <a:pt x="4834" y="8693"/>
                  </a:lnTo>
                  <a:lnTo>
                    <a:pt x="5168" y="8693"/>
                  </a:lnTo>
                  <a:lnTo>
                    <a:pt x="5168" y="9503"/>
                  </a:lnTo>
                  <a:cubicBezTo>
                    <a:pt x="5168" y="9955"/>
                    <a:pt x="4787" y="10312"/>
                    <a:pt x="4334" y="10312"/>
                  </a:cubicBezTo>
                  <a:cubicBezTo>
                    <a:pt x="3882" y="10289"/>
                    <a:pt x="3525" y="9931"/>
                    <a:pt x="3525" y="9479"/>
                  </a:cubicBezTo>
                  <a:lnTo>
                    <a:pt x="3525" y="7407"/>
                  </a:lnTo>
                  <a:close/>
                  <a:moveTo>
                    <a:pt x="3691" y="1"/>
                  </a:moveTo>
                  <a:cubicBezTo>
                    <a:pt x="2191" y="1"/>
                    <a:pt x="905" y="1096"/>
                    <a:pt x="667" y="2597"/>
                  </a:cubicBezTo>
                  <a:lnTo>
                    <a:pt x="286" y="2597"/>
                  </a:lnTo>
                  <a:cubicBezTo>
                    <a:pt x="119" y="2597"/>
                    <a:pt x="0" y="2716"/>
                    <a:pt x="0" y="2882"/>
                  </a:cubicBezTo>
                  <a:lnTo>
                    <a:pt x="0" y="8407"/>
                  </a:lnTo>
                  <a:cubicBezTo>
                    <a:pt x="0" y="8574"/>
                    <a:pt x="119" y="8717"/>
                    <a:pt x="286" y="8717"/>
                  </a:cubicBezTo>
                  <a:lnTo>
                    <a:pt x="3239" y="8717"/>
                  </a:lnTo>
                  <a:lnTo>
                    <a:pt x="3239" y="9503"/>
                  </a:lnTo>
                  <a:cubicBezTo>
                    <a:pt x="3191" y="10295"/>
                    <a:pt x="3777" y="10694"/>
                    <a:pt x="4365" y="10694"/>
                  </a:cubicBezTo>
                  <a:cubicBezTo>
                    <a:pt x="4944" y="10694"/>
                    <a:pt x="5525" y="10307"/>
                    <a:pt x="5501" y="9527"/>
                  </a:cubicBezTo>
                  <a:lnTo>
                    <a:pt x="5501" y="8717"/>
                  </a:lnTo>
                  <a:lnTo>
                    <a:pt x="5835" y="8717"/>
                  </a:lnTo>
                  <a:lnTo>
                    <a:pt x="5835" y="9527"/>
                  </a:lnTo>
                  <a:cubicBezTo>
                    <a:pt x="5811" y="9717"/>
                    <a:pt x="5882" y="9908"/>
                    <a:pt x="5977" y="10074"/>
                  </a:cubicBezTo>
                  <a:cubicBezTo>
                    <a:pt x="6008" y="10135"/>
                    <a:pt x="6055" y="10159"/>
                    <a:pt x="6102" y="10159"/>
                  </a:cubicBezTo>
                  <a:cubicBezTo>
                    <a:pt x="6203" y="10159"/>
                    <a:pt x="6304" y="10045"/>
                    <a:pt x="6239" y="9931"/>
                  </a:cubicBezTo>
                  <a:cubicBezTo>
                    <a:pt x="6168" y="9789"/>
                    <a:pt x="6144" y="9670"/>
                    <a:pt x="6144" y="9527"/>
                  </a:cubicBezTo>
                  <a:lnTo>
                    <a:pt x="6144" y="8717"/>
                  </a:lnTo>
                  <a:lnTo>
                    <a:pt x="6478" y="8717"/>
                  </a:lnTo>
                  <a:lnTo>
                    <a:pt x="6478" y="9527"/>
                  </a:lnTo>
                  <a:cubicBezTo>
                    <a:pt x="6478" y="9789"/>
                    <a:pt x="6644" y="10003"/>
                    <a:pt x="6906" y="10027"/>
                  </a:cubicBezTo>
                  <a:cubicBezTo>
                    <a:pt x="6921" y="10028"/>
                    <a:pt x="6935" y="10029"/>
                    <a:pt x="6949" y="10029"/>
                  </a:cubicBezTo>
                  <a:cubicBezTo>
                    <a:pt x="7216" y="10029"/>
                    <a:pt x="7430" y="9822"/>
                    <a:pt x="7430" y="9550"/>
                  </a:cubicBezTo>
                  <a:lnTo>
                    <a:pt x="7430" y="7407"/>
                  </a:lnTo>
                  <a:lnTo>
                    <a:pt x="7764" y="7407"/>
                  </a:lnTo>
                  <a:lnTo>
                    <a:pt x="7764" y="9812"/>
                  </a:lnTo>
                  <a:cubicBezTo>
                    <a:pt x="7764" y="9860"/>
                    <a:pt x="7740" y="9908"/>
                    <a:pt x="7716" y="9931"/>
                  </a:cubicBezTo>
                  <a:cubicBezTo>
                    <a:pt x="7527" y="10172"/>
                    <a:pt x="7240" y="10301"/>
                    <a:pt x="6951" y="10301"/>
                  </a:cubicBezTo>
                  <a:cubicBezTo>
                    <a:pt x="6839" y="10301"/>
                    <a:pt x="6727" y="10281"/>
                    <a:pt x="6620" y="10241"/>
                  </a:cubicBezTo>
                  <a:lnTo>
                    <a:pt x="6597" y="10241"/>
                  </a:lnTo>
                  <a:cubicBezTo>
                    <a:pt x="6406" y="10312"/>
                    <a:pt x="6454" y="10503"/>
                    <a:pt x="6573" y="10527"/>
                  </a:cubicBezTo>
                  <a:cubicBezTo>
                    <a:pt x="6700" y="10567"/>
                    <a:pt x="6830" y="10587"/>
                    <a:pt x="6960" y="10587"/>
                  </a:cubicBezTo>
                  <a:cubicBezTo>
                    <a:pt x="7362" y="10587"/>
                    <a:pt x="7755" y="10399"/>
                    <a:pt x="8025" y="10074"/>
                  </a:cubicBezTo>
                  <a:cubicBezTo>
                    <a:pt x="8049" y="10027"/>
                    <a:pt x="8073" y="9979"/>
                    <a:pt x="8073" y="9931"/>
                  </a:cubicBezTo>
                  <a:lnTo>
                    <a:pt x="8073" y="8693"/>
                  </a:lnTo>
                  <a:lnTo>
                    <a:pt x="9383" y="8693"/>
                  </a:lnTo>
                  <a:cubicBezTo>
                    <a:pt x="9383" y="8860"/>
                    <a:pt x="9502" y="8979"/>
                    <a:pt x="9669" y="8979"/>
                  </a:cubicBezTo>
                  <a:lnTo>
                    <a:pt x="10359" y="8979"/>
                  </a:lnTo>
                  <a:cubicBezTo>
                    <a:pt x="10526" y="8979"/>
                    <a:pt x="10645" y="8860"/>
                    <a:pt x="10645" y="8693"/>
                  </a:cubicBezTo>
                  <a:lnTo>
                    <a:pt x="10645" y="2668"/>
                  </a:lnTo>
                  <a:cubicBezTo>
                    <a:pt x="10645" y="2478"/>
                    <a:pt x="10526" y="2335"/>
                    <a:pt x="10359" y="2287"/>
                  </a:cubicBezTo>
                  <a:lnTo>
                    <a:pt x="9692" y="2287"/>
                  </a:lnTo>
                  <a:cubicBezTo>
                    <a:pt x="9526" y="2287"/>
                    <a:pt x="9383" y="2430"/>
                    <a:pt x="9383" y="2597"/>
                  </a:cubicBezTo>
                  <a:lnTo>
                    <a:pt x="6716" y="2597"/>
                  </a:lnTo>
                  <a:cubicBezTo>
                    <a:pt x="6478" y="1096"/>
                    <a:pt x="5192" y="1"/>
                    <a:pt x="3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60"/>
            <p:cNvSpPr/>
            <p:nvPr/>
          </p:nvSpPr>
          <p:spPr>
            <a:xfrm>
              <a:off x="4037701" y="1578806"/>
              <a:ext cx="190337" cy="162973"/>
            </a:xfrm>
            <a:custGeom>
              <a:rect b="b" l="l" r="r" t="t"/>
              <a:pathLst>
                <a:path extrusionOk="0" h="4854" w="5669">
                  <a:moveTo>
                    <a:pt x="3382" y="310"/>
                  </a:moveTo>
                  <a:cubicBezTo>
                    <a:pt x="3834" y="333"/>
                    <a:pt x="4263" y="524"/>
                    <a:pt x="4596" y="810"/>
                  </a:cubicBezTo>
                  <a:lnTo>
                    <a:pt x="4501" y="929"/>
                  </a:lnTo>
                  <a:cubicBezTo>
                    <a:pt x="4430" y="976"/>
                    <a:pt x="4430" y="1072"/>
                    <a:pt x="4477" y="1143"/>
                  </a:cubicBezTo>
                  <a:cubicBezTo>
                    <a:pt x="4504" y="1182"/>
                    <a:pt x="4552" y="1200"/>
                    <a:pt x="4601" y="1200"/>
                  </a:cubicBezTo>
                  <a:cubicBezTo>
                    <a:pt x="4642" y="1200"/>
                    <a:pt x="4683" y="1188"/>
                    <a:pt x="4716" y="1167"/>
                  </a:cubicBezTo>
                  <a:lnTo>
                    <a:pt x="4835" y="1048"/>
                  </a:lnTo>
                  <a:cubicBezTo>
                    <a:pt x="5120" y="1381"/>
                    <a:pt x="5287" y="1810"/>
                    <a:pt x="5335" y="2262"/>
                  </a:cubicBezTo>
                  <a:lnTo>
                    <a:pt x="5168" y="2262"/>
                  </a:lnTo>
                  <a:cubicBezTo>
                    <a:pt x="5097" y="2262"/>
                    <a:pt x="5025" y="2310"/>
                    <a:pt x="5001" y="2405"/>
                  </a:cubicBezTo>
                  <a:cubicBezTo>
                    <a:pt x="5001" y="2477"/>
                    <a:pt x="5073" y="2572"/>
                    <a:pt x="5168" y="2572"/>
                  </a:cubicBezTo>
                  <a:lnTo>
                    <a:pt x="5335" y="2572"/>
                  </a:lnTo>
                  <a:cubicBezTo>
                    <a:pt x="5287" y="3024"/>
                    <a:pt x="5120" y="3453"/>
                    <a:pt x="4835" y="3787"/>
                  </a:cubicBezTo>
                  <a:lnTo>
                    <a:pt x="4716" y="3667"/>
                  </a:lnTo>
                  <a:cubicBezTo>
                    <a:pt x="4686" y="3638"/>
                    <a:pt x="4647" y="3624"/>
                    <a:pt x="4609" y="3624"/>
                  </a:cubicBezTo>
                  <a:cubicBezTo>
                    <a:pt x="4557" y="3624"/>
                    <a:pt x="4505" y="3650"/>
                    <a:pt x="4477" y="3691"/>
                  </a:cubicBezTo>
                  <a:cubicBezTo>
                    <a:pt x="4430" y="3739"/>
                    <a:pt x="4430" y="3834"/>
                    <a:pt x="4501" y="3906"/>
                  </a:cubicBezTo>
                  <a:lnTo>
                    <a:pt x="4596" y="4001"/>
                  </a:lnTo>
                  <a:cubicBezTo>
                    <a:pt x="4204" y="4346"/>
                    <a:pt x="3715" y="4519"/>
                    <a:pt x="3227" y="4519"/>
                  </a:cubicBezTo>
                  <a:cubicBezTo>
                    <a:pt x="2744" y="4519"/>
                    <a:pt x="2260" y="4349"/>
                    <a:pt x="1869" y="4011"/>
                  </a:cubicBezTo>
                  <a:lnTo>
                    <a:pt x="1869" y="4011"/>
                  </a:lnTo>
                  <a:lnTo>
                    <a:pt x="1953" y="3906"/>
                  </a:lnTo>
                  <a:cubicBezTo>
                    <a:pt x="2025" y="3858"/>
                    <a:pt x="2025" y="3763"/>
                    <a:pt x="1977" y="3691"/>
                  </a:cubicBezTo>
                  <a:cubicBezTo>
                    <a:pt x="1941" y="3656"/>
                    <a:pt x="1899" y="3638"/>
                    <a:pt x="1858" y="3638"/>
                  </a:cubicBezTo>
                  <a:cubicBezTo>
                    <a:pt x="1816" y="3638"/>
                    <a:pt x="1774" y="3656"/>
                    <a:pt x="1739" y="3691"/>
                  </a:cubicBezTo>
                  <a:lnTo>
                    <a:pt x="1620" y="3810"/>
                  </a:lnTo>
                  <a:cubicBezTo>
                    <a:pt x="1334" y="3477"/>
                    <a:pt x="1167" y="3048"/>
                    <a:pt x="1120" y="2596"/>
                  </a:cubicBezTo>
                  <a:lnTo>
                    <a:pt x="1286" y="2596"/>
                  </a:lnTo>
                  <a:cubicBezTo>
                    <a:pt x="1358" y="2596"/>
                    <a:pt x="1429" y="2524"/>
                    <a:pt x="1429" y="2453"/>
                  </a:cubicBezTo>
                  <a:cubicBezTo>
                    <a:pt x="1453" y="2358"/>
                    <a:pt x="1405" y="2262"/>
                    <a:pt x="1310" y="2262"/>
                  </a:cubicBezTo>
                  <a:lnTo>
                    <a:pt x="1143" y="2262"/>
                  </a:lnTo>
                  <a:cubicBezTo>
                    <a:pt x="1167" y="1810"/>
                    <a:pt x="1358" y="1381"/>
                    <a:pt x="1643" y="1048"/>
                  </a:cubicBezTo>
                  <a:lnTo>
                    <a:pt x="1763" y="1143"/>
                  </a:lnTo>
                  <a:cubicBezTo>
                    <a:pt x="1789" y="1182"/>
                    <a:pt x="1829" y="1200"/>
                    <a:pt x="1869" y="1200"/>
                  </a:cubicBezTo>
                  <a:cubicBezTo>
                    <a:pt x="1901" y="1200"/>
                    <a:pt x="1932" y="1188"/>
                    <a:pt x="1953" y="1167"/>
                  </a:cubicBezTo>
                  <a:cubicBezTo>
                    <a:pt x="2048" y="1119"/>
                    <a:pt x="2048" y="1000"/>
                    <a:pt x="1977" y="929"/>
                  </a:cubicBezTo>
                  <a:lnTo>
                    <a:pt x="1858" y="810"/>
                  </a:lnTo>
                  <a:cubicBezTo>
                    <a:pt x="2215" y="524"/>
                    <a:pt x="2644" y="357"/>
                    <a:pt x="3096" y="310"/>
                  </a:cubicBezTo>
                  <a:lnTo>
                    <a:pt x="3096" y="476"/>
                  </a:lnTo>
                  <a:cubicBezTo>
                    <a:pt x="3072" y="548"/>
                    <a:pt x="3144" y="619"/>
                    <a:pt x="3215" y="643"/>
                  </a:cubicBezTo>
                  <a:cubicBezTo>
                    <a:pt x="3311" y="643"/>
                    <a:pt x="3382" y="572"/>
                    <a:pt x="3382" y="476"/>
                  </a:cubicBezTo>
                  <a:lnTo>
                    <a:pt x="3382" y="310"/>
                  </a:lnTo>
                  <a:close/>
                  <a:moveTo>
                    <a:pt x="3239" y="0"/>
                  </a:moveTo>
                  <a:cubicBezTo>
                    <a:pt x="1072" y="0"/>
                    <a:pt x="0" y="2620"/>
                    <a:pt x="1524" y="4144"/>
                  </a:cubicBezTo>
                  <a:cubicBezTo>
                    <a:pt x="2015" y="4635"/>
                    <a:pt x="2620" y="4854"/>
                    <a:pt x="3214" y="4854"/>
                  </a:cubicBezTo>
                  <a:cubicBezTo>
                    <a:pt x="4464" y="4854"/>
                    <a:pt x="5668" y="3882"/>
                    <a:pt x="5668" y="2429"/>
                  </a:cubicBezTo>
                  <a:cubicBezTo>
                    <a:pt x="5644" y="1096"/>
                    <a:pt x="4573" y="0"/>
                    <a:pt x="3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60"/>
            <p:cNvSpPr/>
            <p:nvPr/>
          </p:nvSpPr>
          <p:spPr>
            <a:xfrm>
              <a:off x="4126809" y="1640785"/>
              <a:ext cx="66949" cy="35422"/>
            </a:xfrm>
            <a:custGeom>
              <a:rect b="b" l="l" r="r" t="t"/>
              <a:pathLst>
                <a:path extrusionOk="0" h="1055" w="1994">
                  <a:moveTo>
                    <a:pt x="585" y="416"/>
                  </a:moveTo>
                  <a:cubicBezTo>
                    <a:pt x="680" y="416"/>
                    <a:pt x="752" y="488"/>
                    <a:pt x="752" y="583"/>
                  </a:cubicBezTo>
                  <a:cubicBezTo>
                    <a:pt x="752" y="678"/>
                    <a:pt x="680" y="750"/>
                    <a:pt x="585" y="750"/>
                  </a:cubicBezTo>
                  <a:cubicBezTo>
                    <a:pt x="490" y="750"/>
                    <a:pt x="418" y="678"/>
                    <a:pt x="418" y="583"/>
                  </a:cubicBezTo>
                  <a:cubicBezTo>
                    <a:pt x="418" y="488"/>
                    <a:pt x="490" y="416"/>
                    <a:pt x="585" y="416"/>
                  </a:cubicBezTo>
                  <a:close/>
                  <a:moveTo>
                    <a:pt x="1787" y="0"/>
                  </a:moveTo>
                  <a:cubicBezTo>
                    <a:pt x="1769" y="0"/>
                    <a:pt x="1749" y="4"/>
                    <a:pt x="1728" y="12"/>
                  </a:cubicBezTo>
                  <a:lnTo>
                    <a:pt x="942" y="274"/>
                  </a:lnTo>
                  <a:cubicBezTo>
                    <a:pt x="841" y="143"/>
                    <a:pt x="709" y="88"/>
                    <a:pt x="579" y="88"/>
                  </a:cubicBezTo>
                  <a:cubicBezTo>
                    <a:pt x="283" y="88"/>
                    <a:pt x="0" y="378"/>
                    <a:pt x="133" y="726"/>
                  </a:cubicBezTo>
                  <a:cubicBezTo>
                    <a:pt x="205" y="953"/>
                    <a:pt x="389" y="1055"/>
                    <a:pt x="574" y="1055"/>
                  </a:cubicBezTo>
                  <a:cubicBezTo>
                    <a:pt x="816" y="1055"/>
                    <a:pt x="1061" y="880"/>
                    <a:pt x="1061" y="583"/>
                  </a:cubicBezTo>
                  <a:lnTo>
                    <a:pt x="1823" y="297"/>
                  </a:lnTo>
                  <a:cubicBezTo>
                    <a:pt x="1993" y="234"/>
                    <a:pt x="1936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1" name="Google Shape;1151;p60"/>
          <p:cNvGrpSpPr/>
          <p:nvPr/>
        </p:nvGrpSpPr>
        <p:grpSpPr>
          <a:xfrm>
            <a:off x="4768025" y="1557217"/>
            <a:ext cx="388295" cy="358883"/>
            <a:chOff x="4768025" y="1557217"/>
            <a:chExt cx="388295" cy="358883"/>
          </a:xfrm>
        </p:grpSpPr>
        <p:sp>
          <p:nvSpPr>
            <p:cNvPr id="1152" name="Google Shape;1152;p60"/>
            <p:cNvSpPr/>
            <p:nvPr/>
          </p:nvSpPr>
          <p:spPr>
            <a:xfrm>
              <a:off x="4794885" y="1557217"/>
              <a:ext cx="315068" cy="166331"/>
            </a:xfrm>
            <a:custGeom>
              <a:rect b="b" l="l" r="r" t="t"/>
              <a:pathLst>
                <a:path extrusionOk="0" h="4954" w="9384">
                  <a:moveTo>
                    <a:pt x="5168" y="310"/>
                  </a:moveTo>
                  <a:lnTo>
                    <a:pt x="5168" y="643"/>
                  </a:lnTo>
                  <a:lnTo>
                    <a:pt x="4192" y="643"/>
                  </a:lnTo>
                  <a:lnTo>
                    <a:pt x="4192" y="310"/>
                  </a:lnTo>
                  <a:close/>
                  <a:moveTo>
                    <a:pt x="4835" y="953"/>
                  </a:moveTo>
                  <a:lnTo>
                    <a:pt x="4835" y="1286"/>
                  </a:lnTo>
                  <a:lnTo>
                    <a:pt x="4502" y="1286"/>
                  </a:lnTo>
                  <a:lnTo>
                    <a:pt x="4502" y="953"/>
                  </a:lnTo>
                  <a:close/>
                  <a:moveTo>
                    <a:pt x="1048" y="1500"/>
                  </a:moveTo>
                  <a:lnTo>
                    <a:pt x="1287" y="1739"/>
                  </a:lnTo>
                  <a:cubicBezTo>
                    <a:pt x="1072" y="1977"/>
                    <a:pt x="810" y="2215"/>
                    <a:pt x="596" y="2453"/>
                  </a:cubicBezTo>
                  <a:lnTo>
                    <a:pt x="358" y="2215"/>
                  </a:lnTo>
                  <a:lnTo>
                    <a:pt x="1048" y="1500"/>
                  </a:lnTo>
                  <a:close/>
                  <a:moveTo>
                    <a:pt x="8288" y="1500"/>
                  </a:moveTo>
                  <a:lnTo>
                    <a:pt x="8979" y="2215"/>
                  </a:lnTo>
                  <a:lnTo>
                    <a:pt x="8741" y="2453"/>
                  </a:lnTo>
                  <a:lnTo>
                    <a:pt x="8050" y="1739"/>
                  </a:lnTo>
                  <a:lnTo>
                    <a:pt x="8288" y="1500"/>
                  </a:lnTo>
                  <a:close/>
                  <a:moveTo>
                    <a:pt x="1287" y="2191"/>
                  </a:moveTo>
                  <a:lnTo>
                    <a:pt x="1549" y="2477"/>
                  </a:lnTo>
                  <a:cubicBezTo>
                    <a:pt x="1477" y="2548"/>
                    <a:pt x="1382" y="2620"/>
                    <a:pt x="1310" y="2715"/>
                  </a:cubicBezTo>
                  <a:lnTo>
                    <a:pt x="1048" y="2429"/>
                  </a:lnTo>
                  <a:lnTo>
                    <a:pt x="1287" y="2191"/>
                  </a:lnTo>
                  <a:close/>
                  <a:moveTo>
                    <a:pt x="8074" y="2191"/>
                  </a:moveTo>
                  <a:lnTo>
                    <a:pt x="8288" y="2429"/>
                  </a:lnTo>
                  <a:lnTo>
                    <a:pt x="8026" y="2715"/>
                  </a:lnTo>
                  <a:cubicBezTo>
                    <a:pt x="7955" y="2620"/>
                    <a:pt x="7859" y="2548"/>
                    <a:pt x="7788" y="2477"/>
                  </a:cubicBezTo>
                  <a:lnTo>
                    <a:pt x="8074" y="2191"/>
                  </a:lnTo>
                  <a:close/>
                  <a:moveTo>
                    <a:pt x="4049" y="0"/>
                  </a:moveTo>
                  <a:cubicBezTo>
                    <a:pt x="3954" y="0"/>
                    <a:pt x="3906" y="72"/>
                    <a:pt x="3906" y="143"/>
                  </a:cubicBezTo>
                  <a:lnTo>
                    <a:pt x="3906" y="810"/>
                  </a:lnTo>
                  <a:cubicBezTo>
                    <a:pt x="3906" y="881"/>
                    <a:pt x="3954" y="953"/>
                    <a:pt x="4049" y="953"/>
                  </a:cubicBezTo>
                  <a:lnTo>
                    <a:pt x="4216" y="953"/>
                  </a:lnTo>
                  <a:lnTo>
                    <a:pt x="4216" y="1310"/>
                  </a:lnTo>
                  <a:cubicBezTo>
                    <a:pt x="3335" y="1405"/>
                    <a:pt x="2525" y="1739"/>
                    <a:pt x="1834" y="2262"/>
                  </a:cubicBezTo>
                  <a:lnTo>
                    <a:pt x="1525" y="1977"/>
                  </a:lnTo>
                  <a:lnTo>
                    <a:pt x="1644" y="1858"/>
                  </a:lnTo>
                  <a:cubicBezTo>
                    <a:pt x="1715" y="1786"/>
                    <a:pt x="1715" y="1691"/>
                    <a:pt x="1644" y="1619"/>
                  </a:cubicBezTo>
                  <a:lnTo>
                    <a:pt x="1191" y="1167"/>
                  </a:lnTo>
                  <a:cubicBezTo>
                    <a:pt x="1156" y="1143"/>
                    <a:pt x="1114" y="1131"/>
                    <a:pt x="1075" y="1131"/>
                  </a:cubicBezTo>
                  <a:cubicBezTo>
                    <a:pt x="1037" y="1131"/>
                    <a:pt x="1001" y="1143"/>
                    <a:pt x="977" y="1167"/>
                  </a:cubicBezTo>
                  <a:lnTo>
                    <a:pt x="48" y="2096"/>
                  </a:lnTo>
                  <a:cubicBezTo>
                    <a:pt x="1" y="2143"/>
                    <a:pt x="1" y="2239"/>
                    <a:pt x="48" y="2310"/>
                  </a:cubicBezTo>
                  <a:lnTo>
                    <a:pt x="501" y="2763"/>
                  </a:lnTo>
                  <a:cubicBezTo>
                    <a:pt x="525" y="2798"/>
                    <a:pt x="560" y="2816"/>
                    <a:pt x="599" y="2816"/>
                  </a:cubicBezTo>
                  <a:cubicBezTo>
                    <a:pt x="638" y="2816"/>
                    <a:pt x="679" y="2798"/>
                    <a:pt x="715" y="2763"/>
                  </a:cubicBezTo>
                  <a:lnTo>
                    <a:pt x="834" y="2643"/>
                  </a:lnTo>
                  <a:lnTo>
                    <a:pt x="1120" y="2929"/>
                  </a:lnTo>
                  <a:cubicBezTo>
                    <a:pt x="834" y="3239"/>
                    <a:pt x="620" y="3596"/>
                    <a:pt x="429" y="3977"/>
                  </a:cubicBezTo>
                  <a:cubicBezTo>
                    <a:pt x="398" y="4087"/>
                    <a:pt x="491" y="4176"/>
                    <a:pt x="585" y="4176"/>
                  </a:cubicBezTo>
                  <a:cubicBezTo>
                    <a:pt x="634" y="4176"/>
                    <a:pt x="683" y="4153"/>
                    <a:pt x="715" y="4096"/>
                  </a:cubicBezTo>
                  <a:cubicBezTo>
                    <a:pt x="1515" y="2408"/>
                    <a:pt x="3087" y="1598"/>
                    <a:pt x="4652" y="1598"/>
                  </a:cubicBezTo>
                  <a:cubicBezTo>
                    <a:pt x="6489" y="1598"/>
                    <a:pt x="8318" y="2713"/>
                    <a:pt x="8883" y="4834"/>
                  </a:cubicBezTo>
                  <a:cubicBezTo>
                    <a:pt x="8907" y="4906"/>
                    <a:pt x="8979" y="4953"/>
                    <a:pt x="9050" y="4953"/>
                  </a:cubicBezTo>
                  <a:lnTo>
                    <a:pt x="9074" y="4953"/>
                  </a:lnTo>
                  <a:cubicBezTo>
                    <a:pt x="9169" y="4906"/>
                    <a:pt x="9217" y="4834"/>
                    <a:pt x="9193" y="4739"/>
                  </a:cubicBezTo>
                  <a:cubicBezTo>
                    <a:pt x="9002" y="4072"/>
                    <a:pt x="8693" y="3453"/>
                    <a:pt x="8240" y="2929"/>
                  </a:cubicBezTo>
                  <a:lnTo>
                    <a:pt x="8526" y="2643"/>
                  </a:lnTo>
                  <a:lnTo>
                    <a:pt x="8645" y="2763"/>
                  </a:lnTo>
                  <a:cubicBezTo>
                    <a:pt x="8681" y="2798"/>
                    <a:pt x="8723" y="2816"/>
                    <a:pt x="8761" y="2816"/>
                  </a:cubicBezTo>
                  <a:cubicBezTo>
                    <a:pt x="8800" y="2816"/>
                    <a:pt x="8836" y="2798"/>
                    <a:pt x="8860" y="2763"/>
                  </a:cubicBezTo>
                  <a:lnTo>
                    <a:pt x="9312" y="2310"/>
                  </a:lnTo>
                  <a:cubicBezTo>
                    <a:pt x="9384" y="2239"/>
                    <a:pt x="9384" y="2143"/>
                    <a:pt x="9312" y="2096"/>
                  </a:cubicBezTo>
                  <a:lnTo>
                    <a:pt x="8407" y="1167"/>
                  </a:lnTo>
                  <a:cubicBezTo>
                    <a:pt x="8383" y="1143"/>
                    <a:pt x="8342" y="1131"/>
                    <a:pt x="8300" y="1131"/>
                  </a:cubicBezTo>
                  <a:cubicBezTo>
                    <a:pt x="8258" y="1131"/>
                    <a:pt x="8217" y="1143"/>
                    <a:pt x="8193" y="1167"/>
                  </a:cubicBezTo>
                  <a:lnTo>
                    <a:pt x="7740" y="1619"/>
                  </a:lnTo>
                  <a:cubicBezTo>
                    <a:pt x="7669" y="1691"/>
                    <a:pt x="7669" y="1786"/>
                    <a:pt x="7740" y="1858"/>
                  </a:cubicBezTo>
                  <a:lnTo>
                    <a:pt x="7859" y="1977"/>
                  </a:lnTo>
                  <a:lnTo>
                    <a:pt x="7550" y="2262"/>
                  </a:lnTo>
                  <a:cubicBezTo>
                    <a:pt x="6859" y="1739"/>
                    <a:pt x="6049" y="1405"/>
                    <a:pt x="5168" y="1310"/>
                  </a:cubicBezTo>
                  <a:lnTo>
                    <a:pt x="5168" y="953"/>
                  </a:lnTo>
                  <a:lnTo>
                    <a:pt x="5359" y="953"/>
                  </a:lnTo>
                  <a:cubicBezTo>
                    <a:pt x="5430" y="953"/>
                    <a:pt x="5502" y="881"/>
                    <a:pt x="5502" y="810"/>
                  </a:cubicBezTo>
                  <a:lnTo>
                    <a:pt x="5502" y="143"/>
                  </a:lnTo>
                  <a:cubicBezTo>
                    <a:pt x="5502" y="72"/>
                    <a:pt x="5430" y="0"/>
                    <a:pt x="53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60"/>
            <p:cNvSpPr/>
            <p:nvPr/>
          </p:nvSpPr>
          <p:spPr>
            <a:xfrm>
              <a:off x="4924921" y="1698534"/>
              <a:ext cx="86691" cy="80110"/>
            </a:xfrm>
            <a:custGeom>
              <a:rect b="b" l="l" r="r" t="t"/>
              <a:pathLst>
                <a:path extrusionOk="0" h="2386" w="2582">
                  <a:moveTo>
                    <a:pt x="801" y="1485"/>
                  </a:moveTo>
                  <a:cubicBezTo>
                    <a:pt x="957" y="1485"/>
                    <a:pt x="1105" y="1602"/>
                    <a:pt x="1105" y="1792"/>
                  </a:cubicBezTo>
                  <a:cubicBezTo>
                    <a:pt x="1105" y="1959"/>
                    <a:pt x="962" y="2078"/>
                    <a:pt x="795" y="2078"/>
                  </a:cubicBezTo>
                  <a:cubicBezTo>
                    <a:pt x="533" y="2078"/>
                    <a:pt x="414" y="1768"/>
                    <a:pt x="581" y="1578"/>
                  </a:cubicBezTo>
                  <a:cubicBezTo>
                    <a:pt x="644" y="1514"/>
                    <a:pt x="724" y="1485"/>
                    <a:pt x="801" y="1485"/>
                  </a:cubicBezTo>
                  <a:close/>
                  <a:moveTo>
                    <a:pt x="2412" y="0"/>
                  </a:moveTo>
                  <a:cubicBezTo>
                    <a:pt x="2373" y="0"/>
                    <a:pt x="2331" y="18"/>
                    <a:pt x="2296" y="54"/>
                  </a:cubicBezTo>
                  <a:lnTo>
                    <a:pt x="2319" y="54"/>
                  </a:lnTo>
                  <a:lnTo>
                    <a:pt x="1129" y="1245"/>
                  </a:lnTo>
                  <a:cubicBezTo>
                    <a:pt x="1019" y="1178"/>
                    <a:pt x="905" y="1148"/>
                    <a:pt x="796" y="1148"/>
                  </a:cubicBezTo>
                  <a:cubicBezTo>
                    <a:pt x="361" y="1148"/>
                    <a:pt x="0" y="1616"/>
                    <a:pt x="248" y="2054"/>
                  </a:cubicBezTo>
                  <a:cubicBezTo>
                    <a:pt x="371" y="2283"/>
                    <a:pt x="583" y="2386"/>
                    <a:pt x="792" y="2386"/>
                  </a:cubicBezTo>
                  <a:cubicBezTo>
                    <a:pt x="1106" y="2386"/>
                    <a:pt x="1414" y="2154"/>
                    <a:pt x="1414" y="1768"/>
                  </a:cubicBezTo>
                  <a:cubicBezTo>
                    <a:pt x="1414" y="1649"/>
                    <a:pt x="1391" y="1554"/>
                    <a:pt x="1319" y="1459"/>
                  </a:cubicBezTo>
                  <a:lnTo>
                    <a:pt x="2510" y="268"/>
                  </a:lnTo>
                  <a:cubicBezTo>
                    <a:pt x="2581" y="197"/>
                    <a:pt x="2581" y="101"/>
                    <a:pt x="2510" y="54"/>
                  </a:cubicBezTo>
                  <a:cubicBezTo>
                    <a:pt x="2486" y="18"/>
                    <a:pt x="2450" y="0"/>
                    <a:pt x="24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60"/>
            <p:cNvSpPr/>
            <p:nvPr/>
          </p:nvSpPr>
          <p:spPr>
            <a:xfrm>
              <a:off x="4768025" y="1622487"/>
              <a:ext cx="388295" cy="293613"/>
            </a:xfrm>
            <a:custGeom>
              <a:rect b="b" l="l" r="r" t="t"/>
              <a:pathLst>
                <a:path extrusionOk="0" h="8745" w="11565">
                  <a:moveTo>
                    <a:pt x="5635" y="318"/>
                  </a:moveTo>
                  <a:cubicBezTo>
                    <a:pt x="6183" y="342"/>
                    <a:pt x="6730" y="485"/>
                    <a:pt x="7207" y="747"/>
                  </a:cubicBezTo>
                  <a:lnTo>
                    <a:pt x="6969" y="1152"/>
                  </a:lnTo>
                  <a:cubicBezTo>
                    <a:pt x="6921" y="1223"/>
                    <a:pt x="6945" y="1295"/>
                    <a:pt x="6992" y="1342"/>
                  </a:cubicBezTo>
                  <a:cubicBezTo>
                    <a:pt x="7026" y="1376"/>
                    <a:pt x="7069" y="1393"/>
                    <a:pt x="7111" y="1393"/>
                  </a:cubicBezTo>
                  <a:cubicBezTo>
                    <a:pt x="7159" y="1393"/>
                    <a:pt x="7205" y="1370"/>
                    <a:pt x="7231" y="1319"/>
                  </a:cubicBezTo>
                  <a:lnTo>
                    <a:pt x="7492" y="890"/>
                  </a:lnTo>
                  <a:cubicBezTo>
                    <a:pt x="7945" y="1200"/>
                    <a:pt x="8326" y="1581"/>
                    <a:pt x="8636" y="2033"/>
                  </a:cubicBezTo>
                  <a:lnTo>
                    <a:pt x="8207" y="2295"/>
                  </a:lnTo>
                  <a:cubicBezTo>
                    <a:pt x="8135" y="2319"/>
                    <a:pt x="8112" y="2414"/>
                    <a:pt x="8135" y="2486"/>
                  </a:cubicBezTo>
                  <a:cubicBezTo>
                    <a:pt x="8167" y="2549"/>
                    <a:pt x="8220" y="2581"/>
                    <a:pt x="8280" y="2581"/>
                  </a:cubicBezTo>
                  <a:cubicBezTo>
                    <a:pt x="8310" y="2581"/>
                    <a:pt x="8342" y="2573"/>
                    <a:pt x="8374" y="2557"/>
                  </a:cubicBezTo>
                  <a:lnTo>
                    <a:pt x="8802" y="2319"/>
                  </a:lnTo>
                  <a:cubicBezTo>
                    <a:pt x="9112" y="2938"/>
                    <a:pt x="9255" y="3652"/>
                    <a:pt x="9207" y="4343"/>
                  </a:cubicBezTo>
                  <a:cubicBezTo>
                    <a:pt x="9088" y="4438"/>
                    <a:pt x="8969" y="4557"/>
                    <a:pt x="8898" y="4676"/>
                  </a:cubicBezTo>
                  <a:cubicBezTo>
                    <a:pt x="8607" y="4257"/>
                    <a:pt x="8162" y="4056"/>
                    <a:pt x="7721" y="4056"/>
                  </a:cubicBezTo>
                  <a:cubicBezTo>
                    <a:pt x="7185" y="4056"/>
                    <a:pt x="6656" y="4353"/>
                    <a:pt x="6421" y="4915"/>
                  </a:cubicBezTo>
                  <a:cubicBezTo>
                    <a:pt x="6206" y="5439"/>
                    <a:pt x="6326" y="6058"/>
                    <a:pt x="6730" y="6463"/>
                  </a:cubicBezTo>
                  <a:lnTo>
                    <a:pt x="7469" y="7201"/>
                  </a:lnTo>
                  <a:cubicBezTo>
                    <a:pt x="6921" y="7558"/>
                    <a:pt x="6278" y="7749"/>
                    <a:pt x="5635" y="7772"/>
                  </a:cubicBezTo>
                  <a:lnTo>
                    <a:pt x="5635" y="7296"/>
                  </a:lnTo>
                  <a:cubicBezTo>
                    <a:pt x="5635" y="7201"/>
                    <a:pt x="5587" y="7153"/>
                    <a:pt x="5516" y="7129"/>
                  </a:cubicBezTo>
                  <a:cubicBezTo>
                    <a:pt x="5503" y="7126"/>
                    <a:pt x="5491" y="7125"/>
                    <a:pt x="5479" y="7125"/>
                  </a:cubicBezTo>
                  <a:cubicBezTo>
                    <a:pt x="5397" y="7125"/>
                    <a:pt x="5325" y="7189"/>
                    <a:pt x="5325" y="7272"/>
                  </a:cubicBezTo>
                  <a:lnTo>
                    <a:pt x="5325" y="7772"/>
                  </a:lnTo>
                  <a:cubicBezTo>
                    <a:pt x="4778" y="7749"/>
                    <a:pt x="4254" y="7606"/>
                    <a:pt x="3754" y="7344"/>
                  </a:cubicBezTo>
                  <a:lnTo>
                    <a:pt x="3992" y="6939"/>
                  </a:lnTo>
                  <a:cubicBezTo>
                    <a:pt x="4039" y="6867"/>
                    <a:pt x="4016" y="6772"/>
                    <a:pt x="3968" y="6724"/>
                  </a:cubicBezTo>
                  <a:cubicBezTo>
                    <a:pt x="3938" y="6705"/>
                    <a:pt x="3901" y="6693"/>
                    <a:pt x="3863" y="6693"/>
                  </a:cubicBezTo>
                  <a:cubicBezTo>
                    <a:pt x="3810" y="6693"/>
                    <a:pt x="3758" y="6716"/>
                    <a:pt x="3730" y="6772"/>
                  </a:cubicBezTo>
                  <a:lnTo>
                    <a:pt x="3492" y="7201"/>
                  </a:lnTo>
                  <a:cubicBezTo>
                    <a:pt x="3015" y="6891"/>
                    <a:pt x="2634" y="6510"/>
                    <a:pt x="2349" y="6034"/>
                  </a:cubicBezTo>
                  <a:lnTo>
                    <a:pt x="2753" y="5796"/>
                  </a:lnTo>
                  <a:cubicBezTo>
                    <a:pt x="2825" y="5772"/>
                    <a:pt x="2849" y="5700"/>
                    <a:pt x="2825" y="5605"/>
                  </a:cubicBezTo>
                  <a:cubicBezTo>
                    <a:pt x="2809" y="5542"/>
                    <a:pt x="2751" y="5510"/>
                    <a:pt x="2693" y="5510"/>
                  </a:cubicBezTo>
                  <a:cubicBezTo>
                    <a:pt x="2663" y="5510"/>
                    <a:pt x="2634" y="5518"/>
                    <a:pt x="2611" y="5534"/>
                  </a:cubicBezTo>
                  <a:lnTo>
                    <a:pt x="2182" y="5772"/>
                  </a:lnTo>
                  <a:cubicBezTo>
                    <a:pt x="1920" y="5296"/>
                    <a:pt x="1777" y="4748"/>
                    <a:pt x="1753" y="4200"/>
                  </a:cubicBezTo>
                  <a:lnTo>
                    <a:pt x="2253" y="4200"/>
                  </a:lnTo>
                  <a:cubicBezTo>
                    <a:pt x="2325" y="4200"/>
                    <a:pt x="2372" y="4153"/>
                    <a:pt x="2396" y="4081"/>
                  </a:cubicBezTo>
                  <a:cubicBezTo>
                    <a:pt x="2420" y="3986"/>
                    <a:pt x="2349" y="3891"/>
                    <a:pt x="2253" y="3891"/>
                  </a:cubicBezTo>
                  <a:lnTo>
                    <a:pt x="1753" y="3891"/>
                  </a:lnTo>
                  <a:cubicBezTo>
                    <a:pt x="1777" y="3343"/>
                    <a:pt x="1920" y="2795"/>
                    <a:pt x="2182" y="2319"/>
                  </a:cubicBezTo>
                  <a:lnTo>
                    <a:pt x="2611" y="2557"/>
                  </a:lnTo>
                  <a:cubicBezTo>
                    <a:pt x="2634" y="2573"/>
                    <a:pt x="2661" y="2581"/>
                    <a:pt x="2687" y="2581"/>
                  </a:cubicBezTo>
                  <a:cubicBezTo>
                    <a:pt x="2740" y="2581"/>
                    <a:pt x="2793" y="2549"/>
                    <a:pt x="2825" y="2486"/>
                  </a:cubicBezTo>
                  <a:cubicBezTo>
                    <a:pt x="2849" y="2414"/>
                    <a:pt x="2825" y="2319"/>
                    <a:pt x="2753" y="2295"/>
                  </a:cubicBezTo>
                  <a:lnTo>
                    <a:pt x="2349" y="2033"/>
                  </a:lnTo>
                  <a:cubicBezTo>
                    <a:pt x="2634" y="1581"/>
                    <a:pt x="3015" y="1200"/>
                    <a:pt x="3492" y="890"/>
                  </a:cubicBezTo>
                  <a:lnTo>
                    <a:pt x="3730" y="1319"/>
                  </a:lnTo>
                  <a:cubicBezTo>
                    <a:pt x="3755" y="1370"/>
                    <a:pt x="3801" y="1393"/>
                    <a:pt x="3850" y="1393"/>
                  </a:cubicBezTo>
                  <a:cubicBezTo>
                    <a:pt x="3891" y="1393"/>
                    <a:pt x="3935" y="1376"/>
                    <a:pt x="3968" y="1342"/>
                  </a:cubicBezTo>
                  <a:cubicBezTo>
                    <a:pt x="4016" y="1295"/>
                    <a:pt x="4039" y="1223"/>
                    <a:pt x="3992" y="1152"/>
                  </a:cubicBezTo>
                  <a:lnTo>
                    <a:pt x="3754" y="747"/>
                  </a:lnTo>
                  <a:cubicBezTo>
                    <a:pt x="4254" y="485"/>
                    <a:pt x="4778" y="342"/>
                    <a:pt x="5325" y="318"/>
                  </a:cubicBezTo>
                  <a:lnTo>
                    <a:pt x="5325" y="795"/>
                  </a:lnTo>
                  <a:cubicBezTo>
                    <a:pt x="5325" y="866"/>
                    <a:pt x="5373" y="938"/>
                    <a:pt x="5444" y="961"/>
                  </a:cubicBezTo>
                  <a:cubicBezTo>
                    <a:pt x="5457" y="964"/>
                    <a:pt x="5469" y="966"/>
                    <a:pt x="5481" y="966"/>
                  </a:cubicBezTo>
                  <a:cubicBezTo>
                    <a:pt x="5563" y="966"/>
                    <a:pt x="5635" y="898"/>
                    <a:pt x="5635" y="795"/>
                  </a:cubicBezTo>
                  <a:lnTo>
                    <a:pt x="5635" y="318"/>
                  </a:lnTo>
                  <a:close/>
                  <a:moveTo>
                    <a:pt x="5413" y="0"/>
                  </a:moveTo>
                  <a:cubicBezTo>
                    <a:pt x="4081" y="0"/>
                    <a:pt x="2741" y="643"/>
                    <a:pt x="1944" y="2081"/>
                  </a:cubicBezTo>
                  <a:cubicBezTo>
                    <a:pt x="298" y="5012"/>
                    <a:pt x="2648" y="8124"/>
                    <a:pt x="5462" y="8124"/>
                  </a:cubicBezTo>
                  <a:cubicBezTo>
                    <a:pt x="6192" y="8124"/>
                    <a:pt x="6953" y="7914"/>
                    <a:pt x="7683" y="7439"/>
                  </a:cubicBezTo>
                  <a:lnTo>
                    <a:pt x="7921" y="7677"/>
                  </a:lnTo>
                  <a:cubicBezTo>
                    <a:pt x="7183" y="8153"/>
                    <a:pt x="6349" y="8415"/>
                    <a:pt x="5468" y="8415"/>
                  </a:cubicBezTo>
                  <a:cubicBezTo>
                    <a:pt x="2539" y="8391"/>
                    <a:pt x="443" y="5581"/>
                    <a:pt x="1277" y="2771"/>
                  </a:cubicBezTo>
                  <a:cubicBezTo>
                    <a:pt x="1301" y="2700"/>
                    <a:pt x="1253" y="2605"/>
                    <a:pt x="1182" y="2581"/>
                  </a:cubicBezTo>
                  <a:cubicBezTo>
                    <a:pt x="1165" y="2577"/>
                    <a:pt x="1149" y="2575"/>
                    <a:pt x="1133" y="2575"/>
                  </a:cubicBezTo>
                  <a:cubicBezTo>
                    <a:pt x="1056" y="2575"/>
                    <a:pt x="987" y="2621"/>
                    <a:pt x="967" y="2700"/>
                  </a:cubicBezTo>
                  <a:cubicBezTo>
                    <a:pt x="1" y="5946"/>
                    <a:pt x="2581" y="8745"/>
                    <a:pt x="5479" y="8745"/>
                  </a:cubicBezTo>
                  <a:cubicBezTo>
                    <a:pt x="6366" y="8745"/>
                    <a:pt x="7282" y="8483"/>
                    <a:pt x="8135" y="7891"/>
                  </a:cubicBezTo>
                  <a:lnTo>
                    <a:pt x="8755" y="8511"/>
                  </a:lnTo>
                  <a:cubicBezTo>
                    <a:pt x="8790" y="8534"/>
                    <a:pt x="8832" y="8546"/>
                    <a:pt x="8874" y="8546"/>
                  </a:cubicBezTo>
                  <a:cubicBezTo>
                    <a:pt x="8915" y="8546"/>
                    <a:pt x="8957" y="8534"/>
                    <a:pt x="8993" y="8511"/>
                  </a:cubicBezTo>
                  <a:lnTo>
                    <a:pt x="9779" y="7701"/>
                  </a:lnTo>
                  <a:cubicBezTo>
                    <a:pt x="9850" y="7653"/>
                    <a:pt x="9850" y="7558"/>
                    <a:pt x="9779" y="7487"/>
                  </a:cubicBezTo>
                  <a:cubicBezTo>
                    <a:pt x="9755" y="7451"/>
                    <a:pt x="9713" y="7433"/>
                    <a:pt x="9672" y="7433"/>
                  </a:cubicBezTo>
                  <a:cubicBezTo>
                    <a:pt x="9630" y="7433"/>
                    <a:pt x="9588" y="7451"/>
                    <a:pt x="9564" y="7487"/>
                  </a:cubicBezTo>
                  <a:lnTo>
                    <a:pt x="8874" y="8177"/>
                  </a:lnTo>
                  <a:lnTo>
                    <a:pt x="7111" y="6415"/>
                  </a:lnTo>
                  <a:lnTo>
                    <a:pt x="7588" y="6415"/>
                  </a:lnTo>
                  <a:cubicBezTo>
                    <a:pt x="7635" y="6415"/>
                    <a:pt x="7683" y="6391"/>
                    <a:pt x="7707" y="6343"/>
                  </a:cubicBezTo>
                  <a:lnTo>
                    <a:pt x="8040" y="5867"/>
                  </a:lnTo>
                  <a:lnTo>
                    <a:pt x="8731" y="7201"/>
                  </a:lnTo>
                  <a:cubicBezTo>
                    <a:pt x="8767" y="7248"/>
                    <a:pt x="8820" y="7272"/>
                    <a:pt x="8874" y="7272"/>
                  </a:cubicBezTo>
                  <a:cubicBezTo>
                    <a:pt x="8927" y="7272"/>
                    <a:pt x="8981" y="7248"/>
                    <a:pt x="9017" y="7201"/>
                  </a:cubicBezTo>
                  <a:lnTo>
                    <a:pt x="9374" y="6415"/>
                  </a:lnTo>
                  <a:lnTo>
                    <a:pt x="9969" y="6415"/>
                  </a:lnTo>
                  <a:cubicBezTo>
                    <a:pt x="9975" y="6416"/>
                    <a:pt x="9981" y="6416"/>
                    <a:pt x="9987" y="6416"/>
                  </a:cubicBezTo>
                  <a:cubicBezTo>
                    <a:pt x="10154" y="6416"/>
                    <a:pt x="10154" y="6104"/>
                    <a:pt x="9987" y="6104"/>
                  </a:cubicBezTo>
                  <a:cubicBezTo>
                    <a:pt x="9981" y="6104"/>
                    <a:pt x="9975" y="6105"/>
                    <a:pt x="9969" y="6105"/>
                  </a:cubicBezTo>
                  <a:lnTo>
                    <a:pt x="9255" y="6105"/>
                  </a:lnTo>
                  <a:cubicBezTo>
                    <a:pt x="9255" y="6105"/>
                    <a:pt x="9159" y="6153"/>
                    <a:pt x="9136" y="6201"/>
                  </a:cubicBezTo>
                  <a:lnTo>
                    <a:pt x="8850" y="6772"/>
                  </a:lnTo>
                  <a:lnTo>
                    <a:pt x="8183" y="5486"/>
                  </a:lnTo>
                  <a:cubicBezTo>
                    <a:pt x="8147" y="5439"/>
                    <a:pt x="8094" y="5415"/>
                    <a:pt x="8040" y="5415"/>
                  </a:cubicBezTo>
                  <a:cubicBezTo>
                    <a:pt x="7987" y="5415"/>
                    <a:pt x="7933" y="5439"/>
                    <a:pt x="7897" y="5486"/>
                  </a:cubicBezTo>
                  <a:lnTo>
                    <a:pt x="7492" y="6129"/>
                  </a:lnTo>
                  <a:lnTo>
                    <a:pt x="6802" y="6129"/>
                  </a:lnTo>
                  <a:cubicBezTo>
                    <a:pt x="6802" y="6129"/>
                    <a:pt x="6540" y="5415"/>
                    <a:pt x="6683" y="5057"/>
                  </a:cubicBezTo>
                  <a:cubicBezTo>
                    <a:pt x="6872" y="4608"/>
                    <a:pt x="7285" y="4382"/>
                    <a:pt x="7696" y="4382"/>
                  </a:cubicBezTo>
                  <a:cubicBezTo>
                    <a:pt x="8112" y="4382"/>
                    <a:pt x="8527" y="4614"/>
                    <a:pt x="8707" y="5081"/>
                  </a:cubicBezTo>
                  <a:cubicBezTo>
                    <a:pt x="8731" y="5153"/>
                    <a:pt x="8796" y="5188"/>
                    <a:pt x="8862" y="5188"/>
                  </a:cubicBezTo>
                  <a:cubicBezTo>
                    <a:pt x="8927" y="5188"/>
                    <a:pt x="8993" y="5153"/>
                    <a:pt x="9017" y="5081"/>
                  </a:cubicBezTo>
                  <a:cubicBezTo>
                    <a:pt x="9196" y="4614"/>
                    <a:pt x="9611" y="4382"/>
                    <a:pt x="10028" y="4382"/>
                  </a:cubicBezTo>
                  <a:cubicBezTo>
                    <a:pt x="10439" y="4382"/>
                    <a:pt x="10852" y="4608"/>
                    <a:pt x="11041" y="5057"/>
                  </a:cubicBezTo>
                  <a:cubicBezTo>
                    <a:pt x="11208" y="5462"/>
                    <a:pt x="11136" y="5939"/>
                    <a:pt x="10803" y="6248"/>
                  </a:cubicBezTo>
                  <a:lnTo>
                    <a:pt x="10041" y="7010"/>
                  </a:lnTo>
                  <a:cubicBezTo>
                    <a:pt x="9969" y="7082"/>
                    <a:pt x="9969" y="7177"/>
                    <a:pt x="10041" y="7248"/>
                  </a:cubicBezTo>
                  <a:cubicBezTo>
                    <a:pt x="10064" y="7272"/>
                    <a:pt x="10106" y="7284"/>
                    <a:pt x="10148" y="7284"/>
                  </a:cubicBezTo>
                  <a:cubicBezTo>
                    <a:pt x="10189" y="7284"/>
                    <a:pt x="10231" y="7272"/>
                    <a:pt x="10255" y="7248"/>
                  </a:cubicBezTo>
                  <a:lnTo>
                    <a:pt x="11041" y="6463"/>
                  </a:lnTo>
                  <a:cubicBezTo>
                    <a:pt x="11446" y="6058"/>
                    <a:pt x="11565" y="5462"/>
                    <a:pt x="11327" y="4938"/>
                  </a:cubicBezTo>
                  <a:lnTo>
                    <a:pt x="11350" y="4915"/>
                  </a:lnTo>
                  <a:cubicBezTo>
                    <a:pt x="11136" y="4438"/>
                    <a:pt x="10684" y="4105"/>
                    <a:pt x="10160" y="4057"/>
                  </a:cubicBezTo>
                  <a:cubicBezTo>
                    <a:pt x="10160" y="3867"/>
                    <a:pt x="10136" y="3676"/>
                    <a:pt x="10112" y="3510"/>
                  </a:cubicBezTo>
                  <a:cubicBezTo>
                    <a:pt x="10112" y="3427"/>
                    <a:pt x="10058" y="3362"/>
                    <a:pt x="9982" y="3362"/>
                  </a:cubicBezTo>
                  <a:cubicBezTo>
                    <a:pt x="9970" y="3362"/>
                    <a:pt x="9958" y="3364"/>
                    <a:pt x="9945" y="3367"/>
                  </a:cubicBezTo>
                  <a:cubicBezTo>
                    <a:pt x="9874" y="3367"/>
                    <a:pt x="9802" y="3462"/>
                    <a:pt x="9802" y="3533"/>
                  </a:cubicBezTo>
                  <a:cubicBezTo>
                    <a:pt x="9826" y="3724"/>
                    <a:pt x="9850" y="3891"/>
                    <a:pt x="9826" y="4057"/>
                  </a:cubicBezTo>
                  <a:cubicBezTo>
                    <a:pt x="9731" y="4081"/>
                    <a:pt x="9612" y="4105"/>
                    <a:pt x="9493" y="4153"/>
                  </a:cubicBezTo>
                  <a:cubicBezTo>
                    <a:pt x="9566" y="1579"/>
                    <a:pt x="7499" y="0"/>
                    <a:pt x="54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5" name="Google Shape;1155;p60"/>
          <p:cNvSpPr/>
          <p:nvPr/>
        </p:nvSpPr>
        <p:spPr>
          <a:xfrm>
            <a:off x="5633655" y="1556243"/>
            <a:ext cx="215887" cy="359185"/>
          </a:xfrm>
          <a:custGeom>
            <a:rect b="b" l="l" r="r" t="t"/>
            <a:pathLst>
              <a:path extrusionOk="0" h="10698" w="6430">
                <a:moveTo>
                  <a:pt x="4691" y="994"/>
                </a:moveTo>
                <a:cubicBezTo>
                  <a:pt x="4882" y="994"/>
                  <a:pt x="5072" y="1125"/>
                  <a:pt x="5049" y="1386"/>
                </a:cubicBezTo>
                <a:lnTo>
                  <a:pt x="5049" y="2482"/>
                </a:lnTo>
                <a:cubicBezTo>
                  <a:pt x="4895" y="2436"/>
                  <a:pt x="4731" y="2410"/>
                  <a:pt x="4570" y="2410"/>
                </a:cubicBezTo>
                <a:cubicBezTo>
                  <a:pt x="4490" y="2410"/>
                  <a:pt x="4411" y="2416"/>
                  <a:pt x="4334" y="2430"/>
                </a:cubicBezTo>
                <a:lnTo>
                  <a:pt x="4334" y="2430"/>
                </a:lnTo>
                <a:lnTo>
                  <a:pt x="4334" y="1386"/>
                </a:lnTo>
                <a:cubicBezTo>
                  <a:pt x="4310" y="1125"/>
                  <a:pt x="4501" y="994"/>
                  <a:pt x="4691" y="994"/>
                </a:cubicBezTo>
                <a:close/>
                <a:moveTo>
                  <a:pt x="1572" y="2029"/>
                </a:moveTo>
                <a:cubicBezTo>
                  <a:pt x="1786" y="2029"/>
                  <a:pt x="1953" y="2196"/>
                  <a:pt x="1953" y="2411"/>
                </a:cubicBezTo>
                <a:lnTo>
                  <a:pt x="1953" y="2434"/>
                </a:lnTo>
                <a:cubicBezTo>
                  <a:pt x="1887" y="2428"/>
                  <a:pt x="1822" y="2425"/>
                  <a:pt x="1757" y="2425"/>
                </a:cubicBezTo>
                <a:cubicBezTo>
                  <a:pt x="1570" y="2425"/>
                  <a:pt x="1386" y="2450"/>
                  <a:pt x="1215" y="2499"/>
                </a:cubicBezTo>
                <a:lnTo>
                  <a:pt x="1215" y="2499"/>
                </a:lnTo>
                <a:lnTo>
                  <a:pt x="1215" y="2411"/>
                </a:lnTo>
                <a:cubicBezTo>
                  <a:pt x="1215" y="2196"/>
                  <a:pt x="1381" y="2029"/>
                  <a:pt x="1572" y="2029"/>
                </a:cubicBezTo>
                <a:close/>
                <a:moveTo>
                  <a:pt x="3644" y="357"/>
                </a:moveTo>
                <a:cubicBezTo>
                  <a:pt x="3816" y="357"/>
                  <a:pt x="3989" y="470"/>
                  <a:pt x="4001" y="696"/>
                </a:cubicBezTo>
                <a:lnTo>
                  <a:pt x="4001" y="2506"/>
                </a:lnTo>
                <a:cubicBezTo>
                  <a:pt x="3727" y="2597"/>
                  <a:pt x="3475" y="2754"/>
                  <a:pt x="3286" y="2956"/>
                </a:cubicBezTo>
                <a:lnTo>
                  <a:pt x="3286" y="2956"/>
                </a:lnTo>
                <a:lnTo>
                  <a:pt x="3286" y="696"/>
                </a:lnTo>
                <a:cubicBezTo>
                  <a:pt x="3298" y="470"/>
                  <a:pt x="3471" y="357"/>
                  <a:pt x="3644" y="357"/>
                </a:cubicBezTo>
                <a:close/>
                <a:moveTo>
                  <a:pt x="2608" y="1065"/>
                </a:moveTo>
                <a:cubicBezTo>
                  <a:pt x="2780" y="1065"/>
                  <a:pt x="2953" y="1172"/>
                  <a:pt x="2977" y="1386"/>
                </a:cubicBezTo>
                <a:lnTo>
                  <a:pt x="2977" y="2982"/>
                </a:lnTo>
                <a:cubicBezTo>
                  <a:pt x="2762" y="2744"/>
                  <a:pt x="2524" y="2601"/>
                  <a:pt x="2239" y="2506"/>
                </a:cubicBezTo>
                <a:lnTo>
                  <a:pt x="2239" y="1386"/>
                </a:lnTo>
                <a:cubicBezTo>
                  <a:pt x="2262" y="1172"/>
                  <a:pt x="2435" y="1065"/>
                  <a:pt x="2608" y="1065"/>
                </a:cubicBezTo>
                <a:close/>
                <a:moveTo>
                  <a:pt x="2096" y="4149"/>
                </a:moveTo>
                <a:lnTo>
                  <a:pt x="2977" y="5816"/>
                </a:lnTo>
                <a:cubicBezTo>
                  <a:pt x="3001" y="5875"/>
                  <a:pt x="3054" y="5905"/>
                  <a:pt x="3111" y="5905"/>
                </a:cubicBezTo>
                <a:cubicBezTo>
                  <a:pt x="3167" y="5905"/>
                  <a:pt x="3227" y="5875"/>
                  <a:pt x="3263" y="5816"/>
                </a:cubicBezTo>
                <a:lnTo>
                  <a:pt x="3691" y="4863"/>
                </a:lnTo>
                <a:lnTo>
                  <a:pt x="4334" y="4863"/>
                </a:lnTo>
                <a:cubicBezTo>
                  <a:pt x="4025" y="5411"/>
                  <a:pt x="3858" y="6030"/>
                  <a:pt x="3882" y="6649"/>
                </a:cubicBezTo>
                <a:lnTo>
                  <a:pt x="3120" y="7412"/>
                </a:lnTo>
                <a:cubicBezTo>
                  <a:pt x="500" y="4792"/>
                  <a:pt x="691" y="4982"/>
                  <a:pt x="595" y="4863"/>
                </a:cubicBezTo>
                <a:lnTo>
                  <a:pt x="1548" y="4863"/>
                </a:lnTo>
                <a:cubicBezTo>
                  <a:pt x="1596" y="4863"/>
                  <a:pt x="1643" y="4840"/>
                  <a:pt x="1691" y="4792"/>
                </a:cubicBezTo>
                <a:lnTo>
                  <a:pt x="2096" y="4149"/>
                </a:lnTo>
                <a:close/>
                <a:moveTo>
                  <a:pt x="3657" y="0"/>
                </a:moveTo>
                <a:cubicBezTo>
                  <a:pt x="3287" y="0"/>
                  <a:pt x="2977" y="296"/>
                  <a:pt x="2977" y="696"/>
                </a:cubicBezTo>
                <a:lnTo>
                  <a:pt x="2977" y="815"/>
                </a:lnTo>
                <a:cubicBezTo>
                  <a:pt x="2858" y="740"/>
                  <a:pt x="2732" y="706"/>
                  <a:pt x="2609" y="706"/>
                </a:cubicBezTo>
                <a:cubicBezTo>
                  <a:pt x="2264" y="706"/>
                  <a:pt x="1953" y="976"/>
                  <a:pt x="1953" y="1363"/>
                </a:cubicBezTo>
                <a:lnTo>
                  <a:pt x="1953" y="1815"/>
                </a:lnTo>
                <a:cubicBezTo>
                  <a:pt x="1834" y="1768"/>
                  <a:pt x="1691" y="1720"/>
                  <a:pt x="1572" y="1720"/>
                </a:cubicBezTo>
                <a:cubicBezTo>
                  <a:pt x="1191" y="1720"/>
                  <a:pt x="905" y="2006"/>
                  <a:pt x="905" y="2387"/>
                </a:cubicBezTo>
                <a:lnTo>
                  <a:pt x="905" y="2649"/>
                </a:lnTo>
                <a:cubicBezTo>
                  <a:pt x="691" y="2744"/>
                  <a:pt x="524" y="2911"/>
                  <a:pt x="381" y="3101"/>
                </a:cubicBezTo>
                <a:cubicBezTo>
                  <a:pt x="333" y="3173"/>
                  <a:pt x="357" y="3268"/>
                  <a:pt x="429" y="3315"/>
                </a:cubicBezTo>
                <a:cubicBezTo>
                  <a:pt x="454" y="3332"/>
                  <a:pt x="482" y="3340"/>
                  <a:pt x="510" y="3340"/>
                </a:cubicBezTo>
                <a:cubicBezTo>
                  <a:pt x="562" y="3340"/>
                  <a:pt x="612" y="3314"/>
                  <a:pt x="643" y="3268"/>
                </a:cubicBezTo>
                <a:cubicBezTo>
                  <a:pt x="912" y="2906"/>
                  <a:pt x="1316" y="2732"/>
                  <a:pt x="1718" y="2732"/>
                </a:cubicBezTo>
                <a:cubicBezTo>
                  <a:pt x="2242" y="2732"/>
                  <a:pt x="2761" y="3025"/>
                  <a:pt x="2977" y="3577"/>
                </a:cubicBezTo>
                <a:cubicBezTo>
                  <a:pt x="3001" y="3649"/>
                  <a:pt x="3066" y="3685"/>
                  <a:pt x="3132" y="3685"/>
                </a:cubicBezTo>
                <a:cubicBezTo>
                  <a:pt x="3197" y="3685"/>
                  <a:pt x="3263" y="3649"/>
                  <a:pt x="3286" y="3577"/>
                </a:cubicBezTo>
                <a:cubicBezTo>
                  <a:pt x="3495" y="3046"/>
                  <a:pt x="3990" y="2727"/>
                  <a:pt x="4532" y="2727"/>
                </a:cubicBezTo>
                <a:cubicBezTo>
                  <a:pt x="4671" y="2727"/>
                  <a:pt x="4813" y="2748"/>
                  <a:pt x="4953" y="2792"/>
                </a:cubicBezTo>
                <a:cubicBezTo>
                  <a:pt x="4906" y="2911"/>
                  <a:pt x="4882" y="3006"/>
                  <a:pt x="4858" y="3125"/>
                </a:cubicBezTo>
                <a:lnTo>
                  <a:pt x="4739" y="4387"/>
                </a:lnTo>
                <a:lnTo>
                  <a:pt x="4596" y="4530"/>
                </a:lnTo>
                <a:lnTo>
                  <a:pt x="3620" y="4530"/>
                </a:lnTo>
                <a:cubicBezTo>
                  <a:pt x="3572" y="4530"/>
                  <a:pt x="3525" y="4578"/>
                  <a:pt x="3477" y="4625"/>
                </a:cubicBezTo>
                <a:lnTo>
                  <a:pt x="3120" y="5387"/>
                </a:lnTo>
                <a:lnTo>
                  <a:pt x="2286" y="3768"/>
                </a:lnTo>
                <a:cubicBezTo>
                  <a:pt x="2250" y="3720"/>
                  <a:pt x="2197" y="3696"/>
                  <a:pt x="2143" y="3696"/>
                </a:cubicBezTo>
                <a:cubicBezTo>
                  <a:pt x="2090" y="3696"/>
                  <a:pt x="2036" y="3720"/>
                  <a:pt x="2000" y="3768"/>
                </a:cubicBezTo>
                <a:lnTo>
                  <a:pt x="1500" y="4554"/>
                </a:lnTo>
                <a:lnTo>
                  <a:pt x="452" y="4554"/>
                </a:lnTo>
                <a:cubicBezTo>
                  <a:pt x="381" y="4316"/>
                  <a:pt x="357" y="4078"/>
                  <a:pt x="405" y="3839"/>
                </a:cubicBezTo>
                <a:cubicBezTo>
                  <a:pt x="463" y="3738"/>
                  <a:pt x="335" y="3663"/>
                  <a:pt x="227" y="3663"/>
                </a:cubicBezTo>
                <a:cubicBezTo>
                  <a:pt x="157" y="3663"/>
                  <a:pt x="95" y="3694"/>
                  <a:pt x="95" y="3768"/>
                </a:cubicBezTo>
                <a:cubicBezTo>
                  <a:pt x="0" y="4316"/>
                  <a:pt x="167" y="4863"/>
                  <a:pt x="548" y="5268"/>
                </a:cubicBezTo>
                <a:lnTo>
                  <a:pt x="881" y="5625"/>
                </a:lnTo>
                <a:lnTo>
                  <a:pt x="881" y="6840"/>
                </a:lnTo>
                <a:cubicBezTo>
                  <a:pt x="881" y="7578"/>
                  <a:pt x="1381" y="7864"/>
                  <a:pt x="1762" y="8102"/>
                </a:cubicBezTo>
                <a:cubicBezTo>
                  <a:pt x="1905" y="8197"/>
                  <a:pt x="1929" y="8197"/>
                  <a:pt x="1929" y="8221"/>
                </a:cubicBezTo>
                <a:lnTo>
                  <a:pt x="1929" y="9412"/>
                </a:lnTo>
                <a:lnTo>
                  <a:pt x="1619" y="9412"/>
                </a:lnTo>
                <a:cubicBezTo>
                  <a:pt x="1548" y="9412"/>
                  <a:pt x="1477" y="9460"/>
                  <a:pt x="1477" y="9555"/>
                </a:cubicBezTo>
                <a:lnTo>
                  <a:pt x="1477" y="10531"/>
                </a:lnTo>
                <a:cubicBezTo>
                  <a:pt x="1477" y="10626"/>
                  <a:pt x="1548" y="10698"/>
                  <a:pt x="1619" y="10698"/>
                </a:cubicBezTo>
                <a:lnTo>
                  <a:pt x="5501" y="10698"/>
                </a:lnTo>
                <a:cubicBezTo>
                  <a:pt x="5596" y="10698"/>
                  <a:pt x="5668" y="10626"/>
                  <a:pt x="5644" y="10531"/>
                </a:cubicBezTo>
                <a:lnTo>
                  <a:pt x="5644" y="9579"/>
                </a:lnTo>
                <a:cubicBezTo>
                  <a:pt x="5668" y="9483"/>
                  <a:pt x="5596" y="9412"/>
                  <a:pt x="5501" y="9412"/>
                </a:cubicBezTo>
                <a:lnTo>
                  <a:pt x="5334" y="9412"/>
                </a:lnTo>
                <a:lnTo>
                  <a:pt x="5334" y="8197"/>
                </a:lnTo>
                <a:lnTo>
                  <a:pt x="5787" y="7912"/>
                </a:lnTo>
                <a:cubicBezTo>
                  <a:pt x="6144" y="7673"/>
                  <a:pt x="6358" y="7269"/>
                  <a:pt x="6358" y="6840"/>
                </a:cubicBezTo>
                <a:lnTo>
                  <a:pt x="6358" y="6554"/>
                </a:lnTo>
                <a:cubicBezTo>
                  <a:pt x="6358" y="6459"/>
                  <a:pt x="6311" y="6411"/>
                  <a:pt x="6216" y="6387"/>
                </a:cubicBezTo>
                <a:cubicBezTo>
                  <a:pt x="6120" y="6387"/>
                  <a:pt x="6049" y="6459"/>
                  <a:pt x="6049" y="6554"/>
                </a:cubicBezTo>
                <a:lnTo>
                  <a:pt x="6049" y="6864"/>
                </a:lnTo>
                <a:cubicBezTo>
                  <a:pt x="6049" y="7173"/>
                  <a:pt x="5882" y="7483"/>
                  <a:pt x="5620" y="7650"/>
                </a:cubicBezTo>
                <a:lnTo>
                  <a:pt x="5144" y="7959"/>
                </a:lnTo>
                <a:cubicBezTo>
                  <a:pt x="5049" y="8007"/>
                  <a:pt x="5001" y="8126"/>
                  <a:pt x="5001" y="8221"/>
                </a:cubicBezTo>
                <a:lnTo>
                  <a:pt x="5001" y="9412"/>
                </a:lnTo>
                <a:lnTo>
                  <a:pt x="3429" y="9412"/>
                </a:lnTo>
                <a:cubicBezTo>
                  <a:pt x="3358" y="9412"/>
                  <a:pt x="3286" y="9460"/>
                  <a:pt x="3263" y="9555"/>
                </a:cubicBezTo>
                <a:cubicBezTo>
                  <a:pt x="3263" y="9640"/>
                  <a:pt x="3320" y="9725"/>
                  <a:pt x="3400" y="9725"/>
                </a:cubicBezTo>
                <a:cubicBezTo>
                  <a:pt x="3409" y="9725"/>
                  <a:pt x="3419" y="9724"/>
                  <a:pt x="3429" y="9722"/>
                </a:cubicBezTo>
                <a:lnTo>
                  <a:pt x="5334" y="9722"/>
                </a:lnTo>
                <a:lnTo>
                  <a:pt x="5334" y="10412"/>
                </a:lnTo>
                <a:lnTo>
                  <a:pt x="1762" y="10412"/>
                </a:lnTo>
                <a:lnTo>
                  <a:pt x="1762" y="9722"/>
                </a:lnTo>
                <a:lnTo>
                  <a:pt x="2762" y="9722"/>
                </a:lnTo>
                <a:cubicBezTo>
                  <a:pt x="2777" y="9727"/>
                  <a:pt x="2791" y="9730"/>
                  <a:pt x="2803" y="9730"/>
                </a:cubicBezTo>
                <a:cubicBezTo>
                  <a:pt x="2939" y="9730"/>
                  <a:pt x="2939" y="9428"/>
                  <a:pt x="2803" y="9428"/>
                </a:cubicBezTo>
                <a:cubicBezTo>
                  <a:pt x="2791" y="9428"/>
                  <a:pt x="2777" y="9430"/>
                  <a:pt x="2762" y="9436"/>
                </a:cubicBezTo>
                <a:lnTo>
                  <a:pt x="2215" y="9436"/>
                </a:lnTo>
                <a:lnTo>
                  <a:pt x="2215" y="8245"/>
                </a:lnTo>
                <a:cubicBezTo>
                  <a:pt x="2215" y="8126"/>
                  <a:pt x="2167" y="8031"/>
                  <a:pt x="2072" y="7983"/>
                </a:cubicBezTo>
                <a:cubicBezTo>
                  <a:pt x="1691" y="7721"/>
                  <a:pt x="1191" y="7531"/>
                  <a:pt x="1191" y="6864"/>
                </a:cubicBezTo>
                <a:lnTo>
                  <a:pt x="1191" y="5983"/>
                </a:lnTo>
                <a:lnTo>
                  <a:pt x="3001" y="7769"/>
                </a:lnTo>
                <a:cubicBezTo>
                  <a:pt x="3024" y="7804"/>
                  <a:pt x="3060" y="7822"/>
                  <a:pt x="3099" y="7822"/>
                </a:cubicBezTo>
                <a:cubicBezTo>
                  <a:pt x="3138" y="7822"/>
                  <a:pt x="3179" y="7804"/>
                  <a:pt x="3215" y="7769"/>
                </a:cubicBezTo>
                <a:lnTo>
                  <a:pt x="3882" y="7102"/>
                </a:lnTo>
                <a:cubicBezTo>
                  <a:pt x="3882" y="7126"/>
                  <a:pt x="3882" y="7126"/>
                  <a:pt x="3882" y="7150"/>
                </a:cubicBezTo>
                <a:cubicBezTo>
                  <a:pt x="3882" y="7221"/>
                  <a:pt x="3953" y="7292"/>
                  <a:pt x="4025" y="7292"/>
                </a:cubicBezTo>
                <a:cubicBezTo>
                  <a:pt x="4120" y="7292"/>
                  <a:pt x="4191" y="7221"/>
                  <a:pt x="4191" y="7126"/>
                </a:cubicBezTo>
                <a:cubicBezTo>
                  <a:pt x="4120" y="6459"/>
                  <a:pt x="4239" y="5792"/>
                  <a:pt x="4525" y="5197"/>
                </a:cubicBezTo>
                <a:cubicBezTo>
                  <a:pt x="4620" y="4982"/>
                  <a:pt x="4763" y="4792"/>
                  <a:pt x="4953" y="4649"/>
                </a:cubicBezTo>
                <a:cubicBezTo>
                  <a:pt x="4977" y="4625"/>
                  <a:pt x="5001" y="4578"/>
                  <a:pt x="5001" y="4530"/>
                </a:cubicBezTo>
                <a:lnTo>
                  <a:pt x="5144" y="3196"/>
                </a:lnTo>
                <a:cubicBezTo>
                  <a:pt x="5168" y="3030"/>
                  <a:pt x="5215" y="2887"/>
                  <a:pt x="5311" y="2720"/>
                </a:cubicBezTo>
                <a:cubicBezTo>
                  <a:pt x="5382" y="2577"/>
                  <a:pt x="5525" y="2482"/>
                  <a:pt x="5668" y="2434"/>
                </a:cubicBezTo>
                <a:cubicBezTo>
                  <a:pt x="5739" y="2434"/>
                  <a:pt x="5811" y="2482"/>
                  <a:pt x="5811" y="2530"/>
                </a:cubicBezTo>
                <a:cubicBezTo>
                  <a:pt x="6073" y="4601"/>
                  <a:pt x="6049" y="4459"/>
                  <a:pt x="6049" y="4578"/>
                </a:cubicBezTo>
                <a:lnTo>
                  <a:pt x="6049" y="5887"/>
                </a:lnTo>
                <a:cubicBezTo>
                  <a:pt x="6049" y="5959"/>
                  <a:pt x="6097" y="6006"/>
                  <a:pt x="6168" y="6030"/>
                </a:cubicBezTo>
                <a:cubicBezTo>
                  <a:pt x="6184" y="6033"/>
                  <a:pt x="6199" y="6035"/>
                  <a:pt x="6214" y="6035"/>
                </a:cubicBezTo>
                <a:cubicBezTo>
                  <a:pt x="6310" y="6035"/>
                  <a:pt x="6382" y="5970"/>
                  <a:pt x="6382" y="5887"/>
                </a:cubicBezTo>
                <a:cubicBezTo>
                  <a:pt x="6382" y="4125"/>
                  <a:pt x="6430" y="4816"/>
                  <a:pt x="6120" y="2482"/>
                </a:cubicBezTo>
                <a:lnTo>
                  <a:pt x="6168" y="2458"/>
                </a:lnTo>
                <a:cubicBezTo>
                  <a:pt x="6120" y="2244"/>
                  <a:pt x="5930" y="2077"/>
                  <a:pt x="5692" y="2077"/>
                </a:cubicBezTo>
                <a:cubicBezTo>
                  <a:pt x="5573" y="2077"/>
                  <a:pt x="5454" y="2125"/>
                  <a:pt x="5358" y="2196"/>
                </a:cubicBezTo>
                <a:lnTo>
                  <a:pt x="5358" y="1410"/>
                </a:lnTo>
                <a:cubicBezTo>
                  <a:pt x="5376" y="1000"/>
                  <a:pt x="5047" y="710"/>
                  <a:pt x="4691" y="710"/>
                </a:cubicBezTo>
                <a:cubicBezTo>
                  <a:pt x="4571" y="710"/>
                  <a:pt x="4448" y="743"/>
                  <a:pt x="4334" y="815"/>
                </a:cubicBezTo>
                <a:lnTo>
                  <a:pt x="4334" y="696"/>
                </a:lnTo>
                <a:cubicBezTo>
                  <a:pt x="4310" y="362"/>
                  <a:pt x="4072" y="77"/>
                  <a:pt x="3739" y="5"/>
                </a:cubicBezTo>
                <a:cubicBezTo>
                  <a:pt x="3711" y="2"/>
                  <a:pt x="3684" y="0"/>
                  <a:pt x="36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6" name="Google Shape;1156;p60"/>
          <p:cNvGrpSpPr/>
          <p:nvPr/>
        </p:nvGrpSpPr>
        <p:grpSpPr>
          <a:xfrm>
            <a:off x="6349239" y="1572393"/>
            <a:ext cx="358245" cy="328666"/>
            <a:chOff x="6349239" y="1572393"/>
            <a:chExt cx="358245" cy="328666"/>
          </a:xfrm>
        </p:grpSpPr>
        <p:sp>
          <p:nvSpPr>
            <p:cNvPr id="1157" name="Google Shape;1157;p60"/>
            <p:cNvSpPr/>
            <p:nvPr/>
          </p:nvSpPr>
          <p:spPr>
            <a:xfrm>
              <a:off x="6357633" y="1687522"/>
              <a:ext cx="57212" cy="37067"/>
            </a:xfrm>
            <a:custGeom>
              <a:rect b="b" l="l" r="r" t="t"/>
              <a:pathLst>
                <a:path extrusionOk="0" h="1104" w="1704">
                  <a:moveTo>
                    <a:pt x="1037" y="310"/>
                  </a:moveTo>
                  <a:cubicBezTo>
                    <a:pt x="1204" y="310"/>
                    <a:pt x="1251" y="549"/>
                    <a:pt x="1108" y="620"/>
                  </a:cubicBezTo>
                  <a:lnTo>
                    <a:pt x="799" y="763"/>
                  </a:lnTo>
                  <a:cubicBezTo>
                    <a:pt x="773" y="773"/>
                    <a:pt x="748" y="778"/>
                    <a:pt x="724" y="778"/>
                  </a:cubicBezTo>
                  <a:cubicBezTo>
                    <a:pt x="634" y="778"/>
                    <a:pt x="561" y="714"/>
                    <a:pt x="561" y="620"/>
                  </a:cubicBezTo>
                  <a:cubicBezTo>
                    <a:pt x="561" y="549"/>
                    <a:pt x="608" y="477"/>
                    <a:pt x="656" y="453"/>
                  </a:cubicBezTo>
                  <a:cubicBezTo>
                    <a:pt x="942" y="334"/>
                    <a:pt x="966" y="310"/>
                    <a:pt x="1037" y="310"/>
                  </a:cubicBezTo>
                  <a:close/>
                  <a:moveTo>
                    <a:pt x="1037" y="1"/>
                  </a:moveTo>
                  <a:cubicBezTo>
                    <a:pt x="870" y="1"/>
                    <a:pt x="775" y="72"/>
                    <a:pt x="537" y="168"/>
                  </a:cubicBezTo>
                  <a:cubicBezTo>
                    <a:pt x="1" y="394"/>
                    <a:pt x="250" y="1104"/>
                    <a:pt x="714" y="1104"/>
                  </a:cubicBezTo>
                  <a:cubicBezTo>
                    <a:pt x="785" y="1104"/>
                    <a:pt x="862" y="1087"/>
                    <a:pt x="942" y="1049"/>
                  </a:cubicBezTo>
                  <a:lnTo>
                    <a:pt x="1227" y="906"/>
                  </a:lnTo>
                  <a:cubicBezTo>
                    <a:pt x="1704" y="691"/>
                    <a:pt x="1537" y="1"/>
                    <a:pt x="1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60"/>
            <p:cNvSpPr/>
            <p:nvPr/>
          </p:nvSpPr>
          <p:spPr>
            <a:xfrm>
              <a:off x="6622170" y="1681109"/>
              <a:ext cx="55499" cy="39249"/>
            </a:xfrm>
            <a:custGeom>
              <a:rect b="b" l="l" r="r" t="t"/>
              <a:pathLst>
                <a:path extrusionOk="0" h="1169" w="1653">
                  <a:moveTo>
                    <a:pt x="683" y="311"/>
                  </a:moveTo>
                  <a:cubicBezTo>
                    <a:pt x="779" y="311"/>
                    <a:pt x="802" y="382"/>
                    <a:pt x="1064" y="525"/>
                  </a:cubicBezTo>
                  <a:cubicBezTo>
                    <a:pt x="1160" y="620"/>
                    <a:pt x="1112" y="811"/>
                    <a:pt x="969" y="835"/>
                  </a:cubicBezTo>
                  <a:cubicBezTo>
                    <a:pt x="874" y="835"/>
                    <a:pt x="850" y="787"/>
                    <a:pt x="588" y="620"/>
                  </a:cubicBezTo>
                  <a:cubicBezTo>
                    <a:pt x="493" y="525"/>
                    <a:pt x="540" y="335"/>
                    <a:pt x="683" y="311"/>
                  </a:cubicBezTo>
                  <a:close/>
                  <a:moveTo>
                    <a:pt x="657" y="1"/>
                  </a:moveTo>
                  <a:cubicBezTo>
                    <a:pt x="177" y="1"/>
                    <a:pt x="0" y="648"/>
                    <a:pt x="421" y="882"/>
                  </a:cubicBezTo>
                  <a:cubicBezTo>
                    <a:pt x="636" y="1025"/>
                    <a:pt x="731" y="1168"/>
                    <a:pt x="969" y="1168"/>
                  </a:cubicBezTo>
                  <a:cubicBezTo>
                    <a:pt x="978" y="1169"/>
                    <a:pt x="986" y="1169"/>
                    <a:pt x="995" y="1169"/>
                  </a:cubicBezTo>
                  <a:cubicBezTo>
                    <a:pt x="1476" y="1169"/>
                    <a:pt x="1652" y="521"/>
                    <a:pt x="1231" y="263"/>
                  </a:cubicBezTo>
                  <a:cubicBezTo>
                    <a:pt x="1017" y="144"/>
                    <a:pt x="921" y="1"/>
                    <a:pt x="683" y="1"/>
                  </a:cubicBezTo>
                  <a:cubicBezTo>
                    <a:pt x="675" y="1"/>
                    <a:pt x="666" y="1"/>
                    <a:pt x="6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60"/>
            <p:cNvSpPr/>
            <p:nvPr/>
          </p:nvSpPr>
          <p:spPr>
            <a:xfrm>
              <a:off x="6537964" y="1733116"/>
              <a:ext cx="49590" cy="36630"/>
            </a:xfrm>
            <a:custGeom>
              <a:rect b="b" l="l" r="r" t="t"/>
              <a:pathLst>
                <a:path extrusionOk="0" h="1091" w="1477">
                  <a:moveTo>
                    <a:pt x="679" y="309"/>
                  </a:moveTo>
                  <a:cubicBezTo>
                    <a:pt x="705" y="309"/>
                    <a:pt x="734" y="317"/>
                    <a:pt x="762" y="334"/>
                  </a:cubicBezTo>
                  <a:lnTo>
                    <a:pt x="1048" y="453"/>
                  </a:lnTo>
                  <a:cubicBezTo>
                    <a:pt x="1119" y="477"/>
                    <a:pt x="1143" y="548"/>
                    <a:pt x="1167" y="619"/>
                  </a:cubicBezTo>
                  <a:cubicBezTo>
                    <a:pt x="1167" y="713"/>
                    <a:pt x="1079" y="777"/>
                    <a:pt x="995" y="777"/>
                  </a:cubicBezTo>
                  <a:cubicBezTo>
                    <a:pt x="972" y="777"/>
                    <a:pt x="949" y="772"/>
                    <a:pt x="929" y="762"/>
                  </a:cubicBezTo>
                  <a:lnTo>
                    <a:pt x="619" y="619"/>
                  </a:lnTo>
                  <a:cubicBezTo>
                    <a:pt x="548" y="596"/>
                    <a:pt x="524" y="548"/>
                    <a:pt x="524" y="477"/>
                  </a:cubicBezTo>
                  <a:cubicBezTo>
                    <a:pt x="524" y="386"/>
                    <a:pt x="593" y="309"/>
                    <a:pt x="679" y="309"/>
                  </a:cubicBezTo>
                  <a:close/>
                  <a:moveTo>
                    <a:pt x="667" y="0"/>
                  </a:moveTo>
                  <a:cubicBezTo>
                    <a:pt x="167" y="0"/>
                    <a:pt x="0" y="715"/>
                    <a:pt x="476" y="905"/>
                  </a:cubicBezTo>
                  <a:lnTo>
                    <a:pt x="786" y="1048"/>
                  </a:lnTo>
                  <a:cubicBezTo>
                    <a:pt x="849" y="1077"/>
                    <a:pt x="914" y="1090"/>
                    <a:pt x="977" y="1090"/>
                  </a:cubicBezTo>
                  <a:cubicBezTo>
                    <a:pt x="1226" y="1090"/>
                    <a:pt x="1453" y="885"/>
                    <a:pt x="1453" y="619"/>
                  </a:cubicBezTo>
                  <a:lnTo>
                    <a:pt x="1477" y="619"/>
                  </a:lnTo>
                  <a:cubicBezTo>
                    <a:pt x="1453" y="429"/>
                    <a:pt x="1334" y="238"/>
                    <a:pt x="1167" y="167"/>
                  </a:cubicBezTo>
                  <a:cubicBezTo>
                    <a:pt x="929" y="72"/>
                    <a:pt x="834" y="0"/>
                    <a:pt x="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60"/>
            <p:cNvSpPr/>
            <p:nvPr/>
          </p:nvSpPr>
          <p:spPr>
            <a:xfrm>
              <a:off x="6398024" y="1744398"/>
              <a:ext cx="49523" cy="35791"/>
            </a:xfrm>
            <a:custGeom>
              <a:rect b="b" l="l" r="r" t="t"/>
              <a:pathLst>
                <a:path extrusionOk="0" h="1066" w="1475">
                  <a:moveTo>
                    <a:pt x="477" y="307"/>
                  </a:moveTo>
                  <a:cubicBezTo>
                    <a:pt x="596" y="331"/>
                    <a:pt x="715" y="379"/>
                    <a:pt x="834" y="426"/>
                  </a:cubicBezTo>
                  <a:cubicBezTo>
                    <a:pt x="1028" y="469"/>
                    <a:pt x="969" y="746"/>
                    <a:pt x="797" y="746"/>
                  </a:cubicBezTo>
                  <a:cubicBezTo>
                    <a:pt x="779" y="746"/>
                    <a:pt x="759" y="743"/>
                    <a:pt x="739" y="736"/>
                  </a:cubicBezTo>
                  <a:lnTo>
                    <a:pt x="453" y="641"/>
                  </a:lnTo>
                  <a:cubicBezTo>
                    <a:pt x="382" y="617"/>
                    <a:pt x="334" y="545"/>
                    <a:pt x="334" y="474"/>
                  </a:cubicBezTo>
                  <a:lnTo>
                    <a:pt x="310" y="474"/>
                  </a:lnTo>
                  <a:cubicBezTo>
                    <a:pt x="310" y="379"/>
                    <a:pt x="382" y="307"/>
                    <a:pt x="477" y="307"/>
                  </a:cubicBezTo>
                  <a:close/>
                  <a:moveTo>
                    <a:pt x="480" y="0"/>
                  </a:moveTo>
                  <a:cubicBezTo>
                    <a:pt x="223" y="0"/>
                    <a:pt x="1" y="211"/>
                    <a:pt x="1" y="474"/>
                  </a:cubicBezTo>
                  <a:cubicBezTo>
                    <a:pt x="1" y="688"/>
                    <a:pt x="144" y="879"/>
                    <a:pt x="334" y="950"/>
                  </a:cubicBezTo>
                  <a:lnTo>
                    <a:pt x="644" y="1045"/>
                  </a:lnTo>
                  <a:cubicBezTo>
                    <a:pt x="695" y="1059"/>
                    <a:pt x="745" y="1066"/>
                    <a:pt x="791" y="1066"/>
                  </a:cubicBezTo>
                  <a:cubicBezTo>
                    <a:pt x="1301" y="1066"/>
                    <a:pt x="1475" y="291"/>
                    <a:pt x="929" y="117"/>
                  </a:cubicBezTo>
                  <a:lnTo>
                    <a:pt x="620" y="21"/>
                  </a:lnTo>
                  <a:cubicBezTo>
                    <a:pt x="573" y="7"/>
                    <a:pt x="526" y="0"/>
                    <a:pt x="4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60"/>
            <p:cNvSpPr/>
            <p:nvPr/>
          </p:nvSpPr>
          <p:spPr>
            <a:xfrm>
              <a:off x="6467289" y="1699541"/>
              <a:ext cx="49892" cy="33944"/>
            </a:xfrm>
            <a:custGeom>
              <a:rect b="b" l="l" r="r" t="t"/>
              <a:pathLst>
                <a:path extrusionOk="0" h="1011" w="1486">
                  <a:moveTo>
                    <a:pt x="1010" y="310"/>
                  </a:moveTo>
                  <a:cubicBezTo>
                    <a:pt x="1200" y="333"/>
                    <a:pt x="1224" y="595"/>
                    <a:pt x="1034" y="643"/>
                  </a:cubicBezTo>
                  <a:cubicBezTo>
                    <a:pt x="938" y="667"/>
                    <a:pt x="819" y="691"/>
                    <a:pt x="700" y="714"/>
                  </a:cubicBezTo>
                  <a:cubicBezTo>
                    <a:pt x="486" y="714"/>
                    <a:pt x="462" y="429"/>
                    <a:pt x="653" y="381"/>
                  </a:cubicBezTo>
                  <a:cubicBezTo>
                    <a:pt x="986" y="310"/>
                    <a:pt x="986" y="310"/>
                    <a:pt x="1010" y="310"/>
                  </a:cubicBezTo>
                  <a:close/>
                  <a:moveTo>
                    <a:pt x="1010" y="0"/>
                  </a:moveTo>
                  <a:cubicBezTo>
                    <a:pt x="867" y="0"/>
                    <a:pt x="724" y="24"/>
                    <a:pt x="605" y="71"/>
                  </a:cubicBezTo>
                  <a:cubicBezTo>
                    <a:pt x="0" y="183"/>
                    <a:pt x="133" y="1011"/>
                    <a:pt x="685" y="1011"/>
                  </a:cubicBezTo>
                  <a:cubicBezTo>
                    <a:pt x="720" y="1011"/>
                    <a:pt x="757" y="1007"/>
                    <a:pt x="795" y="1000"/>
                  </a:cubicBezTo>
                  <a:lnTo>
                    <a:pt x="1105" y="953"/>
                  </a:lnTo>
                  <a:cubicBezTo>
                    <a:pt x="1319" y="905"/>
                    <a:pt x="1486" y="714"/>
                    <a:pt x="1486" y="476"/>
                  </a:cubicBezTo>
                  <a:cubicBezTo>
                    <a:pt x="1486" y="214"/>
                    <a:pt x="1272" y="0"/>
                    <a:pt x="1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60"/>
            <p:cNvSpPr/>
            <p:nvPr/>
          </p:nvSpPr>
          <p:spPr>
            <a:xfrm>
              <a:off x="6634593" y="1742987"/>
              <a:ext cx="57044" cy="34616"/>
            </a:xfrm>
            <a:custGeom>
              <a:rect b="b" l="l" r="r" t="t"/>
              <a:pathLst>
                <a:path extrusionOk="0" h="1031" w="1699">
                  <a:moveTo>
                    <a:pt x="1004" y="302"/>
                  </a:moveTo>
                  <a:cubicBezTo>
                    <a:pt x="1099" y="302"/>
                    <a:pt x="1171" y="373"/>
                    <a:pt x="1171" y="468"/>
                  </a:cubicBezTo>
                  <a:cubicBezTo>
                    <a:pt x="1171" y="540"/>
                    <a:pt x="1123" y="611"/>
                    <a:pt x="1052" y="635"/>
                  </a:cubicBezTo>
                  <a:cubicBezTo>
                    <a:pt x="933" y="659"/>
                    <a:pt x="813" y="683"/>
                    <a:pt x="694" y="706"/>
                  </a:cubicBezTo>
                  <a:cubicBezTo>
                    <a:pt x="599" y="706"/>
                    <a:pt x="528" y="635"/>
                    <a:pt x="528" y="540"/>
                  </a:cubicBezTo>
                  <a:cubicBezTo>
                    <a:pt x="528" y="468"/>
                    <a:pt x="575" y="397"/>
                    <a:pt x="671" y="373"/>
                  </a:cubicBezTo>
                  <a:cubicBezTo>
                    <a:pt x="766" y="349"/>
                    <a:pt x="885" y="325"/>
                    <a:pt x="1004" y="302"/>
                  </a:cubicBezTo>
                  <a:close/>
                  <a:moveTo>
                    <a:pt x="1034" y="1"/>
                  </a:moveTo>
                  <a:cubicBezTo>
                    <a:pt x="995" y="1"/>
                    <a:pt x="953" y="6"/>
                    <a:pt x="909" y="16"/>
                  </a:cubicBezTo>
                  <a:lnTo>
                    <a:pt x="599" y="87"/>
                  </a:lnTo>
                  <a:cubicBezTo>
                    <a:pt x="1" y="198"/>
                    <a:pt x="145" y="1031"/>
                    <a:pt x="686" y="1031"/>
                  </a:cubicBezTo>
                  <a:cubicBezTo>
                    <a:pt x="726" y="1031"/>
                    <a:pt x="769" y="1026"/>
                    <a:pt x="813" y="1016"/>
                  </a:cubicBezTo>
                  <a:lnTo>
                    <a:pt x="1123" y="945"/>
                  </a:lnTo>
                  <a:cubicBezTo>
                    <a:pt x="1698" y="812"/>
                    <a:pt x="1554" y="1"/>
                    <a:pt x="10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60"/>
            <p:cNvSpPr/>
            <p:nvPr/>
          </p:nvSpPr>
          <p:spPr>
            <a:xfrm>
              <a:off x="6364818" y="1765886"/>
              <a:ext cx="11651" cy="7789"/>
            </a:xfrm>
            <a:custGeom>
              <a:rect b="b" l="l" r="r" t="t"/>
              <a:pathLst>
                <a:path extrusionOk="0" h="232" w="347">
                  <a:moveTo>
                    <a:pt x="180" y="1"/>
                  </a:moveTo>
                  <a:cubicBezTo>
                    <a:pt x="0" y="1"/>
                    <a:pt x="187" y="232"/>
                    <a:pt x="289" y="232"/>
                  </a:cubicBezTo>
                  <a:cubicBezTo>
                    <a:pt x="322" y="232"/>
                    <a:pt x="347" y="208"/>
                    <a:pt x="347" y="143"/>
                  </a:cubicBezTo>
                  <a:cubicBezTo>
                    <a:pt x="347" y="72"/>
                    <a:pt x="275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60"/>
            <p:cNvSpPr/>
            <p:nvPr/>
          </p:nvSpPr>
          <p:spPr>
            <a:xfrm>
              <a:off x="6446808" y="1689133"/>
              <a:ext cx="10408" cy="11214"/>
            </a:xfrm>
            <a:custGeom>
              <a:rect b="b" l="l" r="r" t="t"/>
              <a:pathLst>
                <a:path extrusionOk="0" h="334" w="31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262" y="334"/>
                    <a:pt x="310" y="262"/>
                    <a:pt x="310" y="167"/>
                  </a:cubicBezTo>
                  <a:cubicBezTo>
                    <a:pt x="310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60"/>
            <p:cNvSpPr/>
            <p:nvPr/>
          </p:nvSpPr>
          <p:spPr>
            <a:xfrm>
              <a:off x="6532760" y="1700314"/>
              <a:ext cx="11617" cy="8159"/>
            </a:xfrm>
            <a:custGeom>
              <a:rect b="b" l="l" r="r" t="t"/>
              <a:pathLst>
                <a:path extrusionOk="0" h="243" w="346">
                  <a:moveTo>
                    <a:pt x="203" y="1"/>
                  </a:moveTo>
                  <a:cubicBezTo>
                    <a:pt x="0" y="1"/>
                    <a:pt x="196" y="243"/>
                    <a:pt x="296" y="243"/>
                  </a:cubicBezTo>
                  <a:cubicBezTo>
                    <a:pt x="325" y="243"/>
                    <a:pt x="346" y="222"/>
                    <a:pt x="346" y="168"/>
                  </a:cubicBezTo>
                  <a:cubicBezTo>
                    <a:pt x="346" y="72"/>
                    <a:pt x="274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60"/>
            <p:cNvSpPr/>
            <p:nvPr/>
          </p:nvSpPr>
          <p:spPr>
            <a:xfrm>
              <a:off x="6683109" y="1721768"/>
              <a:ext cx="11583" cy="10610"/>
            </a:xfrm>
            <a:custGeom>
              <a:rect b="b" l="l" r="r" t="t"/>
              <a:pathLst>
                <a:path extrusionOk="0" h="316" w="345">
                  <a:moveTo>
                    <a:pt x="174" y="1"/>
                  </a:moveTo>
                  <a:cubicBezTo>
                    <a:pt x="35" y="1"/>
                    <a:pt x="1" y="315"/>
                    <a:pt x="161" y="315"/>
                  </a:cubicBezTo>
                  <a:cubicBezTo>
                    <a:pt x="167" y="315"/>
                    <a:pt x="172" y="315"/>
                    <a:pt x="178" y="314"/>
                  </a:cubicBezTo>
                  <a:cubicBezTo>
                    <a:pt x="273" y="314"/>
                    <a:pt x="345" y="267"/>
                    <a:pt x="345" y="172"/>
                  </a:cubicBezTo>
                  <a:cubicBezTo>
                    <a:pt x="345" y="100"/>
                    <a:pt x="273" y="29"/>
                    <a:pt x="202" y="5"/>
                  </a:cubicBezTo>
                  <a:cubicBezTo>
                    <a:pt x="192" y="2"/>
                    <a:pt x="18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60"/>
            <p:cNvSpPr/>
            <p:nvPr/>
          </p:nvSpPr>
          <p:spPr>
            <a:xfrm>
              <a:off x="6592557" y="1715523"/>
              <a:ext cx="11785" cy="8159"/>
            </a:xfrm>
            <a:custGeom>
              <a:rect b="b" l="l" r="r" t="t"/>
              <a:pathLst>
                <a:path extrusionOk="0" h="243" w="351">
                  <a:moveTo>
                    <a:pt x="184" y="0"/>
                  </a:moveTo>
                  <a:cubicBezTo>
                    <a:pt x="0" y="0"/>
                    <a:pt x="200" y="242"/>
                    <a:pt x="300" y="242"/>
                  </a:cubicBezTo>
                  <a:cubicBezTo>
                    <a:pt x="330" y="242"/>
                    <a:pt x="351" y="221"/>
                    <a:pt x="351" y="167"/>
                  </a:cubicBezTo>
                  <a:cubicBezTo>
                    <a:pt x="351" y="72"/>
                    <a:pt x="279" y="0"/>
                    <a:pt x="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60"/>
            <p:cNvSpPr/>
            <p:nvPr/>
          </p:nvSpPr>
          <p:spPr>
            <a:xfrm>
              <a:off x="6609916" y="1768303"/>
              <a:ext cx="11214" cy="10408"/>
            </a:xfrm>
            <a:custGeom>
              <a:rect b="b" l="l" r="r" t="t"/>
              <a:pathLst>
                <a:path extrusionOk="0" h="310" w="334">
                  <a:moveTo>
                    <a:pt x="167" y="0"/>
                  </a:moveTo>
                  <a:cubicBezTo>
                    <a:pt x="72" y="0"/>
                    <a:pt x="0" y="71"/>
                    <a:pt x="0" y="143"/>
                  </a:cubicBezTo>
                  <a:cubicBezTo>
                    <a:pt x="0" y="238"/>
                    <a:pt x="72" y="310"/>
                    <a:pt x="167" y="310"/>
                  </a:cubicBezTo>
                  <a:cubicBezTo>
                    <a:pt x="262" y="310"/>
                    <a:pt x="334" y="238"/>
                    <a:pt x="334" y="143"/>
                  </a:cubicBez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60"/>
            <p:cNvSpPr/>
            <p:nvPr/>
          </p:nvSpPr>
          <p:spPr>
            <a:xfrm>
              <a:off x="6464402" y="1768303"/>
              <a:ext cx="11214" cy="10408"/>
            </a:xfrm>
            <a:custGeom>
              <a:rect b="b" l="l" r="r" t="t"/>
              <a:pathLst>
                <a:path extrusionOk="0" h="310" w="334">
                  <a:moveTo>
                    <a:pt x="167" y="0"/>
                  </a:moveTo>
                  <a:cubicBezTo>
                    <a:pt x="72" y="0"/>
                    <a:pt x="24" y="71"/>
                    <a:pt x="24" y="143"/>
                  </a:cubicBezTo>
                  <a:cubicBezTo>
                    <a:pt x="0" y="238"/>
                    <a:pt x="72" y="310"/>
                    <a:pt x="167" y="310"/>
                  </a:cubicBezTo>
                  <a:cubicBezTo>
                    <a:pt x="262" y="310"/>
                    <a:pt x="334" y="238"/>
                    <a:pt x="334" y="143"/>
                  </a:cubicBez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60"/>
            <p:cNvSpPr/>
            <p:nvPr/>
          </p:nvSpPr>
          <p:spPr>
            <a:xfrm>
              <a:off x="6419612" y="1719519"/>
              <a:ext cx="10442" cy="10408"/>
            </a:xfrm>
            <a:custGeom>
              <a:rect b="b" l="l" r="r" t="t"/>
              <a:pathLst>
                <a:path extrusionOk="0" h="310" w="311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39"/>
                    <a:pt x="72" y="310"/>
                    <a:pt x="167" y="310"/>
                  </a:cubicBezTo>
                  <a:cubicBezTo>
                    <a:pt x="239" y="310"/>
                    <a:pt x="310" y="239"/>
                    <a:pt x="310" y="167"/>
                  </a:cubicBezTo>
                  <a:cubicBezTo>
                    <a:pt x="310" y="72"/>
                    <a:pt x="239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60"/>
            <p:cNvSpPr/>
            <p:nvPr/>
          </p:nvSpPr>
          <p:spPr>
            <a:xfrm>
              <a:off x="6509157" y="1745908"/>
              <a:ext cx="11248" cy="10408"/>
            </a:xfrm>
            <a:custGeom>
              <a:rect b="b" l="l" r="r" t="t"/>
              <a:pathLst>
                <a:path extrusionOk="0" h="310" w="335">
                  <a:moveTo>
                    <a:pt x="144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62"/>
                    <a:pt x="72" y="310"/>
                    <a:pt x="144" y="310"/>
                  </a:cubicBezTo>
                  <a:cubicBezTo>
                    <a:pt x="334" y="286"/>
                    <a:pt x="334" y="24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60"/>
            <p:cNvSpPr/>
            <p:nvPr/>
          </p:nvSpPr>
          <p:spPr>
            <a:xfrm>
              <a:off x="6544344" y="1776294"/>
              <a:ext cx="11248" cy="10408"/>
            </a:xfrm>
            <a:custGeom>
              <a:rect b="b" l="l" r="r" t="t"/>
              <a:pathLst>
                <a:path extrusionOk="0" h="310" w="335">
                  <a:moveTo>
                    <a:pt x="144" y="0"/>
                  </a:moveTo>
                  <a:cubicBezTo>
                    <a:pt x="1" y="72"/>
                    <a:pt x="25" y="286"/>
                    <a:pt x="167" y="310"/>
                  </a:cubicBezTo>
                  <a:cubicBezTo>
                    <a:pt x="263" y="310"/>
                    <a:pt x="334" y="238"/>
                    <a:pt x="334" y="143"/>
                  </a:cubicBezTo>
                  <a:cubicBezTo>
                    <a:pt x="334" y="48"/>
                    <a:pt x="239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60"/>
            <p:cNvSpPr/>
            <p:nvPr/>
          </p:nvSpPr>
          <p:spPr>
            <a:xfrm>
              <a:off x="6510769" y="1580384"/>
              <a:ext cx="196716" cy="80043"/>
            </a:xfrm>
            <a:custGeom>
              <a:rect b="b" l="l" r="r" t="t"/>
              <a:pathLst>
                <a:path extrusionOk="0" h="2384" w="5859">
                  <a:moveTo>
                    <a:pt x="1620" y="1"/>
                  </a:moveTo>
                  <a:cubicBezTo>
                    <a:pt x="1596" y="1"/>
                    <a:pt x="1548" y="24"/>
                    <a:pt x="1525" y="48"/>
                  </a:cubicBezTo>
                  <a:lnTo>
                    <a:pt x="477" y="1239"/>
                  </a:lnTo>
                  <a:cubicBezTo>
                    <a:pt x="239" y="1501"/>
                    <a:pt x="72" y="1811"/>
                    <a:pt x="24" y="2144"/>
                  </a:cubicBezTo>
                  <a:cubicBezTo>
                    <a:pt x="0" y="2263"/>
                    <a:pt x="96" y="2382"/>
                    <a:pt x="239" y="2382"/>
                  </a:cubicBezTo>
                  <a:cubicBezTo>
                    <a:pt x="363" y="2383"/>
                    <a:pt x="482" y="2384"/>
                    <a:pt x="595" y="2384"/>
                  </a:cubicBezTo>
                  <a:cubicBezTo>
                    <a:pt x="3097" y="2384"/>
                    <a:pt x="3165" y="2144"/>
                    <a:pt x="5716" y="2144"/>
                  </a:cubicBezTo>
                  <a:cubicBezTo>
                    <a:pt x="5787" y="2144"/>
                    <a:pt x="5859" y="2073"/>
                    <a:pt x="5859" y="1977"/>
                  </a:cubicBezTo>
                  <a:cubicBezTo>
                    <a:pt x="5859" y="1906"/>
                    <a:pt x="5787" y="1834"/>
                    <a:pt x="5716" y="1834"/>
                  </a:cubicBezTo>
                  <a:cubicBezTo>
                    <a:pt x="3165" y="1834"/>
                    <a:pt x="3097" y="2074"/>
                    <a:pt x="700" y="2074"/>
                  </a:cubicBezTo>
                  <a:cubicBezTo>
                    <a:pt x="591" y="2074"/>
                    <a:pt x="477" y="2074"/>
                    <a:pt x="358" y="2073"/>
                  </a:cubicBezTo>
                  <a:cubicBezTo>
                    <a:pt x="453" y="1763"/>
                    <a:pt x="643" y="1477"/>
                    <a:pt x="882" y="1239"/>
                  </a:cubicBezTo>
                  <a:cubicBezTo>
                    <a:pt x="1009" y="1176"/>
                    <a:pt x="1136" y="1144"/>
                    <a:pt x="1270" y="1144"/>
                  </a:cubicBezTo>
                  <a:cubicBezTo>
                    <a:pt x="1337" y="1144"/>
                    <a:pt x="1406" y="1152"/>
                    <a:pt x="1477" y="1168"/>
                  </a:cubicBezTo>
                  <a:cubicBezTo>
                    <a:pt x="1548" y="1239"/>
                    <a:pt x="1572" y="1310"/>
                    <a:pt x="1596" y="1382"/>
                  </a:cubicBezTo>
                  <a:cubicBezTo>
                    <a:pt x="1596" y="1453"/>
                    <a:pt x="1572" y="1477"/>
                    <a:pt x="1572" y="1525"/>
                  </a:cubicBezTo>
                  <a:cubicBezTo>
                    <a:pt x="1572" y="1625"/>
                    <a:pt x="1646" y="1689"/>
                    <a:pt x="1724" y="1689"/>
                  </a:cubicBezTo>
                  <a:cubicBezTo>
                    <a:pt x="1812" y="1689"/>
                    <a:pt x="1906" y="1608"/>
                    <a:pt x="1906" y="1406"/>
                  </a:cubicBezTo>
                  <a:cubicBezTo>
                    <a:pt x="1906" y="1358"/>
                    <a:pt x="1906" y="1310"/>
                    <a:pt x="1882" y="1263"/>
                  </a:cubicBezTo>
                  <a:cubicBezTo>
                    <a:pt x="2215" y="1263"/>
                    <a:pt x="2501" y="1025"/>
                    <a:pt x="2501" y="882"/>
                  </a:cubicBezTo>
                  <a:cubicBezTo>
                    <a:pt x="2501" y="787"/>
                    <a:pt x="2430" y="715"/>
                    <a:pt x="2334" y="715"/>
                  </a:cubicBezTo>
                  <a:cubicBezTo>
                    <a:pt x="2168" y="715"/>
                    <a:pt x="2191" y="953"/>
                    <a:pt x="1882" y="953"/>
                  </a:cubicBezTo>
                  <a:cubicBezTo>
                    <a:pt x="1640" y="953"/>
                    <a:pt x="1581" y="832"/>
                    <a:pt x="1311" y="832"/>
                  </a:cubicBezTo>
                  <a:cubicBezTo>
                    <a:pt x="1288" y="832"/>
                    <a:pt x="1264" y="832"/>
                    <a:pt x="1239" y="834"/>
                  </a:cubicBezTo>
                  <a:lnTo>
                    <a:pt x="1739" y="263"/>
                  </a:lnTo>
                  <a:cubicBezTo>
                    <a:pt x="1834" y="144"/>
                    <a:pt x="1763" y="1"/>
                    <a:pt x="1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60"/>
            <p:cNvSpPr/>
            <p:nvPr/>
          </p:nvSpPr>
          <p:spPr>
            <a:xfrm>
              <a:off x="6658700" y="1659554"/>
              <a:ext cx="48784" cy="11214"/>
            </a:xfrm>
            <a:custGeom>
              <a:rect b="b" l="l" r="r" t="t"/>
              <a:pathLst>
                <a:path extrusionOk="0" h="334" w="1453">
                  <a:moveTo>
                    <a:pt x="1310" y="0"/>
                  </a:moveTo>
                  <a:cubicBezTo>
                    <a:pt x="119" y="0"/>
                    <a:pt x="0" y="0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191" y="334"/>
                    <a:pt x="596" y="310"/>
                    <a:pt x="1310" y="310"/>
                  </a:cubicBezTo>
                  <a:cubicBezTo>
                    <a:pt x="1381" y="310"/>
                    <a:pt x="1453" y="238"/>
                    <a:pt x="1453" y="143"/>
                  </a:cubicBezTo>
                  <a:cubicBezTo>
                    <a:pt x="1453" y="72"/>
                    <a:pt x="1381" y="0"/>
                    <a:pt x="1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60"/>
            <p:cNvSpPr/>
            <p:nvPr/>
          </p:nvSpPr>
          <p:spPr>
            <a:xfrm>
              <a:off x="6349239" y="1659554"/>
              <a:ext cx="299086" cy="40659"/>
            </a:xfrm>
            <a:custGeom>
              <a:rect b="b" l="l" r="r" t="t"/>
              <a:pathLst>
                <a:path extrusionOk="0" h="1211" w="8908">
                  <a:moveTo>
                    <a:pt x="6788" y="524"/>
                  </a:moveTo>
                  <a:cubicBezTo>
                    <a:pt x="6836" y="596"/>
                    <a:pt x="6931" y="619"/>
                    <a:pt x="6931" y="739"/>
                  </a:cubicBezTo>
                  <a:cubicBezTo>
                    <a:pt x="6931" y="837"/>
                    <a:pt x="6853" y="901"/>
                    <a:pt x="6765" y="901"/>
                  </a:cubicBezTo>
                  <a:cubicBezTo>
                    <a:pt x="6725" y="901"/>
                    <a:pt x="6683" y="888"/>
                    <a:pt x="6645" y="858"/>
                  </a:cubicBezTo>
                  <a:cubicBezTo>
                    <a:pt x="6431" y="643"/>
                    <a:pt x="6359" y="643"/>
                    <a:pt x="6359" y="548"/>
                  </a:cubicBezTo>
                  <a:lnTo>
                    <a:pt x="6788" y="524"/>
                  </a:lnTo>
                  <a:close/>
                  <a:moveTo>
                    <a:pt x="168" y="0"/>
                  </a:moveTo>
                  <a:cubicBezTo>
                    <a:pt x="72" y="0"/>
                    <a:pt x="1" y="72"/>
                    <a:pt x="1" y="143"/>
                  </a:cubicBezTo>
                  <a:cubicBezTo>
                    <a:pt x="1" y="238"/>
                    <a:pt x="72" y="310"/>
                    <a:pt x="168" y="310"/>
                  </a:cubicBezTo>
                  <a:cubicBezTo>
                    <a:pt x="2740" y="310"/>
                    <a:pt x="2740" y="548"/>
                    <a:pt x="5335" y="548"/>
                  </a:cubicBezTo>
                  <a:lnTo>
                    <a:pt x="6026" y="548"/>
                  </a:lnTo>
                  <a:cubicBezTo>
                    <a:pt x="6050" y="858"/>
                    <a:pt x="6288" y="929"/>
                    <a:pt x="6431" y="1096"/>
                  </a:cubicBezTo>
                  <a:cubicBezTo>
                    <a:pt x="6525" y="1175"/>
                    <a:pt x="6636" y="1211"/>
                    <a:pt x="6745" y="1211"/>
                  </a:cubicBezTo>
                  <a:cubicBezTo>
                    <a:pt x="6997" y="1211"/>
                    <a:pt x="7241" y="1021"/>
                    <a:pt x="7241" y="739"/>
                  </a:cubicBezTo>
                  <a:cubicBezTo>
                    <a:pt x="7241" y="643"/>
                    <a:pt x="7217" y="572"/>
                    <a:pt x="7169" y="500"/>
                  </a:cubicBezTo>
                  <a:cubicBezTo>
                    <a:pt x="8908" y="381"/>
                    <a:pt x="8860" y="358"/>
                    <a:pt x="8860" y="215"/>
                  </a:cubicBezTo>
                  <a:cubicBezTo>
                    <a:pt x="8860" y="119"/>
                    <a:pt x="8789" y="48"/>
                    <a:pt x="8693" y="48"/>
                  </a:cubicBezTo>
                  <a:cubicBezTo>
                    <a:pt x="8336" y="48"/>
                    <a:pt x="7336" y="238"/>
                    <a:pt x="5335" y="238"/>
                  </a:cubicBezTo>
                  <a:cubicBezTo>
                    <a:pt x="2763" y="238"/>
                    <a:pt x="2740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60"/>
            <p:cNvSpPr/>
            <p:nvPr/>
          </p:nvSpPr>
          <p:spPr>
            <a:xfrm>
              <a:off x="6349239" y="1641154"/>
              <a:ext cx="44823" cy="11214"/>
            </a:xfrm>
            <a:custGeom>
              <a:rect b="b" l="l" r="r" t="t"/>
              <a:pathLst>
                <a:path extrusionOk="0" h="334" w="1335">
                  <a:moveTo>
                    <a:pt x="144" y="1"/>
                  </a:moveTo>
                  <a:cubicBezTo>
                    <a:pt x="72" y="1"/>
                    <a:pt x="1" y="96"/>
                    <a:pt x="1" y="191"/>
                  </a:cubicBezTo>
                  <a:cubicBezTo>
                    <a:pt x="25" y="263"/>
                    <a:pt x="72" y="310"/>
                    <a:pt x="168" y="334"/>
                  </a:cubicBezTo>
                  <a:lnTo>
                    <a:pt x="1168" y="334"/>
                  </a:lnTo>
                  <a:cubicBezTo>
                    <a:pt x="1263" y="334"/>
                    <a:pt x="1335" y="263"/>
                    <a:pt x="1335" y="191"/>
                  </a:cubicBezTo>
                  <a:cubicBezTo>
                    <a:pt x="1335" y="1"/>
                    <a:pt x="1216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60"/>
            <p:cNvSpPr/>
            <p:nvPr/>
          </p:nvSpPr>
          <p:spPr>
            <a:xfrm>
              <a:off x="6406015" y="1572393"/>
              <a:ext cx="147159" cy="85583"/>
            </a:xfrm>
            <a:custGeom>
              <a:rect b="b" l="l" r="r" t="t"/>
              <a:pathLst>
                <a:path extrusionOk="0" h="2549" w="4383">
                  <a:moveTo>
                    <a:pt x="4216" y="1"/>
                  </a:moveTo>
                  <a:cubicBezTo>
                    <a:pt x="4073" y="1"/>
                    <a:pt x="4121" y="96"/>
                    <a:pt x="3240" y="977"/>
                  </a:cubicBezTo>
                  <a:cubicBezTo>
                    <a:pt x="3240" y="786"/>
                    <a:pt x="3192" y="382"/>
                    <a:pt x="3001" y="382"/>
                  </a:cubicBezTo>
                  <a:cubicBezTo>
                    <a:pt x="2906" y="382"/>
                    <a:pt x="2835" y="453"/>
                    <a:pt x="2835" y="548"/>
                  </a:cubicBezTo>
                  <a:cubicBezTo>
                    <a:pt x="2882" y="667"/>
                    <a:pt x="2930" y="810"/>
                    <a:pt x="2930" y="929"/>
                  </a:cubicBezTo>
                  <a:cubicBezTo>
                    <a:pt x="2930" y="1096"/>
                    <a:pt x="2882" y="1239"/>
                    <a:pt x="2835" y="1358"/>
                  </a:cubicBezTo>
                  <a:cubicBezTo>
                    <a:pt x="2192" y="1930"/>
                    <a:pt x="1930" y="2215"/>
                    <a:pt x="1477" y="2215"/>
                  </a:cubicBezTo>
                  <a:cubicBezTo>
                    <a:pt x="1382" y="2215"/>
                    <a:pt x="310" y="2120"/>
                    <a:pt x="167" y="2120"/>
                  </a:cubicBezTo>
                  <a:cubicBezTo>
                    <a:pt x="72" y="2120"/>
                    <a:pt x="1" y="2191"/>
                    <a:pt x="1" y="2263"/>
                  </a:cubicBezTo>
                  <a:lnTo>
                    <a:pt x="1" y="2287"/>
                  </a:lnTo>
                  <a:cubicBezTo>
                    <a:pt x="1" y="2358"/>
                    <a:pt x="72" y="2430"/>
                    <a:pt x="144" y="2430"/>
                  </a:cubicBezTo>
                  <a:cubicBezTo>
                    <a:pt x="763" y="2477"/>
                    <a:pt x="1334" y="2549"/>
                    <a:pt x="1477" y="2549"/>
                  </a:cubicBezTo>
                  <a:cubicBezTo>
                    <a:pt x="1692" y="2549"/>
                    <a:pt x="1930" y="2477"/>
                    <a:pt x="2120" y="2382"/>
                  </a:cubicBezTo>
                  <a:cubicBezTo>
                    <a:pt x="2668" y="2049"/>
                    <a:pt x="4383" y="334"/>
                    <a:pt x="4383" y="167"/>
                  </a:cubicBezTo>
                  <a:cubicBezTo>
                    <a:pt x="4383" y="72"/>
                    <a:pt x="4311" y="1"/>
                    <a:pt x="42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60"/>
            <p:cNvSpPr/>
            <p:nvPr/>
          </p:nvSpPr>
          <p:spPr>
            <a:xfrm>
              <a:off x="6349239" y="1793887"/>
              <a:ext cx="103210" cy="15209"/>
            </a:xfrm>
            <a:custGeom>
              <a:rect b="b" l="l" r="r" t="t"/>
              <a:pathLst>
                <a:path extrusionOk="0" h="453" w="3074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cubicBezTo>
                    <a:pt x="315" y="329"/>
                    <a:pt x="462" y="327"/>
                    <a:pt x="609" y="327"/>
                  </a:cubicBezTo>
                  <a:cubicBezTo>
                    <a:pt x="1319" y="327"/>
                    <a:pt x="2029" y="374"/>
                    <a:pt x="2740" y="453"/>
                  </a:cubicBezTo>
                  <a:cubicBezTo>
                    <a:pt x="2811" y="453"/>
                    <a:pt x="2883" y="381"/>
                    <a:pt x="2883" y="286"/>
                  </a:cubicBezTo>
                  <a:cubicBezTo>
                    <a:pt x="2883" y="214"/>
                    <a:pt x="307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60"/>
            <p:cNvSpPr/>
            <p:nvPr/>
          </p:nvSpPr>
          <p:spPr>
            <a:xfrm>
              <a:off x="6458795" y="1779584"/>
              <a:ext cx="248690" cy="34314"/>
            </a:xfrm>
            <a:custGeom>
              <a:rect b="b" l="l" r="r" t="t"/>
              <a:pathLst>
                <a:path extrusionOk="0" h="1022" w="7407">
                  <a:moveTo>
                    <a:pt x="1535" y="308"/>
                  </a:moveTo>
                  <a:cubicBezTo>
                    <a:pt x="1624" y="308"/>
                    <a:pt x="1715" y="381"/>
                    <a:pt x="1715" y="474"/>
                  </a:cubicBezTo>
                  <a:cubicBezTo>
                    <a:pt x="1715" y="569"/>
                    <a:pt x="1644" y="617"/>
                    <a:pt x="1572" y="688"/>
                  </a:cubicBezTo>
                  <a:lnTo>
                    <a:pt x="1167" y="688"/>
                  </a:lnTo>
                  <a:cubicBezTo>
                    <a:pt x="1191" y="640"/>
                    <a:pt x="1215" y="617"/>
                    <a:pt x="1406" y="378"/>
                  </a:cubicBezTo>
                  <a:cubicBezTo>
                    <a:pt x="1439" y="329"/>
                    <a:pt x="1486" y="308"/>
                    <a:pt x="1535" y="308"/>
                  </a:cubicBezTo>
                  <a:close/>
                  <a:moveTo>
                    <a:pt x="1518" y="1"/>
                  </a:moveTo>
                  <a:cubicBezTo>
                    <a:pt x="1392" y="1"/>
                    <a:pt x="1264" y="51"/>
                    <a:pt x="1167" y="164"/>
                  </a:cubicBezTo>
                  <a:cubicBezTo>
                    <a:pt x="1025" y="355"/>
                    <a:pt x="882" y="450"/>
                    <a:pt x="834" y="688"/>
                  </a:cubicBezTo>
                  <a:cubicBezTo>
                    <a:pt x="405" y="664"/>
                    <a:pt x="167" y="640"/>
                    <a:pt x="143" y="640"/>
                  </a:cubicBezTo>
                  <a:cubicBezTo>
                    <a:pt x="72" y="640"/>
                    <a:pt x="1" y="712"/>
                    <a:pt x="1" y="783"/>
                  </a:cubicBezTo>
                  <a:cubicBezTo>
                    <a:pt x="1" y="950"/>
                    <a:pt x="96" y="974"/>
                    <a:pt x="1001" y="998"/>
                  </a:cubicBezTo>
                  <a:cubicBezTo>
                    <a:pt x="1001" y="998"/>
                    <a:pt x="1429" y="1021"/>
                    <a:pt x="2072" y="1021"/>
                  </a:cubicBezTo>
                  <a:cubicBezTo>
                    <a:pt x="4668" y="1021"/>
                    <a:pt x="4692" y="760"/>
                    <a:pt x="7264" y="760"/>
                  </a:cubicBezTo>
                  <a:cubicBezTo>
                    <a:pt x="7335" y="760"/>
                    <a:pt x="7407" y="688"/>
                    <a:pt x="7407" y="617"/>
                  </a:cubicBezTo>
                  <a:cubicBezTo>
                    <a:pt x="7407" y="521"/>
                    <a:pt x="7335" y="450"/>
                    <a:pt x="7264" y="450"/>
                  </a:cubicBezTo>
                  <a:cubicBezTo>
                    <a:pt x="4621" y="450"/>
                    <a:pt x="4644" y="712"/>
                    <a:pt x="1953" y="712"/>
                  </a:cubicBezTo>
                  <a:cubicBezTo>
                    <a:pt x="2001" y="640"/>
                    <a:pt x="2025" y="569"/>
                    <a:pt x="2025" y="474"/>
                  </a:cubicBezTo>
                  <a:cubicBezTo>
                    <a:pt x="2009" y="191"/>
                    <a:pt x="1765" y="1"/>
                    <a:pt x="15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60"/>
            <p:cNvSpPr/>
            <p:nvPr/>
          </p:nvSpPr>
          <p:spPr>
            <a:xfrm>
              <a:off x="6569122" y="1811480"/>
              <a:ext cx="138363" cy="63994"/>
            </a:xfrm>
            <a:custGeom>
              <a:rect b="b" l="l" r="r" t="t"/>
              <a:pathLst>
                <a:path extrusionOk="0" h="1906" w="4121">
                  <a:moveTo>
                    <a:pt x="3978" y="0"/>
                  </a:moveTo>
                  <a:cubicBezTo>
                    <a:pt x="2763" y="24"/>
                    <a:pt x="1549" y="95"/>
                    <a:pt x="334" y="238"/>
                  </a:cubicBezTo>
                  <a:cubicBezTo>
                    <a:pt x="239" y="238"/>
                    <a:pt x="1" y="238"/>
                    <a:pt x="1" y="476"/>
                  </a:cubicBezTo>
                  <a:cubicBezTo>
                    <a:pt x="1" y="548"/>
                    <a:pt x="25" y="619"/>
                    <a:pt x="72" y="643"/>
                  </a:cubicBezTo>
                  <a:cubicBezTo>
                    <a:pt x="1358" y="1643"/>
                    <a:pt x="1573" y="1738"/>
                    <a:pt x="2382" y="1905"/>
                  </a:cubicBezTo>
                  <a:lnTo>
                    <a:pt x="2430" y="1905"/>
                  </a:lnTo>
                  <a:cubicBezTo>
                    <a:pt x="2597" y="1881"/>
                    <a:pt x="2597" y="1667"/>
                    <a:pt x="2454" y="1596"/>
                  </a:cubicBezTo>
                  <a:cubicBezTo>
                    <a:pt x="2097" y="1572"/>
                    <a:pt x="1763" y="1453"/>
                    <a:pt x="1454" y="1262"/>
                  </a:cubicBezTo>
                  <a:cubicBezTo>
                    <a:pt x="1601" y="1209"/>
                    <a:pt x="1755" y="1178"/>
                    <a:pt x="1909" y="1178"/>
                  </a:cubicBezTo>
                  <a:cubicBezTo>
                    <a:pt x="2029" y="1178"/>
                    <a:pt x="2148" y="1197"/>
                    <a:pt x="2263" y="1238"/>
                  </a:cubicBezTo>
                  <a:cubicBezTo>
                    <a:pt x="2406" y="1215"/>
                    <a:pt x="2454" y="1000"/>
                    <a:pt x="2311" y="929"/>
                  </a:cubicBezTo>
                  <a:cubicBezTo>
                    <a:pt x="2178" y="887"/>
                    <a:pt x="2040" y="866"/>
                    <a:pt x="1901" y="866"/>
                  </a:cubicBezTo>
                  <a:cubicBezTo>
                    <a:pt x="1643" y="866"/>
                    <a:pt x="1385" y="940"/>
                    <a:pt x="1168" y="1095"/>
                  </a:cubicBezTo>
                  <a:cubicBezTo>
                    <a:pt x="906" y="929"/>
                    <a:pt x="668" y="762"/>
                    <a:pt x="453" y="572"/>
                  </a:cubicBezTo>
                  <a:cubicBezTo>
                    <a:pt x="1620" y="429"/>
                    <a:pt x="2787" y="333"/>
                    <a:pt x="3978" y="333"/>
                  </a:cubicBezTo>
                  <a:cubicBezTo>
                    <a:pt x="4049" y="333"/>
                    <a:pt x="4121" y="262"/>
                    <a:pt x="4121" y="167"/>
                  </a:cubicBezTo>
                  <a:cubicBezTo>
                    <a:pt x="4121" y="95"/>
                    <a:pt x="4049" y="24"/>
                    <a:pt x="3978" y="24"/>
                  </a:cubicBezTo>
                  <a:lnTo>
                    <a:pt x="39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60"/>
            <p:cNvSpPr/>
            <p:nvPr/>
          </p:nvSpPr>
          <p:spPr>
            <a:xfrm>
              <a:off x="6349239" y="1812253"/>
              <a:ext cx="293479" cy="88806"/>
            </a:xfrm>
            <a:custGeom>
              <a:rect b="b" l="l" r="r" t="t"/>
              <a:pathLst>
                <a:path extrusionOk="0" h="2645" w="8741">
                  <a:moveTo>
                    <a:pt x="144" y="1"/>
                  </a:moveTo>
                  <a:cubicBezTo>
                    <a:pt x="72" y="1"/>
                    <a:pt x="1" y="72"/>
                    <a:pt x="1" y="144"/>
                  </a:cubicBezTo>
                  <a:cubicBezTo>
                    <a:pt x="1" y="239"/>
                    <a:pt x="72" y="310"/>
                    <a:pt x="144" y="310"/>
                  </a:cubicBezTo>
                  <a:cubicBezTo>
                    <a:pt x="2740" y="310"/>
                    <a:pt x="2835" y="572"/>
                    <a:pt x="5454" y="572"/>
                  </a:cubicBezTo>
                  <a:cubicBezTo>
                    <a:pt x="5836" y="572"/>
                    <a:pt x="5978" y="787"/>
                    <a:pt x="6502" y="1263"/>
                  </a:cubicBezTo>
                  <a:cubicBezTo>
                    <a:pt x="6574" y="1454"/>
                    <a:pt x="6526" y="1644"/>
                    <a:pt x="6407" y="1787"/>
                  </a:cubicBezTo>
                  <a:cubicBezTo>
                    <a:pt x="6145" y="2025"/>
                    <a:pt x="5907" y="1954"/>
                    <a:pt x="5907" y="2168"/>
                  </a:cubicBezTo>
                  <a:cubicBezTo>
                    <a:pt x="5907" y="2239"/>
                    <a:pt x="5978" y="2311"/>
                    <a:pt x="6074" y="2311"/>
                  </a:cubicBezTo>
                  <a:cubicBezTo>
                    <a:pt x="6240" y="2263"/>
                    <a:pt x="6407" y="2192"/>
                    <a:pt x="6526" y="2073"/>
                  </a:cubicBezTo>
                  <a:cubicBezTo>
                    <a:pt x="6669" y="2168"/>
                    <a:pt x="6740" y="2335"/>
                    <a:pt x="6693" y="2478"/>
                  </a:cubicBezTo>
                  <a:cubicBezTo>
                    <a:pt x="6693" y="2573"/>
                    <a:pt x="6764" y="2644"/>
                    <a:pt x="6860" y="2644"/>
                  </a:cubicBezTo>
                  <a:cubicBezTo>
                    <a:pt x="7002" y="2644"/>
                    <a:pt x="7026" y="2454"/>
                    <a:pt x="7026" y="2358"/>
                  </a:cubicBezTo>
                  <a:cubicBezTo>
                    <a:pt x="7026" y="2144"/>
                    <a:pt x="6907" y="1954"/>
                    <a:pt x="6717" y="1858"/>
                  </a:cubicBezTo>
                  <a:cubicBezTo>
                    <a:pt x="6788" y="1763"/>
                    <a:pt x="6812" y="1644"/>
                    <a:pt x="6836" y="1549"/>
                  </a:cubicBezTo>
                  <a:cubicBezTo>
                    <a:pt x="7186" y="1788"/>
                    <a:pt x="8120" y="2327"/>
                    <a:pt x="8525" y="2327"/>
                  </a:cubicBezTo>
                  <a:cubicBezTo>
                    <a:pt x="8644" y="2327"/>
                    <a:pt x="8717" y="2281"/>
                    <a:pt x="8717" y="2168"/>
                  </a:cubicBezTo>
                  <a:lnTo>
                    <a:pt x="8741" y="2168"/>
                  </a:lnTo>
                  <a:cubicBezTo>
                    <a:pt x="8741" y="2073"/>
                    <a:pt x="8669" y="2001"/>
                    <a:pt x="8598" y="2001"/>
                  </a:cubicBezTo>
                  <a:cubicBezTo>
                    <a:pt x="8050" y="1906"/>
                    <a:pt x="7526" y="1668"/>
                    <a:pt x="7098" y="1334"/>
                  </a:cubicBezTo>
                  <a:cubicBezTo>
                    <a:pt x="6419" y="913"/>
                    <a:pt x="6131" y="238"/>
                    <a:pt x="5465" y="238"/>
                  </a:cubicBezTo>
                  <a:cubicBezTo>
                    <a:pt x="5454" y="238"/>
                    <a:pt x="5442" y="239"/>
                    <a:pt x="5431" y="239"/>
                  </a:cubicBezTo>
                  <a:cubicBezTo>
                    <a:pt x="2859" y="239"/>
                    <a:pt x="2740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2" name="Google Shape;1182;p60"/>
          <p:cNvGrpSpPr/>
          <p:nvPr/>
        </p:nvGrpSpPr>
        <p:grpSpPr>
          <a:xfrm>
            <a:off x="7129623" y="1556915"/>
            <a:ext cx="353444" cy="359320"/>
            <a:chOff x="7129623" y="1556915"/>
            <a:chExt cx="353444" cy="359320"/>
          </a:xfrm>
        </p:grpSpPr>
        <p:sp>
          <p:nvSpPr>
            <p:cNvPr id="1183" name="Google Shape;1183;p60"/>
            <p:cNvSpPr/>
            <p:nvPr/>
          </p:nvSpPr>
          <p:spPr>
            <a:xfrm>
              <a:off x="7213594" y="1556915"/>
              <a:ext cx="183118" cy="151054"/>
            </a:xfrm>
            <a:custGeom>
              <a:rect b="b" l="l" r="r" t="t"/>
              <a:pathLst>
                <a:path extrusionOk="0" h="4499" w="5454">
                  <a:moveTo>
                    <a:pt x="1586" y="1"/>
                  </a:moveTo>
                  <a:cubicBezTo>
                    <a:pt x="1272" y="1"/>
                    <a:pt x="955" y="103"/>
                    <a:pt x="691" y="319"/>
                  </a:cubicBezTo>
                  <a:cubicBezTo>
                    <a:pt x="48" y="843"/>
                    <a:pt x="0" y="1819"/>
                    <a:pt x="596" y="2391"/>
                  </a:cubicBezTo>
                  <a:lnTo>
                    <a:pt x="2644" y="4462"/>
                  </a:lnTo>
                  <a:cubicBezTo>
                    <a:pt x="2680" y="4486"/>
                    <a:pt x="2721" y="4498"/>
                    <a:pt x="2763" y="4498"/>
                  </a:cubicBezTo>
                  <a:cubicBezTo>
                    <a:pt x="2805" y="4498"/>
                    <a:pt x="2846" y="4486"/>
                    <a:pt x="2882" y="4462"/>
                  </a:cubicBezTo>
                  <a:lnTo>
                    <a:pt x="4930" y="2391"/>
                  </a:lnTo>
                  <a:cubicBezTo>
                    <a:pt x="5335" y="1986"/>
                    <a:pt x="5454" y="1366"/>
                    <a:pt x="5216" y="843"/>
                  </a:cubicBezTo>
                  <a:cubicBezTo>
                    <a:pt x="5179" y="770"/>
                    <a:pt x="5129" y="739"/>
                    <a:pt x="5065" y="739"/>
                  </a:cubicBezTo>
                  <a:cubicBezTo>
                    <a:pt x="5045" y="739"/>
                    <a:pt x="5024" y="742"/>
                    <a:pt x="5001" y="747"/>
                  </a:cubicBezTo>
                  <a:cubicBezTo>
                    <a:pt x="4930" y="795"/>
                    <a:pt x="4882" y="890"/>
                    <a:pt x="4930" y="962"/>
                  </a:cubicBezTo>
                  <a:cubicBezTo>
                    <a:pt x="5121" y="1366"/>
                    <a:pt x="5025" y="1843"/>
                    <a:pt x="4716" y="2176"/>
                  </a:cubicBezTo>
                  <a:lnTo>
                    <a:pt x="2763" y="4129"/>
                  </a:lnTo>
                  <a:lnTo>
                    <a:pt x="1001" y="2343"/>
                  </a:lnTo>
                  <a:lnTo>
                    <a:pt x="1477" y="2343"/>
                  </a:lnTo>
                  <a:cubicBezTo>
                    <a:pt x="1525" y="2343"/>
                    <a:pt x="1548" y="2319"/>
                    <a:pt x="1596" y="2271"/>
                  </a:cubicBezTo>
                  <a:lnTo>
                    <a:pt x="1929" y="1795"/>
                  </a:lnTo>
                  <a:lnTo>
                    <a:pt x="2620" y="3129"/>
                  </a:lnTo>
                  <a:cubicBezTo>
                    <a:pt x="2644" y="3188"/>
                    <a:pt x="2703" y="3218"/>
                    <a:pt x="2763" y="3218"/>
                  </a:cubicBezTo>
                  <a:cubicBezTo>
                    <a:pt x="2822" y="3218"/>
                    <a:pt x="2882" y="3188"/>
                    <a:pt x="2906" y="3129"/>
                  </a:cubicBezTo>
                  <a:lnTo>
                    <a:pt x="3263" y="2367"/>
                  </a:lnTo>
                  <a:lnTo>
                    <a:pt x="3882" y="2367"/>
                  </a:lnTo>
                  <a:cubicBezTo>
                    <a:pt x="3977" y="2367"/>
                    <a:pt x="4025" y="2295"/>
                    <a:pt x="4025" y="2200"/>
                  </a:cubicBezTo>
                  <a:cubicBezTo>
                    <a:pt x="4025" y="2105"/>
                    <a:pt x="3882" y="2033"/>
                    <a:pt x="3882" y="2033"/>
                  </a:cubicBezTo>
                  <a:lnTo>
                    <a:pt x="3168" y="2033"/>
                  </a:lnTo>
                  <a:cubicBezTo>
                    <a:pt x="3168" y="2033"/>
                    <a:pt x="3049" y="2081"/>
                    <a:pt x="3025" y="2129"/>
                  </a:cubicBezTo>
                  <a:lnTo>
                    <a:pt x="2739" y="2700"/>
                  </a:lnTo>
                  <a:lnTo>
                    <a:pt x="2072" y="1438"/>
                  </a:lnTo>
                  <a:cubicBezTo>
                    <a:pt x="2047" y="1375"/>
                    <a:pt x="1995" y="1345"/>
                    <a:pt x="1942" y="1345"/>
                  </a:cubicBezTo>
                  <a:cubicBezTo>
                    <a:pt x="1894" y="1345"/>
                    <a:pt x="1844" y="1369"/>
                    <a:pt x="1810" y="1414"/>
                  </a:cubicBezTo>
                  <a:lnTo>
                    <a:pt x="1382" y="2057"/>
                  </a:lnTo>
                  <a:lnTo>
                    <a:pt x="691" y="2057"/>
                  </a:lnTo>
                  <a:cubicBezTo>
                    <a:pt x="691" y="2057"/>
                    <a:pt x="667" y="319"/>
                    <a:pt x="1596" y="319"/>
                  </a:cubicBezTo>
                  <a:cubicBezTo>
                    <a:pt x="2025" y="319"/>
                    <a:pt x="2430" y="581"/>
                    <a:pt x="2596" y="1009"/>
                  </a:cubicBezTo>
                  <a:cubicBezTo>
                    <a:pt x="2620" y="1081"/>
                    <a:pt x="2686" y="1116"/>
                    <a:pt x="2751" y="1116"/>
                  </a:cubicBezTo>
                  <a:cubicBezTo>
                    <a:pt x="2816" y="1116"/>
                    <a:pt x="2882" y="1081"/>
                    <a:pt x="2906" y="1009"/>
                  </a:cubicBezTo>
                  <a:cubicBezTo>
                    <a:pt x="3080" y="565"/>
                    <a:pt x="3499" y="311"/>
                    <a:pt x="3927" y="311"/>
                  </a:cubicBezTo>
                  <a:cubicBezTo>
                    <a:pt x="4141" y="311"/>
                    <a:pt x="4358" y="374"/>
                    <a:pt x="4549" y="509"/>
                  </a:cubicBezTo>
                  <a:cubicBezTo>
                    <a:pt x="4574" y="526"/>
                    <a:pt x="4603" y="534"/>
                    <a:pt x="4631" y="534"/>
                  </a:cubicBezTo>
                  <a:cubicBezTo>
                    <a:pt x="4682" y="534"/>
                    <a:pt x="4733" y="508"/>
                    <a:pt x="4763" y="462"/>
                  </a:cubicBezTo>
                  <a:cubicBezTo>
                    <a:pt x="4811" y="390"/>
                    <a:pt x="4811" y="295"/>
                    <a:pt x="4740" y="247"/>
                  </a:cubicBezTo>
                  <a:cubicBezTo>
                    <a:pt x="4492" y="83"/>
                    <a:pt x="4210" y="2"/>
                    <a:pt x="3931" y="2"/>
                  </a:cubicBezTo>
                  <a:cubicBezTo>
                    <a:pt x="3483" y="2"/>
                    <a:pt x="3042" y="208"/>
                    <a:pt x="2763" y="604"/>
                  </a:cubicBezTo>
                  <a:cubicBezTo>
                    <a:pt x="2482" y="212"/>
                    <a:pt x="2037" y="1"/>
                    <a:pt x="15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60"/>
            <p:cNvSpPr/>
            <p:nvPr/>
          </p:nvSpPr>
          <p:spPr>
            <a:xfrm>
              <a:off x="7129623" y="1594317"/>
              <a:ext cx="163947" cy="321917"/>
            </a:xfrm>
            <a:custGeom>
              <a:rect b="b" l="l" r="r" t="t"/>
              <a:pathLst>
                <a:path extrusionOk="0" h="9588" w="4883">
                  <a:moveTo>
                    <a:pt x="1800" y="801"/>
                  </a:moveTo>
                  <a:cubicBezTo>
                    <a:pt x="1964" y="801"/>
                    <a:pt x="2125" y="901"/>
                    <a:pt x="2168" y="1086"/>
                  </a:cubicBezTo>
                  <a:lnTo>
                    <a:pt x="2549" y="3182"/>
                  </a:lnTo>
                  <a:cubicBezTo>
                    <a:pt x="2359" y="3015"/>
                    <a:pt x="2120" y="2944"/>
                    <a:pt x="1882" y="2944"/>
                  </a:cubicBezTo>
                  <a:cubicBezTo>
                    <a:pt x="1553" y="1171"/>
                    <a:pt x="1513" y="948"/>
                    <a:pt x="1510" y="948"/>
                  </a:cubicBezTo>
                  <a:lnTo>
                    <a:pt x="1510" y="948"/>
                  </a:lnTo>
                  <a:cubicBezTo>
                    <a:pt x="1509" y="948"/>
                    <a:pt x="1513" y="973"/>
                    <a:pt x="1511" y="973"/>
                  </a:cubicBezTo>
                  <a:cubicBezTo>
                    <a:pt x="1510" y="973"/>
                    <a:pt x="1507" y="966"/>
                    <a:pt x="1501" y="943"/>
                  </a:cubicBezTo>
                  <a:cubicBezTo>
                    <a:pt x="1578" y="847"/>
                    <a:pt x="1690" y="801"/>
                    <a:pt x="1800" y="801"/>
                  </a:cubicBezTo>
                  <a:close/>
                  <a:moveTo>
                    <a:pt x="4526" y="8588"/>
                  </a:moveTo>
                  <a:lnTo>
                    <a:pt x="4526" y="9254"/>
                  </a:lnTo>
                  <a:lnTo>
                    <a:pt x="1549" y="9254"/>
                  </a:lnTo>
                  <a:lnTo>
                    <a:pt x="1549" y="8588"/>
                  </a:lnTo>
                  <a:close/>
                  <a:moveTo>
                    <a:pt x="781" y="1"/>
                  </a:moveTo>
                  <a:cubicBezTo>
                    <a:pt x="736" y="1"/>
                    <a:pt x="690" y="5"/>
                    <a:pt x="644" y="14"/>
                  </a:cubicBezTo>
                  <a:cubicBezTo>
                    <a:pt x="263" y="86"/>
                    <a:pt x="1" y="419"/>
                    <a:pt x="49" y="800"/>
                  </a:cubicBezTo>
                  <a:lnTo>
                    <a:pt x="287" y="2324"/>
                  </a:lnTo>
                  <a:cubicBezTo>
                    <a:pt x="287" y="2420"/>
                    <a:pt x="382" y="2467"/>
                    <a:pt x="453" y="2467"/>
                  </a:cubicBezTo>
                  <a:cubicBezTo>
                    <a:pt x="549" y="2443"/>
                    <a:pt x="596" y="2372"/>
                    <a:pt x="596" y="2277"/>
                  </a:cubicBezTo>
                  <a:lnTo>
                    <a:pt x="358" y="753"/>
                  </a:lnTo>
                  <a:cubicBezTo>
                    <a:pt x="334" y="538"/>
                    <a:pt x="477" y="348"/>
                    <a:pt x="692" y="324"/>
                  </a:cubicBezTo>
                  <a:cubicBezTo>
                    <a:pt x="720" y="317"/>
                    <a:pt x="748" y="314"/>
                    <a:pt x="775" y="314"/>
                  </a:cubicBezTo>
                  <a:cubicBezTo>
                    <a:pt x="935" y="314"/>
                    <a:pt x="1080" y="427"/>
                    <a:pt x="1120" y="610"/>
                  </a:cubicBezTo>
                  <a:cubicBezTo>
                    <a:pt x="1192" y="895"/>
                    <a:pt x="1549" y="2824"/>
                    <a:pt x="1596" y="3039"/>
                  </a:cubicBezTo>
                  <a:cubicBezTo>
                    <a:pt x="1430" y="3158"/>
                    <a:pt x="1382" y="3372"/>
                    <a:pt x="1477" y="3539"/>
                  </a:cubicBezTo>
                  <a:cubicBezTo>
                    <a:pt x="2359" y="5444"/>
                    <a:pt x="2073" y="4920"/>
                    <a:pt x="2740" y="5968"/>
                  </a:cubicBezTo>
                  <a:cubicBezTo>
                    <a:pt x="2774" y="6017"/>
                    <a:pt x="2822" y="6037"/>
                    <a:pt x="2868" y="6037"/>
                  </a:cubicBezTo>
                  <a:cubicBezTo>
                    <a:pt x="2979" y="6037"/>
                    <a:pt x="3086" y="5919"/>
                    <a:pt x="3002" y="5801"/>
                  </a:cubicBezTo>
                  <a:lnTo>
                    <a:pt x="2549" y="5063"/>
                  </a:lnTo>
                  <a:cubicBezTo>
                    <a:pt x="2478" y="4944"/>
                    <a:pt x="2501" y="5015"/>
                    <a:pt x="1763" y="3396"/>
                  </a:cubicBezTo>
                  <a:cubicBezTo>
                    <a:pt x="1739" y="3372"/>
                    <a:pt x="1763" y="3325"/>
                    <a:pt x="1787" y="3301"/>
                  </a:cubicBezTo>
                  <a:cubicBezTo>
                    <a:pt x="1848" y="3278"/>
                    <a:pt x="1909" y="3267"/>
                    <a:pt x="1969" y="3267"/>
                  </a:cubicBezTo>
                  <a:cubicBezTo>
                    <a:pt x="2095" y="3267"/>
                    <a:pt x="2214" y="3315"/>
                    <a:pt x="2311" y="3396"/>
                  </a:cubicBezTo>
                  <a:cubicBezTo>
                    <a:pt x="2525" y="3610"/>
                    <a:pt x="2716" y="3872"/>
                    <a:pt x="2859" y="4182"/>
                  </a:cubicBezTo>
                  <a:cubicBezTo>
                    <a:pt x="3263" y="4849"/>
                    <a:pt x="3216" y="4849"/>
                    <a:pt x="3287" y="4872"/>
                  </a:cubicBezTo>
                  <a:cubicBezTo>
                    <a:pt x="3645" y="5063"/>
                    <a:pt x="3930" y="5373"/>
                    <a:pt x="4145" y="5706"/>
                  </a:cubicBezTo>
                  <a:cubicBezTo>
                    <a:pt x="4383" y="6182"/>
                    <a:pt x="4430" y="6706"/>
                    <a:pt x="4288" y="7206"/>
                  </a:cubicBezTo>
                  <a:lnTo>
                    <a:pt x="4168" y="8302"/>
                  </a:lnTo>
                  <a:lnTo>
                    <a:pt x="1930" y="8302"/>
                  </a:lnTo>
                  <a:cubicBezTo>
                    <a:pt x="2168" y="7302"/>
                    <a:pt x="2001" y="6230"/>
                    <a:pt x="1477" y="5349"/>
                  </a:cubicBezTo>
                  <a:cubicBezTo>
                    <a:pt x="811" y="4229"/>
                    <a:pt x="811" y="3825"/>
                    <a:pt x="739" y="3277"/>
                  </a:cubicBezTo>
                  <a:lnTo>
                    <a:pt x="692" y="2967"/>
                  </a:lnTo>
                  <a:cubicBezTo>
                    <a:pt x="660" y="2904"/>
                    <a:pt x="605" y="2873"/>
                    <a:pt x="551" y="2873"/>
                  </a:cubicBezTo>
                  <a:cubicBezTo>
                    <a:pt x="484" y="2873"/>
                    <a:pt x="419" y="2922"/>
                    <a:pt x="406" y="3015"/>
                  </a:cubicBezTo>
                  <a:cubicBezTo>
                    <a:pt x="453" y="3896"/>
                    <a:pt x="739" y="4753"/>
                    <a:pt x="1239" y="5492"/>
                  </a:cubicBezTo>
                  <a:cubicBezTo>
                    <a:pt x="1716" y="6325"/>
                    <a:pt x="1858" y="7325"/>
                    <a:pt x="1620" y="8278"/>
                  </a:cubicBezTo>
                  <a:lnTo>
                    <a:pt x="1406" y="8278"/>
                  </a:lnTo>
                  <a:cubicBezTo>
                    <a:pt x="1311" y="8278"/>
                    <a:pt x="1239" y="8349"/>
                    <a:pt x="1239" y="8445"/>
                  </a:cubicBezTo>
                  <a:lnTo>
                    <a:pt x="1239" y="9421"/>
                  </a:lnTo>
                  <a:cubicBezTo>
                    <a:pt x="1239" y="9492"/>
                    <a:pt x="1311" y="9564"/>
                    <a:pt x="1406" y="9588"/>
                  </a:cubicBezTo>
                  <a:lnTo>
                    <a:pt x="4692" y="9588"/>
                  </a:lnTo>
                  <a:cubicBezTo>
                    <a:pt x="4788" y="9564"/>
                    <a:pt x="4835" y="9492"/>
                    <a:pt x="4859" y="9421"/>
                  </a:cubicBezTo>
                  <a:lnTo>
                    <a:pt x="4859" y="8445"/>
                  </a:lnTo>
                  <a:cubicBezTo>
                    <a:pt x="4859" y="8349"/>
                    <a:pt x="4788" y="8278"/>
                    <a:pt x="4692" y="8278"/>
                  </a:cubicBezTo>
                  <a:lnTo>
                    <a:pt x="4478" y="8278"/>
                  </a:lnTo>
                  <a:lnTo>
                    <a:pt x="4573" y="7230"/>
                  </a:lnTo>
                  <a:cubicBezTo>
                    <a:pt x="4883" y="6206"/>
                    <a:pt x="4407" y="5111"/>
                    <a:pt x="3478" y="4611"/>
                  </a:cubicBezTo>
                  <a:cubicBezTo>
                    <a:pt x="3121" y="4015"/>
                    <a:pt x="3263" y="4277"/>
                    <a:pt x="2954" y="3729"/>
                  </a:cubicBezTo>
                  <a:lnTo>
                    <a:pt x="2454" y="1038"/>
                  </a:lnTo>
                  <a:cubicBezTo>
                    <a:pt x="2385" y="695"/>
                    <a:pt x="2094" y="488"/>
                    <a:pt x="1785" y="488"/>
                  </a:cubicBezTo>
                  <a:cubicBezTo>
                    <a:pt x="1665" y="488"/>
                    <a:pt x="1543" y="519"/>
                    <a:pt x="1430" y="586"/>
                  </a:cubicBezTo>
                  <a:cubicBezTo>
                    <a:pt x="1430" y="562"/>
                    <a:pt x="1430" y="538"/>
                    <a:pt x="1430" y="514"/>
                  </a:cubicBezTo>
                  <a:cubicBezTo>
                    <a:pt x="1347" y="203"/>
                    <a:pt x="1083" y="1"/>
                    <a:pt x="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60"/>
            <p:cNvSpPr/>
            <p:nvPr/>
          </p:nvSpPr>
          <p:spPr>
            <a:xfrm>
              <a:off x="7320732" y="1594317"/>
              <a:ext cx="162335" cy="321111"/>
            </a:xfrm>
            <a:custGeom>
              <a:rect b="b" l="l" r="r" t="t"/>
              <a:pathLst>
                <a:path extrusionOk="0" h="9564" w="4835">
                  <a:moveTo>
                    <a:pt x="3036" y="803"/>
                  </a:moveTo>
                  <a:cubicBezTo>
                    <a:pt x="3141" y="803"/>
                    <a:pt x="3245" y="849"/>
                    <a:pt x="3311" y="943"/>
                  </a:cubicBezTo>
                  <a:cubicBezTo>
                    <a:pt x="3308" y="967"/>
                    <a:pt x="3308" y="974"/>
                    <a:pt x="3309" y="974"/>
                  </a:cubicBezTo>
                  <a:cubicBezTo>
                    <a:pt x="3311" y="974"/>
                    <a:pt x="3317" y="954"/>
                    <a:pt x="3318" y="954"/>
                  </a:cubicBezTo>
                  <a:lnTo>
                    <a:pt x="3318" y="954"/>
                  </a:lnTo>
                  <a:cubicBezTo>
                    <a:pt x="3321" y="954"/>
                    <a:pt x="3279" y="1165"/>
                    <a:pt x="2930" y="2944"/>
                  </a:cubicBezTo>
                  <a:lnTo>
                    <a:pt x="2954" y="2944"/>
                  </a:lnTo>
                  <a:cubicBezTo>
                    <a:pt x="2692" y="2944"/>
                    <a:pt x="2477" y="3015"/>
                    <a:pt x="2287" y="3182"/>
                  </a:cubicBezTo>
                  <a:lnTo>
                    <a:pt x="2668" y="1110"/>
                  </a:lnTo>
                  <a:cubicBezTo>
                    <a:pt x="2711" y="909"/>
                    <a:pt x="2875" y="803"/>
                    <a:pt x="3036" y="803"/>
                  </a:cubicBezTo>
                  <a:close/>
                  <a:moveTo>
                    <a:pt x="3287" y="8588"/>
                  </a:moveTo>
                  <a:lnTo>
                    <a:pt x="3287" y="9254"/>
                  </a:lnTo>
                  <a:lnTo>
                    <a:pt x="310" y="9254"/>
                  </a:lnTo>
                  <a:lnTo>
                    <a:pt x="310" y="8588"/>
                  </a:lnTo>
                  <a:close/>
                  <a:moveTo>
                    <a:pt x="4055" y="1"/>
                  </a:moveTo>
                  <a:cubicBezTo>
                    <a:pt x="3748" y="1"/>
                    <a:pt x="3468" y="206"/>
                    <a:pt x="3406" y="538"/>
                  </a:cubicBezTo>
                  <a:lnTo>
                    <a:pt x="3406" y="586"/>
                  </a:lnTo>
                  <a:cubicBezTo>
                    <a:pt x="3292" y="512"/>
                    <a:pt x="3167" y="478"/>
                    <a:pt x="3046" y="478"/>
                  </a:cubicBezTo>
                  <a:cubicBezTo>
                    <a:pt x="2739" y="478"/>
                    <a:pt x="2450" y="697"/>
                    <a:pt x="2382" y="1038"/>
                  </a:cubicBezTo>
                  <a:lnTo>
                    <a:pt x="1882" y="3706"/>
                  </a:lnTo>
                  <a:cubicBezTo>
                    <a:pt x="1596" y="4206"/>
                    <a:pt x="1858" y="3753"/>
                    <a:pt x="1358" y="4611"/>
                  </a:cubicBezTo>
                  <a:cubicBezTo>
                    <a:pt x="834" y="4896"/>
                    <a:pt x="429" y="5396"/>
                    <a:pt x="239" y="5968"/>
                  </a:cubicBezTo>
                  <a:cubicBezTo>
                    <a:pt x="215" y="6063"/>
                    <a:pt x="286" y="6158"/>
                    <a:pt x="405" y="6158"/>
                  </a:cubicBezTo>
                  <a:cubicBezTo>
                    <a:pt x="477" y="6158"/>
                    <a:pt x="524" y="6111"/>
                    <a:pt x="548" y="6039"/>
                  </a:cubicBezTo>
                  <a:cubicBezTo>
                    <a:pt x="715" y="5539"/>
                    <a:pt x="1072" y="5111"/>
                    <a:pt x="1549" y="4849"/>
                  </a:cubicBezTo>
                  <a:cubicBezTo>
                    <a:pt x="1620" y="4825"/>
                    <a:pt x="1596" y="4825"/>
                    <a:pt x="1977" y="4158"/>
                  </a:cubicBezTo>
                  <a:cubicBezTo>
                    <a:pt x="2120" y="3872"/>
                    <a:pt x="2311" y="3610"/>
                    <a:pt x="2549" y="3396"/>
                  </a:cubicBezTo>
                  <a:cubicBezTo>
                    <a:pt x="2672" y="3295"/>
                    <a:pt x="2815" y="3253"/>
                    <a:pt x="2926" y="3253"/>
                  </a:cubicBezTo>
                  <a:cubicBezTo>
                    <a:pt x="3051" y="3253"/>
                    <a:pt x="3134" y="3307"/>
                    <a:pt x="3096" y="3396"/>
                  </a:cubicBezTo>
                  <a:cubicBezTo>
                    <a:pt x="2239" y="5230"/>
                    <a:pt x="2501" y="4753"/>
                    <a:pt x="1834" y="5777"/>
                  </a:cubicBezTo>
                  <a:cubicBezTo>
                    <a:pt x="1767" y="5895"/>
                    <a:pt x="1878" y="6013"/>
                    <a:pt x="1983" y="6013"/>
                  </a:cubicBezTo>
                  <a:cubicBezTo>
                    <a:pt x="2026" y="6013"/>
                    <a:pt x="2068" y="5993"/>
                    <a:pt x="2096" y="5944"/>
                  </a:cubicBezTo>
                  <a:cubicBezTo>
                    <a:pt x="2763" y="4920"/>
                    <a:pt x="2501" y="5373"/>
                    <a:pt x="3382" y="3515"/>
                  </a:cubicBezTo>
                  <a:cubicBezTo>
                    <a:pt x="3454" y="3348"/>
                    <a:pt x="3406" y="3134"/>
                    <a:pt x="3263" y="3015"/>
                  </a:cubicBezTo>
                  <a:cubicBezTo>
                    <a:pt x="3406" y="2205"/>
                    <a:pt x="3620" y="1110"/>
                    <a:pt x="3716" y="562"/>
                  </a:cubicBezTo>
                  <a:cubicBezTo>
                    <a:pt x="3775" y="384"/>
                    <a:pt x="3924" y="305"/>
                    <a:pt x="4075" y="305"/>
                  </a:cubicBezTo>
                  <a:cubicBezTo>
                    <a:pt x="4288" y="305"/>
                    <a:pt x="4506" y="464"/>
                    <a:pt x="4478" y="729"/>
                  </a:cubicBezTo>
                  <a:cubicBezTo>
                    <a:pt x="4123" y="3147"/>
                    <a:pt x="4119" y="3230"/>
                    <a:pt x="4120" y="3230"/>
                  </a:cubicBezTo>
                  <a:cubicBezTo>
                    <a:pt x="4120" y="3230"/>
                    <a:pt x="4120" y="3229"/>
                    <a:pt x="4120" y="3229"/>
                  </a:cubicBezTo>
                  <a:lnTo>
                    <a:pt x="4120" y="3229"/>
                  </a:lnTo>
                  <a:cubicBezTo>
                    <a:pt x="4049" y="3825"/>
                    <a:pt x="3954" y="4277"/>
                    <a:pt x="3358" y="5325"/>
                  </a:cubicBezTo>
                  <a:cubicBezTo>
                    <a:pt x="2858" y="6158"/>
                    <a:pt x="2692" y="7135"/>
                    <a:pt x="2882" y="8087"/>
                  </a:cubicBezTo>
                  <a:lnTo>
                    <a:pt x="2906" y="8278"/>
                  </a:lnTo>
                  <a:lnTo>
                    <a:pt x="691" y="8278"/>
                  </a:lnTo>
                  <a:cubicBezTo>
                    <a:pt x="548" y="7111"/>
                    <a:pt x="572" y="7159"/>
                    <a:pt x="548" y="7135"/>
                  </a:cubicBezTo>
                  <a:cubicBezTo>
                    <a:pt x="524" y="6992"/>
                    <a:pt x="501" y="6825"/>
                    <a:pt x="477" y="6682"/>
                  </a:cubicBezTo>
                  <a:cubicBezTo>
                    <a:pt x="477" y="6587"/>
                    <a:pt x="405" y="6516"/>
                    <a:pt x="310" y="6516"/>
                  </a:cubicBezTo>
                  <a:cubicBezTo>
                    <a:pt x="239" y="6539"/>
                    <a:pt x="167" y="6611"/>
                    <a:pt x="167" y="6682"/>
                  </a:cubicBezTo>
                  <a:cubicBezTo>
                    <a:pt x="167" y="6873"/>
                    <a:pt x="215" y="7040"/>
                    <a:pt x="263" y="7206"/>
                  </a:cubicBezTo>
                  <a:lnTo>
                    <a:pt x="358" y="8278"/>
                  </a:lnTo>
                  <a:lnTo>
                    <a:pt x="167" y="8278"/>
                  </a:lnTo>
                  <a:cubicBezTo>
                    <a:pt x="72" y="8278"/>
                    <a:pt x="1" y="8349"/>
                    <a:pt x="24" y="8421"/>
                  </a:cubicBezTo>
                  <a:lnTo>
                    <a:pt x="24" y="9397"/>
                  </a:lnTo>
                  <a:cubicBezTo>
                    <a:pt x="1" y="9492"/>
                    <a:pt x="72" y="9564"/>
                    <a:pt x="167" y="9564"/>
                  </a:cubicBezTo>
                  <a:lnTo>
                    <a:pt x="3454" y="9564"/>
                  </a:lnTo>
                  <a:cubicBezTo>
                    <a:pt x="3549" y="9564"/>
                    <a:pt x="3620" y="9492"/>
                    <a:pt x="3620" y="9397"/>
                  </a:cubicBezTo>
                  <a:lnTo>
                    <a:pt x="3620" y="8421"/>
                  </a:lnTo>
                  <a:cubicBezTo>
                    <a:pt x="3620" y="8349"/>
                    <a:pt x="3549" y="8278"/>
                    <a:pt x="3454" y="8278"/>
                  </a:cubicBezTo>
                  <a:lnTo>
                    <a:pt x="3239" y="8278"/>
                  </a:lnTo>
                  <a:lnTo>
                    <a:pt x="3192" y="8040"/>
                  </a:lnTo>
                  <a:cubicBezTo>
                    <a:pt x="3025" y="7159"/>
                    <a:pt x="3168" y="6254"/>
                    <a:pt x="3620" y="5468"/>
                  </a:cubicBezTo>
                  <a:cubicBezTo>
                    <a:pt x="4263" y="4396"/>
                    <a:pt x="4359" y="3896"/>
                    <a:pt x="4430" y="3277"/>
                  </a:cubicBezTo>
                  <a:cubicBezTo>
                    <a:pt x="4791" y="840"/>
                    <a:pt x="4789" y="776"/>
                    <a:pt x="4787" y="776"/>
                  </a:cubicBezTo>
                  <a:lnTo>
                    <a:pt x="4787" y="776"/>
                  </a:lnTo>
                  <a:cubicBezTo>
                    <a:pt x="4787" y="776"/>
                    <a:pt x="4787" y="776"/>
                    <a:pt x="4787" y="776"/>
                  </a:cubicBezTo>
                  <a:cubicBezTo>
                    <a:pt x="4835" y="395"/>
                    <a:pt x="4573" y="62"/>
                    <a:pt x="4216" y="14"/>
                  </a:cubicBezTo>
                  <a:lnTo>
                    <a:pt x="4192" y="14"/>
                  </a:lnTo>
                  <a:cubicBezTo>
                    <a:pt x="4146" y="5"/>
                    <a:pt x="4100" y="1"/>
                    <a:pt x="40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6" name="Google Shape;1186;p60"/>
          <p:cNvGrpSpPr/>
          <p:nvPr/>
        </p:nvGrpSpPr>
        <p:grpSpPr>
          <a:xfrm>
            <a:off x="7904433" y="1568230"/>
            <a:ext cx="358245" cy="336019"/>
            <a:chOff x="7904433" y="1568230"/>
            <a:chExt cx="358245" cy="336019"/>
          </a:xfrm>
        </p:grpSpPr>
        <p:sp>
          <p:nvSpPr>
            <p:cNvPr id="1187" name="Google Shape;1187;p60"/>
            <p:cNvSpPr/>
            <p:nvPr/>
          </p:nvSpPr>
          <p:spPr>
            <a:xfrm>
              <a:off x="7904433" y="1568263"/>
              <a:ext cx="292673" cy="335985"/>
            </a:xfrm>
            <a:custGeom>
              <a:rect b="b" l="l" r="r" t="t"/>
              <a:pathLst>
                <a:path extrusionOk="0" h="10007" w="8717">
                  <a:moveTo>
                    <a:pt x="5811" y="8078"/>
                  </a:moveTo>
                  <a:lnTo>
                    <a:pt x="5811" y="9054"/>
                  </a:lnTo>
                  <a:lnTo>
                    <a:pt x="4834" y="9054"/>
                  </a:lnTo>
                  <a:lnTo>
                    <a:pt x="4834" y="8078"/>
                  </a:lnTo>
                  <a:close/>
                  <a:moveTo>
                    <a:pt x="6287" y="9364"/>
                  </a:moveTo>
                  <a:cubicBezTo>
                    <a:pt x="6382" y="9364"/>
                    <a:pt x="6454" y="9459"/>
                    <a:pt x="6454" y="9554"/>
                  </a:cubicBezTo>
                  <a:lnTo>
                    <a:pt x="6478" y="9554"/>
                  </a:lnTo>
                  <a:lnTo>
                    <a:pt x="6478" y="9697"/>
                  </a:lnTo>
                  <a:lnTo>
                    <a:pt x="4191" y="9697"/>
                  </a:lnTo>
                  <a:lnTo>
                    <a:pt x="4191" y="9554"/>
                  </a:lnTo>
                  <a:cubicBezTo>
                    <a:pt x="4191" y="9459"/>
                    <a:pt x="4287" y="9364"/>
                    <a:pt x="4382" y="9364"/>
                  </a:cubicBezTo>
                  <a:close/>
                  <a:moveTo>
                    <a:pt x="1816" y="1"/>
                  </a:moveTo>
                  <a:cubicBezTo>
                    <a:pt x="1806" y="1"/>
                    <a:pt x="1796" y="2"/>
                    <a:pt x="1786" y="4"/>
                  </a:cubicBezTo>
                  <a:lnTo>
                    <a:pt x="310" y="4"/>
                  </a:lnTo>
                  <a:cubicBezTo>
                    <a:pt x="143" y="4"/>
                    <a:pt x="0" y="124"/>
                    <a:pt x="0" y="290"/>
                  </a:cubicBezTo>
                  <a:lnTo>
                    <a:pt x="0" y="7768"/>
                  </a:lnTo>
                  <a:cubicBezTo>
                    <a:pt x="0" y="7935"/>
                    <a:pt x="143" y="8078"/>
                    <a:pt x="310" y="8078"/>
                  </a:cubicBezTo>
                  <a:lnTo>
                    <a:pt x="4525" y="8078"/>
                  </a:lnTo>
                  <a:lnTo>
                    <a:pt x="4525" y="9054"/>
                  </a:lnTo>
                  <a:lnTo>
                    <a:pt x="4382" y="9054"/>
                  </a:lnTo>
                  <a:cubicBezTo>
                    <a:pt x="4096" y="9054"/>
                    <a:pt x="3882" y="9268"/>
                    <a:pt x="3882" y="9554"/>
                  </a:cubicBezTo>
                  <a:lnTo>
                    <a:pt x="3882" y="9864"/>
                  </a:lnTo>
                  <a:cubicBezTo>
                    <a:pt x="3882" y="9935"/>
                    <a:pt x="3953" y="10006"/>
                    <a:pt x="4025" y="10006"/>
                  </a:cubicBezTo>
                  <a:lnTo>
                    <a:pt x="6621" y="10006"/>
                  </a:lnTo>
                  <a:cubicBezTo>
                    <a:pt x="6692" y="10006"/>
                    <a:pt x="6763" y="9935"/>
                    <a:pt x="6763" y="9864"/>
                  </a:cubicBezTo>
                  <a:lnTo>
                    <a:pt x="6763" y="9554"/>
                  </a:lnTo>
                  <a:cubicBezTo>
                    <a:pt x="6763" y="9268"/>
                    <a:pt x="6549" y="9054"/>
                    <a:pt x="6263" y="9054"/>
                  </a:cubicBezTo>
                  <a:lnTo>
                    <a:pt x="6120" y="9054"/>
                  </a:lnTo>
                  <a:lnTo>
                    <a:pt x="6120" y="8078"/>
                  </a:lnTo>
                  <a:lnTo>
                    <a:pt x="8550" y="8078"/>
                  </a:lnTo>
                  <a:cubicBezTo>
                    <a:pt x="8621" y="8078"/>
                    <a:pt x="8692" y="8030"/>
                    <a:pt x="8692" y="7958"/>
                  </a:cubicBezTo>
                  <a:cubicBezTo>
                    <a:pt x="8716" y="7863"/>
                    <a:pt x="8645" y="7768"/>
                    <a:pt x="8550" y="7768"/>
                  </a:cubicBezTo>
                  <a:lnTo>
                    <a:pt x="286" y="7768"/>
                  </a:lnTo>
                  <a:lnTo>
                    <a:pt x="286" y="314"/>
                  </a:lnTo>
                  <a:lnTo>
                    <a:pt x="1786" y="314"/>
                  </a:lnTo>
                  <a:cubicBezTo>
                    <a:pt x="1858" y="314"/>
                    <a:pt x="1929" y="243"/>
                    <a:pt x="1953" y="171"/>
                  </a:cubicBezTo>
                  <a:cubicBezTo>
                    <a:pt x="1953" y="86"/>
                    <a:pt x="1896" y="1"/>
                    <a:pt x="18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60"/>
            <p:cNvSpPr/>
            <p:nvPr/>
          </p:nvSpPr>
          <p:spPr>
            <a:xfrm>
              <a:off x="7981186" y="1568230"/>
              <a:ext cx="281493" cy="271252"/>
            </a:xfrm>
            <a:custGeom>
              <a:rect b="b" l="l" r="r" t="t"/>
              <a:pathLst>
                <a:path extrusionOk="0" h="8079" w="8384">
                  <a:moveTo>
                    <a:pt x="8245" y="1"/>
                  </a:moveTo>
                  <a:cubicBezTo>
                    <a:pt x="8236" y="1"/>
                    <a:pt x="8226" y="2"/>
                    <a:pt x="8216" y="5"/>
                  </a:cubicBezTo>
                  <a:lnTo>
                    <a:pt x="167" y="5"/>
                  </a:lnTo>
                  <a:cubicBezTo>
                    <a:pt x="143" y="5"/>
                    <a:pt x="119" y="5"/>
                    <a:pt x="96" y="29"/>
                  </a:cubicBezTo>
                  <a:cubicBezTo>
                    <a:pt x="0" y="125"/>
                    <a:pt x="72" y="291"/>
                    <a:pt x="215" y="315"/>
                  </a:cubicBezTo>
                  <a:lnTo>
                    <a:pt x="8073" y="315"/>
                  </a:lnTo>
                  <a:lnTo>
                    <a:pt x="8073" y="7769"/>
                  </a:lnTo>
                  <a:lnTo>
                    <a:pt x="6954" y="7769"/>
                  </a:lnTo>
                  <a:cubicBezTo>
                    <a:pt x="6883" y="7769"/>
                    <a:pt x="6811" y="7817"/>
                    <a:pt x="6787" y="7912"/>
                  </a:cubicBezTo>
                  <a:cubicBezTo>
                    <a:pt x="6787" y="8007"/>
                    <a:pt x="6859" y="8079"/>
                    <a:pt x="6954" y="8079"/>
                  </a:cubicBezTo>
                  <a:lnTo>
                    <a:pt x="8073" y="8079"/>
                  </a:lnTo>
                  <a:cubicBezTo>
                    <a:pt x="8240" y="8079"/>
                    <a:pt x="8383" y="7959"/>
                    <a:pt x="8383" y="7793"/>
                  </a:cubicBezTo>
                  <a:lnTo>
                    <a:pt x="8383" y="148"/>
                  </a:lnTo>
                  <a:cubicBezTo>
                    <a:pt x="8383" y="66"/>
                    <a:pt x="8311" y="1"/>
                    <a:pt x="8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60"/>
            <p:cNvSpPr/>
            <p:nvPr/>
          </p:nvSpPr>
          <p:spPr>
            <a:xfrm>
              <a:off x="7925216" y="1589180"/>
              <a:ext cx="315068" cy="228713"/>
            </a:xfrm>
            <a:custGeom>
              <a:rect b="b" l="l" r="r" t="t"/>
              <a:pathLst>
                <a:path extrusionOk="0" h="6812" w="9384">
                  <a:moveTo>
                    <a:pt x="9074" y="310"/>
                  </a:moveTo>
                  <a:lnTo>
                    <a:pt x="9074" y="2168"/>
                  </a:lnTo>
                  <a:lnTo>
                    <a:pt x="7454" y="2168"/>
                  </a:lnTo>
                  <a:lnTo>
                    <a:pt x="7454" y="310"/>
                  </a:lnTo>
                  <a:close/>
                  <a:moveTo>
                    <a:pt x="9074" y="2477"/>
                  </a:moveTo>
                  <a:lnTo>
                    <a:pt x="9074" y="4335"/>
                  </a:lnTo>
                  <a:lnTo>
                    <a:pt x="7454" y="4335"/>
                  </a:lnTo>
                  <a:lnTo>
                    <a:pt x="7454" y="2477"/>
                  </a:lnTo>
                  <a:close/>
                  <a:moveTo>
                    <a:pt x="7145" y="310"/>
                  </a:moveTo>
                  <a:lnTo>
                    <a:pt x="7145" y="6478"/>
                  </a:lnTo>
                  <a:lnTo>
                    <a:pt x="310" y="6478"/>
                  </a:lnTo>
                  <a:lnTo>
                    <a:pt x="310" y="310"/>
                  </a:lnTo>
                  <a:close/>
                  <a:moveTo>
                    <a:pt x="9074" y="4644"/>
                  </a:moveTo>
                  <a:lnTo>
                    <a:pt x="9074" y="6478"/>
                  </a:lnTo>
                  <a:lnTo>
                    <a:pt x="7454" y="6478"/>
                  </a:lnTo>
                  <a:lnTo>
                    <a:pt x="7454" y="4644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6669"/>
                  </a:lnTo>
                  <a:cubicBezTo>
                    <a:pt x="0" y="6740"/>
                    <a:pt x="72" y="6812"/>
                    <a:pt x="167" y="6812"/>
                  </a:cubicBezTo>
                  <a:lnTo>
                    <a:pt x="9240" y="6812"/>
                  </a:lnTo>
                  <a:cubicBezTo>
                    <a:pt x="9312" y="6812"/>
                    <a:pt x="9383" y="6740"/>
                    <a:pt x="9383" y="6669"/>
                  </a:cubicBezTo>
                  <a:lnTo>
                    <a:pt x="9383" y="167"/>
                  </a:lnTo>
                  <a:cubicBezTo>
                    <a:pt x="9383" y="72"/>
                    <a:pt x="9312" y="1"/>
                    <a:pt x="92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60"/>
            <p:cNvSpPr/>
            <p:nvPr/>
          </p:nvSpPr>
          <p:spPr>
            <a:xfrm>
              <a:off x="7940392" y="1611575"/>
              <a:ext cx="215115" cy="181036"/>
            </a:xfrm>
            <a:custGeom>
              <a:rect b="b" l="l" r="r" t="t"/>
              <a:pathLst>
                <a:path extrusionOk="0" h="5392" w="6407">
                  <a:moveTo>
                    <a:pt x="3454" y="310"/>
                  </a:moveTo>
                  <a:lnTo>
                    <a:pt x="3454" y="643"/>
                  </a:lnTo>
                  <a:lnTo>
                    <a:pt x="3120" y="643"/>
                  </a:lnTo>
                  <a:lnTo>
                    <a:pt x="3120" y="310"/>
                  </a:lnTo>
                  <a:close/>
                  <a:moveTo>
                    <a:pt x="3454" y="1001"/>
                  </a:moveTo>
                  <a:lnTo>
                    <a:pt x="3454" y="1310"/>
                  </a:lnTo>
                  <a:lnTo>
                    <a:pt x="3120" y="1310"/>
                  </a:lnTo>
                  <a:lnTo>
                    <a:pt x="3120" y="1001"/>
                  </a:lnTo>
                  <a:close/>
                  <a:moveTo>
                    <a:pt x="3454" y="1620"/>
                  </a:moveTo>
                  <a:lnTo>
                    <a:pt x="3454" y="1953"/>
                  </a:lnTo>
                  <a:lnTo>
                    <a:pt x="3120" y="1953"/>
                  </a:lnTo>
                  <a:lnTo>
                    <a:pt x="3120" y="1620"/>
                  </a:lnTo>
                  <a:close/>
                  <a:moveTo>
                    <a:pt x="3454" y="2263"/>
                  </a:moveTo>
                  <a:lnTo>
                    <a:pt x="3454" y="2430"/>
                  </a:lnTo>
                  <a:cubicBezTo>
                    <a:pt x="3454" y="2668"/>
                    <a:pt x="3621" y="2882"/>
                    <a:pt x="3859" y="2953"/>
                  </a:cubicBezTo>
                  <a:lnTo>
                    <a:pt x="4621" y="3215"/>
                  </a:lnTo>
                  <a:cubicBezTo>
                    <a:pt x="4692" y="3239"/>
                    <a:pt x="4716" y="3287"/>
                    <a:pt x="4740" y="3358"/>
                  </a:cubicBezTo>
                  <a:cubicBezTo>
                    <a:pt x="4740" y="3436"/>
                    <a:pt x="4676" y="3514"/>
                    <a:pt x="4588" y="3514"/>
                  </a:cubicBezTo>
                  <a:cubicBezTo>
                    <a:pt x="4568" y="3514"/>
                    <a:pt x="4547" y="3510"/>
                    <a:pt x="4526" y="3501"/>
                  </a:cubicBezTo>
                  <a:lnTo>
                    <a:pt x="3573" y="3192"/>
                  </a:lnTo>
                  <a:cubicBezTo>
                    <a:pt x="3478" y="3156"/>
                    <a:pt x="3382" y="3138"/>
                    <a:pt x="3290" y="3138"/>
                  </a:cubicBezTo>
                  <a:cubicBezTo>
                    <a:pt x="3198" y="3138"/>
                    <a:pt x="3109" y="3156"/>
                    <a:pt x="3025" y="3192"/>
                  </a:cubicBezTo>
                  <a:lnTo>
                    <a:pt x="3001" y="3192"/>
                  </a:lnTo>
                  <a:lnTo>
                    <a:pt x="2049" y="3525"/>
                  </a:lnTo>
                  <a:cubicBezTo>
                    <a:pt x="2034" y="3529"/>
                    <a:pt x="2020" y="3530"/>
                    <a:pt x="2007" y="3530"/>
                  </a:cubicBezTo>
                  <a:cubicBezTo>
                    <a:pt x="1845" y="3530"/>
                    <a:pt x="1778" y="3281"/>
                    <a:pt x="1954" y="3215"/>
                  </a:cubicBezTo>
                  <a:lnTo>
                    <a:pt x="2739" y="2953"/>
                  </a:lnTo>
                  <a:cubicBezTo>
                    <a:pt x="2978" y="2882"/>
                    <a:pt x="3120" y="2668"/>
                    <a:pt x="3120" y="2406"/>
                  </a:cubicBezTo>
                  <a:lnTo>
                    <a:pt x="3120" y="2263"/>
                  </a:lnTo>
                  <a:close/>
                  <a:moveTo>
                    <a:pt x="1975" y="1577"/>
                  </a:moveTo>
                  <a:cubicBezTo>
                    <a:pt x="2066" y="1577"/>
                    <a:pt x="2151" y="1647"/>
                    <a:pt x="2168" y="1763"/>
                  </a:cubicBezTo>
                  <a:lnTo>
                    <a:pt x="2168" y="2811"/>
                  </a:lnTo>
                  <a:lnTo>
                    <a:pt x="1835" y="2930"/>
                  </a:lnTo>
                  <a:cubicBezTo>
                    <a:pt x="1337" y="3124"/>
                    <a:pt x="1527" y="3809"/>
                    <a:pt x="1994" y="3809"/>
                  </a:cubicBezTo>
                  <a:cubicBezTo>
                    <a:pt x="2041" y="3809"/>
                    <a:pt x="2091" y="3802"/>
                    <a:pt x="2144" y="3787"/>
                  </a:cubicBezTo>
                  <a:lnTo>
                    <a:pt x="2168" y="3787"/>
                  </a:lnTo>
                  <a:lnTo>
                    <a:pt x="2168" y="4168"/>
                  </a:lnTo>
                  <a:cubicBezTo>
                    <a:pt x="2168" y="4239"/>
                    <a:pt x="2120" y="4311"/>
                    <a:pt x="2073" y="4335"/>
                  </a:cubicBezTo>
                  <a:lnTo>
                    <a:pt x="906" y="5049"/>
                  </a:lnTo>
                  <a:cubicBezTo>
                    <a:pt x="881" y="5061"/>
                    <a:pt x="853" y="5067"/>
                    <a:pt x="825" y="5067"/>
                  </a:cubicBezTo>
                  <a:cubicBezTo>
                    <a:pt x="745" y="5067"/>
                    <a:pt x="661" y="5018"/>
                    <a:pt x="644" y="4930"/>
                  </a:cubicBezTo>
                  <a:lnTo>
                    <a:pt x="644" y="4906"/>
                  </a:lnTo>
                  <a:cubicBezTo>
                    <a:pt x="334" y="3763"/>
                    <a:pt x="715" y="2572"/>
                    <a:pt x="1620" y="1810"/>
                  </a:cubicBezTo>
                  <a:lnTo>
                    <a:pt x="1858" y="1620"/>
                  </a:lnTo>
                  <a:cubicBezTo>
                    <a:pt x="1895" y="1591"/>
                    <a:pt x="1936" y="1577"/>
                    <a:pt x="1975" y="1577"/>
                  </a:cubicBezTo>
                  <a:close/>
                  <a:moveTo>
                    <a:pt x="2978" y="0"/>
                  </a:moveTo>
                  <a:cubicBezTo>
                    <a:pt x="2882" y="0"/>
                    <a:pt x="2811" y="48"/>
                    <a:pt x="2811" y="143"/>
                  </a:cubicBezTo>
                  <a:lnTo>
                    <a:pt x="2811" y="2406"/>
                  </a:lnTo>
                  <a:cubicBezTo>
                    <a:pt x="2811" y="2525"/>
                    <a:pt x="2739" y="2620"/>
                    <a:pt x="2644" y="2644"/>
                  </a:cubicBezTo>
                  <a:lnTo>
                    <a:pt x="2454" y="2715"/>
                  </a:lnTo>
                  <a:lnTo>
                    <a:pt x="2454" y="1763"/>
                  </a:lnTo>
                  <a:cubicBezTo>
                    <a:pt x="2454" y="1763"/>
                    <a:pt x="2125" y="1319"/>
                    <a:pt x="1836" y="1319"/>
                  </a:cubicBezTo>
                  <a:cubicBezTo>
                    <a:pt x="1777" y="1319"/>
                    <a:pt x="1720" y="1337"/>
                    <a:pt x="1668" y="1382"/>
                  </a:cubicBezTo>
                  <a:lnTo>
                    <a:pt x="1430" y="1572"/>
                  </a:lnTo>
                  <a:cubicBezTo>
                    <a:pt x="429" y="2406"/>
                    <a:pt x="1" y="3763"/>
                    <a:pt x="334" y="5001"/>
                  </a:cubicBezTo>
                  <a:cubicBezTo>
                    <a:pt x="402" y="5240"/>
                    <a:pt x="604" y="5381"/>
                    <a:pt x="819" y="5381"/>
                  </a:cubicBezTo>
                  <a:cubicBezTo>
                    <a:pt x="904" y="5381"/>
                    <a:pt x="991" y="5359"/>
                    <a:pt x="1072" y="5311"/>
                  </a:cubicBezTo>
                  <a:lnTo>
                    <a:pt x="2239" y="4597"/>
                  </a:lnTo>
                  <a:cubicBezTo>
                    <a:pt x="2382" y="4525"/>
                    <a:pt x="2477" y="4168"/>
                    <a:pt x="2477" y="4168"/>
                  </a:cubicBezTo>
                  <a:lnTo>
                    <a:pt x="2477" y="3692"/>
                  </a:lnTo>
                  <a:lnTo>
                    <a:pt x="3120" y="3477"/>
                  </a:lnTo>
                  <a:cubicBezTo>
                    <a:pt x="3180" y="3465"/>
                    <a:pt x="3240" y="3459"/>
                    <a:pt x="3299" y="3459"/>
                  </a:cubicBezTo>
                  <a:cubicBezTo>
                    <a:pt x="3359" y="3459"/>
                    <a:pt x="3418" y="3465"/>
                    <a:pt x="3478" y="3477"/>
                  </a:cubicBezTo>
                  <a:lnTo>
                    <a:pt x="4121" y="3692"/>
                  </a:lnTo>
                  <a:lnTo>
                    <a:pt x="4121" y="4192"/>
                  </a:lnTo>
                  <a:cubicBezTo>
                    <a:pt x="4121" y="4358"/>
                    <a:pt x="4192" y="4525"/>
                    <a:pt x="4359" y="4620"/>
                  </a:cubicBezTo>
                  <a:lnTo>
                    <a:pt x="5526" y="5311"/>
                  </a:lnTo>
                  <a:cubicBezTo>
                    <a:pt x="5608" y="5366"/>
                    <a:pt x="5699" y="5391"/>
                    <a:pt x="5788" y="5391"/>
                  </a:cubicBezTo>
                  <a:cubicBezTo>
                    <a:pt x="6006" y="5391"/>
                    <a:pt x="6213" y="5239"/>
                    <a:pt x="6264" y="5001"/>
                  </a:cubicBezTo>
                  <a:cubicBezTo>
                    <a:pt x="6383" y="4525"/>
                    <a:pt x="6407" y="4025"/>
                    <a:pt x="6312" y="3549"/>
                  </a:cubicBezTo>
                  <a:cubicBezTo>
                    <a:pt x="6292" y="3470"/>
                    <a:pt x="6223" y="3424"/>
                    <a:pt x="6160" y="3424"/>
                  </a:cubicBezTo>
                  <a:cubicBezTo>
                    <a:pt x="6146" y="3424"/>
                    <a:pt x="6133" y="3426"/>
                    <a:pt x="6121" y="3430"/>
                  </a:cubicBezTo>
                  <a:cubicBezTo>
                    <a:pt x="6026" y="3430"/>
                    <a:pt x="5978" y="3525"/>
                    <a:pt x="6002" y="3596"/>
                  </a:cubicBezTo>
                  <a:cubicBezTo>
                    <a:pt x="6073" y="4049"/>
                    <a:pt x="6050" y="4478"/>
                    <a:pt x="5954" y="4930"/>
                  </a:cubicBezTo>
                  <a:lnTo>
                    <a:pt x="5954" y="4954"/>
                  </a:lnTo>
                  <a:cubicBezTo>
                    <a:pt x="5922" y="5035"/>
                    <a:pt x="5846" y="5083"/>
                    <a:pt x="5770" y="5083"/>
                  </a:cubicBezTo>
                  <a:cubicBezTo>
                    <a:pt x="5735" y="5083"/>
                    <a:pt x="5699" y="5072"/>
                    <a:pt x="5669" y="5049"/>
                  </a:cubicBezTo>
                  <a:lnTo>
                    <a:pt x="4502" y="4358"/>
                  </a:lnTo>
                  <a:cubicBezTo>
                    <a:pt x="4454" y="4311"/>
                    <a:pt x="4430" y="4263"/>
                    <a:pt x="4430" y="4192"/>
                  </a:cubicBezTo>
                  <a:lnTo>
                    <a:pt x="4430" y="3811"/>
                  </a:lnTo>
                  <a:cubicBezTo>
                    <a:pt x="4488" y="3829"/>
                    <a:pt x="4542" y="3838"/>
                    <a:pt x="4594" y="3838"/>
                  </a:cubicBezTo>
                  <a:cubicBezTo>
                    <a:pt x="5073" y="3838"/>
                    <a:pt x="5256" y="3102"/>
                    <a:pt x="4740" y="2930"/>
                  </a:cubicBezTo>
                  <a:lnTo>
                    <a:pt x="4430" y="2834"/>
                  </a:lnTo>
                  <a:lnTo>
                    <a:pt x="4430" y="1763"/>
                  </a:lnTo>
                  <a:cubicBezTo>
                    <a:pt x="4430" y="1647"/>
                    <a:pt x="4511" y="1577"/>
                    <a:pt x="4600" y="1577"/>
                  </a:cubicBezTo>
                  <a:cubicBezTo>
                    <a:pt x="4639" y="1577"/>
                    <a:pt x="4680" y="1591"/>
                    <a:pt x="4716" y="1620"/>
                  </a:cubicBezTo>
                  <a:cubicBezTo>
                    <a:pt x="5192" y="1953"/>
                    <a:pt x="5550" y="2430"/>
                    <a:pt x="5788" y="2953"/>
                  </a:cubicBezTo>
                  <a:cubicBezTo>
                    <a:pt x="5822" y="3021"/>
                    <a:pt x="5880" y="3050"/>
                    <a:pt x="5937" y="3050"/>
                  </a:cubicBezTo>
                  <a:cubicBezTo>
                    <a:pt x="6041" y="3050"/>
                    <a:pt x="6143" y="2957"/>
                    <a:pt x="6097" y="2834"/>
                  </a:cubicBezTo>
                  <a:cubicBezTo>
                    <a:pt x="5835" y="2239"/>
                    <a:pt x="5430" y="1763"/>
                    <a:pt x="4930" y="1382"/>
                  </a:cubicBezTo>
                  <a:cubicBezTo>
                    <a:pt x="4830" y="1295"/>
                    <a:pt x="4716" y="1257"/>
                    <a:pt x="4607" y="1257"/>
                  </a:cubicBezTo>
                  <a:cubicBezTo>
                    <a:pt x="4353" y="1257"/>
                    <a:pt x="4121" y="1463"/>
                    <a:pt x="4121" y="1763"/>
                  </a:cubicBezTo>
                  <a:lnTo>
                    <a:pt x="4121" y="2715"/>
                  </a:lnTo>
                  <a:lnTo>
                    <a:pt x="3954" y="2668"/>
                  </a:lnTo>
                  <a:cubicBezTo>
                    <a:pt x="3859" y="2620"/>
                    <a:pt x="3787" y="2525"/>
                    <a:pt x="3787" y="2406"/>
                  </a:cubicBezTo>
                  <a:lnTo>
                    <a:pt x="3787" y="143"/>
                  </a:lnTo>
                  <a:cubicBezTo>
                    <a:pt x="3787" y="48"/>
                    <a:pt x="3716" y="0"/>
                    <a:pt x="3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60"/>
            <p:cNvSpPr/>
            <p:nvPr/>
          </p:nvSpPr>
          <p:spPr>
            <a:xfrm>
              <a:off x="7947611" y="1611575"/>
              <a:ext cx="27196" cy="10442"/>
            </a:xfrm>
            <a:custGeom>
              <a:rect b="b" l="l" r="r" t="t"/>
              <a:pathLst>
                <a:path extrusionOk="0" h="311" w="810">
                  <a:moveTo>
                    <a:pt x="167" y="0"/>
                  </a:moveTo>
                  <a:cubicBezTo>
                    <a:pt x="95" y="0"/>
                    <a:pt x="24" y="48"/>
                    <a:pt x="0" y="143"/>
                  </a:cubicBezTo>
                  <a:cubicBezTo>
                    <a:pt x="0" y="215"/>
                    <a:pt x="72" y="310"/>
                    <a:pt x="143" y="310"/>
                  </a:cubicBezTo>
                  <a:lnTo>
                    <a:pt x="643" y="310"/>
                  </a:lnTo>
                  <a:cubicBezTo>
                    <a:pt x="715" y="310"/>
                    <a:pt x="786" y="239"/>
                    <a:pt x="810" y="167"/>
                  </a:cubicBezTo>
                  <a:cubicBezTo>
                    <a:pt x="810" y="72"/>
                    <a:pt x="73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60"/>
            <p:cNvSpPr/>
            <p:nvPr/>
          </p:nvSpPr>
          <p:spPr>
            <a:xfrm>
              <a:off x="7947611" y="1633969"/>
              <a:ext cx="37604" cy="11214"/>
            </a:xfrm>
            <a:custGeom>
              <a:rect b="b" l="l" r="r" t="t"/>
              <a:pathLst>
                <a:path extrusionOk="0" h="334" w="1120">
                  <a:moveTo>
                    <a:pt x="167" y="0"/>
                  </a:moveTo>
                  <a:cubicBezTo>
                    <a:pt x="95" y="0"/>
                    <a:pt x="24" y="72"/>
                    <a:pt x="0" y="143"/>
                  </a:cubicBezTo>
                  <a:cubicBezTo>
                    <a:pt x="0" y="238"/>
                    <a:pt x="72" y="310"/>
                    <a:pt x="143" y="334"/>
                  </a:cubicBezTo>
                  <a:lnTo>
                    <a:pt x="953" y="334"/>
                  </a:lnTo>
                  <a:cubicBezTo>
                    <a:pt x="1024" y="334"/>
                    <a:pt x="1096" y="262"/>
                    <a:pt x="1096" y="191"/>
                  </a:cubicBezTo>
                  <a:cubicBezTo>
                    <a:pt x="1119" y="96"/>
                    <a:pt x="1048" y="0"/>
                    <a:pt x="9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60"/>
            <p:cNvSpPr/>
            <p:nvPr/>
          </p:nvSpPr>
          <p:spPr>
            <a:xfrm>
              <a:off x="8185859" y="1615570"/>
              <a:ext cx="22428" cy="10442"/>
            </a:xfrm>
            <a:custGeom>
              <a:rect b="b" l="l" r="r" t="t"/>
              <a:pathLst>
                <a:path extrusionOk="0" h="311" w="668">
                  <a:moveTo>
                    <a:pt x="191" y="1"/>
                  </a:moveTo>
                  <a:cubicBezTo>
                    <a:pt x="96" y="1"/>
                    <a:pt x="25" y="48"/>
                    <a:pt x="25" y="143"/>
                  </a:cubicBezTo>
                  <a:cubicBezTo>
                    <a:pt x="1" y="239"/>
                    <a:pt x="96" y="310"/>
                    <a:pt x="191" y="310"/>
                  </a:cubicBezTo>
                  <a:lnTo>
                    <a:pt x="501" y="310"/>
                  </a:lnTo>
                  <a:cubicBezTo>
                    <a:pt x="572" y="310"/>
                    <a:pt x="644" y="262"/>
                    <a:pt x="668" y="167"/>
                  </a:cubicBezTo>
                  <a:cubicBezTo>
                    <a:pt x="668" y="72"/>
                    <a:pt x="596" y="1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60"/>
            <p:cNvSpPr/>
            <p:nvPr/>
          </p:nvSpPr>
          <p:spPr>
            <a:xfrm>
              <a:off x="8185859" y="1637159"/>
              <a:ext cx="33642" cy="10442"/>
            </a:xfrm>
            <a:custGeom>
              <a:rect b="b" l="l" r="r" t="t"/>
              <a:pathLst>
                <a:path extrusionOk="0" h="311" w="1002">
                  <a:moveTo>
                    <a:pt x="191" y="1"/>
                  </a:moveTo>
                  <a:cubicBezTo>
                    <a:pt x="96" y="1"/>
                    <a:pt x="1" y="96"/>
                    <a:pt x="25" y="191"/>
                  </a:cubicBezTo>
                  <a:cubicBezTo>
                    <a:pt x="25" y="262"/>
                    <a:pt x="96" y="310"/>
                    <a:pt x="191" y="310"/>
                  </a:cubicBezTo>
                  <a:lnTo>
                    <a:pt x="834" y="310"/>
                  </a:lnTo>
                  <a:cubicBezTo>
                    <a:pt x="906" y="310"/>
                    <a:pt x="977" y="262"/>
                    <a:pt x="977" y="191"/>
                  </a:cubicBezTo>
                  <a:cubicBezTo>
                    <a:pt x="1001" y="96"/>
                    <a:pt x="930" y="1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60"/>
            <p:cNvSpPr/>
            <p:nvPr/>
          </p:nvSpPr>
          <p:spPr>
            <a:xfrm>
              <a:off x="8186295" y="1687287"/>
              <a:ext cx="21992" cy="10945"/>
            </a:xfrm>
            <a:custGeom>
              <a:rect b="b" l="l" r="r" t="t"/>
              <a:pathLst>
                <a:path extrusionOk="0" h="326" w="655">
                  <a:moveTo>
                    <a:pt x="139" y="0"/>
                  </a:moveTo>
                  <a:cubicBezTo>
                    <a:pt x="1" y="0"/>
                    <a:pt x="1" y="325"/>
                    <a:pt x="139" y="325"/>
                  </a:cubicBezTo>
                  <a:cubicBezTo>
                    <a:pt x="151" y="325"/>
                    <a:pt x="164" y="323"/>
                    <a:pt x="178" y="317"/>
                  </a:cubicBezTo>
                  <a:lnTo>
                    <a:pt x="488" y="317"/>
                  </a:lnTo>
                  <a:cubicBezTo>
                    <a:pt x="559" y="317"/>
                    <a:pt x="631" y="270"/>
                    <a:pt x="655" y="198"/>
                  </a:cubicBezTo>
                  <a:cubicBezTo>
                    <a:pt x="655" y="103"/>
                    <a:pt x="583" y="8"/>
                    <a:pt x="488" y="8"/>
                  </a:cubicBezTo>
                  <a:lnTo>
                    <a:pt x="178" y="8"/>
                  </a:lnTo>
                  <a:cubicBezTo>
                    <a:pt x="164" y="3"/>
                    <a:pt x="151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60"/>
            <p:cNvSpPr/>
            <p:nvPr/>
          </p:nvSpPr>
          <p:spPr>
            <a:xfrm>
              <a:off x="8185859" y="1709110"/>
              <a:ext cx="33642" cy="11248"/>
            </a:xfrm>
            <a:custGeom>
              <a:rect b="b" l="l" r="r" t="t"/>
              <a:pathLst>
                <a:path extrusionOk="0" h="335" w="1002">
                  <a:moveTo>
                    <a:pt x="191" y="1"/>
                  </a:moveTo>
                  <a:cubicBezTo>
                    <a:pt x="96" y="1"/>
                    <a:pt x="1" y="96"/>
                    <a:pt x="25" y="191"/>
                  </a:cubicBezTo>
                  <a:cubicBezTo>
                    <a:pt x="25" y="263"/>
                    <a:pt x="96" y="334"/>
                    <a:pt x="191" y="334"/>
                  </a:cubicBezTo>
                  <a:lnTo>
                    <a:pt x="834" y="334"/>
                  </a:lnTo>
                  <a:cubicBezTo>
                    <a:pt x="906" y="334"/>
                    <a:pt x="977" y="263"/>
                    <a:pt x="977" y="191"/>
                  </a:cubicBezTo>
                  <a:cubicBezTo>
                    <a:pt x="1001" y="96"/>
                    <a:pt x="930" y="1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60"/>
            <p:cNvSpPr/>
            <p:nvPr/>
          </p:nvSpPr>
          <p:spPr>
            <a:xfrm>
              <a:off x="8185859" y="1760279"/>
              <a:ext cx="22428" cy="10442"/>
            </a:xfrm>
            <a:custGeom>
              <a:rect b="b" l="l" r="r" t="t"/>
              <a:pathLst>
                <a:path extrusionOk="0" h="311" w="668">
                  <a:moveTo>
                    <a:pt x="191" y="1"/>
                  </a:moveTo>
                  <a:cubicBezTo>
                    <a:pt x="96" y="1"/>
                    <a:pt x="25" y="72"/>
                    <a:pt x="25" y="144"/>
                  </a:cubicBezTo>
                  <a:cubicBezTo>
                    <a:pt x="1" y="239"/>
                    <a:pt x="96" y="310"/>
                    <a:pt x="191" y="310"/>
                  </a:cubicBezTo>
                  <a:lnTo>
                    <a:pt x="501" y="310"/>
                  </a:lnTo>
                  <a:cubicBezTo>
                    <a:pt x="572" y="310"/>
                    <a:pt x="644" y="263"/>
                    <a:pt x="668" y="191"/>
                  </a:cubicBezTo>
                  <a:cubicBezTo>
                    <a:pt x="668" y="96"/>
                    <a:pt x="596" y="1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60"/>
            <p:cNvSpPr/>
            <p:nvPr/>
          </p:nvSpPr>
          <p:spPr>
            <a:xfrm>
              <a:off x="8185859" y="1781867"/>
              <a:ext cx="33642" cy="11248"/>
            </a:xfrm>
            <a:custGeom>
              <a:rect b="b" l="l" r="r" t="t"/>
              <a:pathLst>
                <a:path extrusionOk="0" h="335" w="1002">
                  <a:moveTo>
                    <a:pt x="191" y="1"/>
                  </a:moveTo>
                  <a:cubicBezTo>
                    <a:pt x="96" y="1"/>
                    <a:pt x="25" y="72"/>
                    <a:pt x="25" y="144"/>
                  </a:cubicBezTo>
                  <a:cubicBezTo>
                    <a:pt x="1" y="239"/>
                    <a:pt x="96" y="334"/>
                    <a:pt x="191" y="334"/>
                  </a:cubicBezTo>
                  <a:lnTo>
                    <a:pt x="834" y="334"/>
                  </a:lnTo>
                  <a:cubicBezTo>
                    <a:pt x="906" y="334"/>
                    <a:pt x="977" y="263"/>
                    <a:pt x="977" y="191"/>
                  </a:cubicBezTo>
                  <a:cubicBezTo>
                    <a:pt x="1001" y="96"/>
                    <a:pt x="930" y="1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9" name="Google Shape;1199;p60"/>
          <p:cNvGrpSpPr/>
          <p:nvPr/>
        </p:nvGrpSpPr>
        <p:grpSpPr>
          <a:xfrm>
            <a:off x="905758" y="2131081"/>
            <a:ext cx="360663" cy="358447"/>
            <a:chOff x="905758" y="2131081"/>
            <a:chExt cx="360663" cy="358447"/>
          </a:xfrm>
        </p:grpSpPr>
        <p:sp>
          <p:nvSpPr>
            <p:cNvPr id="1200" name="Google Shape;1200;p60"/>
            <p:cNvSpPr/>
            <p:nvPr/>
          </p:nvSpPr>
          <p:spPr>
            <a:xfrm>
              <a:off x="905758" y="2131282"/>
              <a:ext cx="286428" cy="337462"/>
            </a:xfrm>
            <a:custGeom>
              <a:rect b="b" l="l" r="r" t="t"/>
              <a:pathLst>
                <a:path extrusionOk="0" h="10051" w="8531">
                  <a:moveTo>
                    <a:pt x="2382" y="310"/>
                  </a:moveTo>
                  <a:cubicBezTo>
                    <a:pt x="3097" y="620"/>
                    <a:pt x="3573" y="1334"/>
                    <a:pt x="3835" y="1882"/>
                  </a:cubicBezTo>
                  <a:cubicBezTo>
                    <a:pt x="3692" y="2096"/>
                    <a:pt x="3573" y="2311"/>
                    <a:pt x="3478" y="2549"/>
                  </a:cubicBezTo>
                  <a:cubicBezTo>
                    <a:pt x="3097" y="1930"/>
                    <a:pt x="2478" y="1549"/>
                    <a:pt x="1763" y="1477"/>
                  </a:cubicBezTo>
                  <a:cubicBezTo>
                    <a:pt x="1668" y="1239"/>
                    <a:pt x="1668" y="1001"/>
                    <a:pt x="1787" y="763"/>
                  </a:cubicBezTo>
                  <a:cubicBezTo>
                    <a:pt x="1882" y="525"/>
                    <a:pt x="2097" y="334"/>
                    <a:pt x="2382" y="310"/>
                  </a:cubicBezTo>
                  <a:close/>
                  <a:moveTo>
                    <a:pt x="3121" y="2549"/>
                  </a:moveTo>
                  <a:cubicBezTo>
                    <a:pt x="3192" y="2668"/>
                    <a:pt x="3287" y="2787"/>
                    <a:pt x="3335" y="2906"/>
                  </a:cubicBezTo>
                  <a:cubicBezTo>
                    <a:pt x="3216" y="3287"/>
                    <a:pt x="3121" y="3668"/>
                    <a:pt x="3097" y="4049"/>
                  </a:cubicBezTo>
                  <a:cubicBezTo>
                    <a:pt x="2478" y="4502"/>
                    <a:pt x="2120" y="5192"/>
                    <a:pt x="2097" y="5931"/>
                  </a:cubicBezTo>
                  <a:cubicBezTo>
                    <a:pt x="1525" y="4478"/>
                    <a:pt x="1716" y="3216"/>
                    <a:pt x="3121" y="2549"/>
                  </a:cubicBezTo>
                  <a:close/>
                  <a:moveTo>
                    <a:pt x="2335" y="1"/>
                  </a:moveTo>
                  <a:cubicBezTo>
                    <a:pt x="1454" y="120"/>
                    <a:pt x="1192" y="1191"/>
                    <a:pt x="1549" y="1715"/>
                  </a:cubicBezTo>
                  <a:cubicBezTo>
                    <a:pt x="1597" y="1763"/>
                    <a:pt x="1644" y="1787"/>
                    <a:pt x="1692" y="1787"/>
                  </a:cubicBezTo>
                  <a:cubicBezTo>
                    <a:pt x="2144" y="1787"/>
                    <a:pt x="2573" y="1977"/>
                    <a:pt x="2906" y="2311"/>
                  </a:cubicBezTo>
                  <a:cubicBezTo>
                    <a:pt x="2573" y="2501"/>
                    <a:pt x="2287" y="2739"/>
                    <a:pt x="2025" y="3001"/>
                  </a:cubicBezTo>
                  <a:lnTo>
                    <a:pt x="1858" y="3001"/>
                  </a:lnTo>
                  <a:cubicBezTo>
                    <a:pt x="1739" y="3001"/>
                    <a:pt x="1644" y="2906"/>
                    <a:pt x="1644" y="2787"/>
                  </a:cubicBezTo>
                  <a:cubicBezTo>
                    <a:pt x="1644" y="2501"/>
                    <a:pt x="1406" y="2263"/>
                    <a:pt x="1120" y="2263"/>
                  </a:cubicBezTo>
                  <a:lnTo>
                    <a:pt x="191" y="2263"/>
                  </a:lnTo>
                  <a:cubicBezTo>
                    <a:pt x="177" y="2258"/>
                    <a:pt x="163" y="2255"/>
                    <a:pt x="151" y="2255"/>
                  </a:cubicBezTo>
                  <a:cubicBezTo>
                    <a:pt x="11" y="2255"/>
                    <a:pt x="15" y="2576"/>
                    <a:pt x="163" y="2576"/>
                  </a:cubicBezTo>
                  <a:cubicBezTo>
                    <a:pt x="172" y="2576"/>
                    <a:pt x="181" y="2575"/>
                    <a:pt x="191" y="2573"/>
                  </a:cubicBezTo>
                  <a:lnTo>
                    <a:pt x="477" y="2573"/>
                  </a:lnTo>
                  <a:cubicBezTo>
                    <a:pt x="406" y="2739"/>
                    <a:pt x="358" y="2930"/>
                    <a:pt x="358" y="3120"/>
                  </a:cubicBezTo>
                  <a:cubicBezTo>
                    <a:pt x="358" y="3192"/>
                    <a:pt x="406" y="3263"/>
                    <a:pt x="501" y="3287"/>
                  </a:cubicBezTo>
                  <a:cubicBezTo>
                    <a:pt x="513" y="3290"/>
                    <a:pt x="526" y="3292"/>
                    <a:pt x="538" y="3292"/>
                  </a:cubicBezTo>
                  <a:cubicBezTo>
                    <a:pt x="619" y="3292"/>
                    <a:pt x="692" y="3224"/>
                    <a:pt x="692" y="3120"/>
                  </a:cubicBezTo>
                  <a:cubicBezTo>
                    <a:pt x="692" y="2716"/>
                    <a:pt x="834" y="2597"/>
                    <a:pt x="882" y="2573"/>
                  </a:cubicBezTo>
                  <a:lnTo>
                    <a:pt x="1120" y="2573"/>
                  </a:lnTo>
                  <a:cubicBezTo>
                    <a:pt x="1215" y="2573"/>
                    <a:pt x="1311" y="2644"/>
                    <a:pt x="1311" y="2763"/>
                  </a:cubicBezTo>
                  <a:cubicBezTo>
                    <a:pt x="1311" y="3025"/>
                    <a:pt x="1525" y="3263"/>
                    <a:pt x="1787" y="3287"/>
                  </a:cubicBezTo>
                  <a:cubicBezTo>
                    <a:pt x="1668" y="3478"/>
                    <a:pt x="1597" y="3668"/>
                    <a:pt x="1549" y="3883"/>
                  </a:cubicBezTo>
                  <a:cubicBezTo>
                    <a:pt x="1239" y="3954"/>
                    <a:pt x="1001" y="4144"/>
                    <a:pt x="858" y="4430"/>
                  </a:cubicBezTo>
                  <a:cubicBezTo>
                    <a:pt x="834" y="4454"/>
                    <a:pt x="739" y="4621"/>
                    <a:pt x="620" y="4645"/>
                  </a:cubicBezTo>
                  <a:cubicBezTo>
                    <a:pt x="596" y="4645"/>
                    <a:pt x="549" y="4645"/>
                    <a:pt x="453" y="4549"/>
                  </a:cubicBezTo>
                  <a:cubicBezTo>
                    <a:pt x="424" y="4520"/>
                    <a:pt x="376" y="4500"/>
                    <a:pt x="327" y="4500"/>
                  </a:cubicBezTo>
                  <a:cubicBezTo>
                    <a:pt x="297" y="4500"/>
                    <a:pt x="266" y="4507"/>
                    <a:pt x="239" y="4526"/>
                  </a:cubicBezTo>
                  <a:cubicBezTo>
                    <a:pt x="168" y="4597"/>
                    <a:pt x="168" y="4692"/>
                    <a:pt x="215" y="4764"/>
                  </a:cubicBezTo>
                  <a:cubicBezTo>
                    <a:pt x="314" y="4879"/>
                    <a:pt x="448" y="4949"/>
                    <a:pt x="584" y="4949"/>
                  </a:cubicBezTo>
                  <a:cubicBezTo>
                    <a:pt x="644" y="4949"/>
                    <a:pt x="705" y="4936"/>
                    <a:pt x="763" y="4907"/>
                  </a:cubicBezTo>
                  <a:lnTo>
                    <a:pt x="763" y="4907"/>
                  </a:lnTo>
                  <a:cubicBezTo>
                    <a:pt x="787" y="5192"/>
                    <a:pt x="715" y="5478"/>
                    <a:pt x="572" y="5692"/>
                  </a:cubicBezTo>
                  <a:cubicBezTo>
                    <a:pt x="525" y="5764"/>
                    <a:pt x="430" y="5811"/>
                    <a:pt x="334" y="5811"/>
                  </a:cubicBezTo>
                  <a:cubicBezTo>
                    <a:pt x="239" y="5811"/>
                    <a:pt x="168" y="5883"/>
                    <a:pt x="191" y="5978"/>
                  </a:cubicBezTo>
                  <a:cubicBezTo>
                    <a:pt x="191" y="6050"/>
                    <a:pt x="263" y="6121"/>
                    <a:pt x="334" y="6121"/>
                  </a:cubicBezTo>
                  <a:cubicBezTo>
                    <a:pt x="501" y="6121"/>
                    <a:pt x="668" y="6050"/>
                    <a:pt x="787" y="5931"/>
                  </a:cubicBezTo>
                  <a:cubicBezTo>
                    <a:pt x="858" y="6121"/>
                    <a:pt x="1049" y="6264"/>
                    <a:pt x="1239" y="6288"/>
                  </a:cubicBezTo>
                  <a:lnTo>
                    <a:pt x="1263" y="6288"/>
                  </a:lnTo>
                  <a:cubicBezTo>
                    <a:pt x="1358" y="6288"/>
                    <a:pt x="1430" y="6216"/>
                    <a:pt x="1406" y="6121"/>
                  </a:cubicBezTo>
                  <a:cubicBezTo>
                    <a:pt x="1406" y="6050"/>
                    <a:pt x="1358" y="5978"/>
                    <a:pt x="1263" y="5978"/>
                  </a:cubicBezTo>
                  <a:cubicBezTo>
                    <a:pt x="1073" y="5931"/>
                    <a:pt x="1001" y="5669"/>
                    <a:pt x="977" y="5573"/>
                  </a:cubicBezTo>
                  <a:cubicBezTo>
                    <a:pt x="1049" y="5359"/>
                    <a:pt x="1073" y="5097"/>
                    <a:pt x="1073" y="4859"/>
                  </a:cubicBezTo>
                  <a:cubicBezTo>
                    <a:pt x="1049" y="4573"/>
                    <a:pt x="1215" y="4335"/>
                    <a:pt x="1454" y="4240"/>
                  </a:cubicBezTo>
                  <a:lnTo>
                    <a:pt x="1454" y="4240"/>
                  </a:lnTo>
                  <a:cubicBezTo>
                    <a:pt x="1430" y="5026"/>
                    <a:pt x="1620" y="5788"/>
                    <a:pt x="1978" y="6502"/>
                  </a:cubicBezTo>
                  <a:cubicBezTo>
                    <a:pt x="1549" y="6574"/>
                    <a:pt x="1192" y="6859"/>
                    <a:pt x="1025" y="7240"/>
                  </a:cubicBezTo>
                  <a:cubicBezTo>
                    <a:pt x="977" y="7312"/>
                    <a:pt x="954" y="7383"/>
                    <a:pt x="930" y="7455"/>
                  </a:cubicBezTo>
                  <a:cubicBezTo>
                    <a:pt x="841" y="7484"/>
                    <a:pt x="753" y="7504"/>
                    <a:pt x="665" y="7504"/>
                  </a:cubicBezTo>
                  <a:cubicBezTo>
                    <a:pt x="610" y="7504"/>
                    <a:pt x="556" y="7497"/>
                    <a:pt x="501" y="7478"/>
                  </a:cubicBezTo>
                  <a:cubicBezTo>
                    <a:pt x="406" y="7431"/>
                    <a:pt x="334" y="7336"/>
                    <a:pt x="311" y="7240"/>
                  </a:cubicBezTo>
                  <a:cubicBezTo>
                    <a:pt x="311" y="7169"/>
                    <a:pt x="239" y="7121"/>
                    <a:pt x="144" y="7121"/>
                  </a:cubicBezTo>
                  <a:cubicBezTo>
                    <a:pt x="49" y="7145"/>
                    <a:pt x="1" y="7240"/>
                    <a:pt x="25" y="7336"/>
                  </a:cubicBezTo>
                  <a:cubicBezTo>
                    <a:pt x="49" y="7478"/>
                    <a:pt x="144" y="7598"/>
                    <a:pt x="263" y="7693"/>
                  </a:cubicBezTo>
                  <a:cubicBezTo>
                    <a:pt x="96" y="7955"/>
                    <a:pt x="1" y="8264"/>
                    <a:pt x="1" y="8574"/>
                  </a:cubicBezTo>
                  <a:cubicBezTo>
                    <a:pt x="1" y="8669"/>
                    <a:pt x="72" y="8717"/>
                    <a:pt x="144" y="8741"/>
                  </a:cubicBezTo>
                  <a:cubicBezTo>
                    <a:pt x="156" y="8744"/>
                    <a:pt x="169" y="8745"/>
                    <a:pt x="181" y="8745"/>
                  </a:cubicBezTo>
                  <a:cubicBezTo>
                    <a:pt x="262" y="8745"/>
                    <a:pt x="334" y="8680"/>
                    <a:pt x="334" y="8598"/>
                  </a:cubicBezTo>
                  <a:cubicBezTo>
                    <a:pt x="311" y="8312"/>
                    <a:pt x="382" y="8050"/>
                    <a:pt x="549" y="7812"/>
                  </a:cubicBezTo>
                  <a:cubicBezTo>
                    <a:pt x="596" y="7824"/>
                    <a:pt x="638" y="7830"/>
                    <a:pt x="680" y="7830"/>
                  </a:cubicBezTo>
                  <a:cubicBezTo>
                    <a:pt x="721" y="7830"/>
                    <a:pt x="763" y="7824"/>
                    <a:pt x="811" y="7812"/>
                  </a:cubicBezTo>
                  <a:lnTo>
                    <a:pt x="811" y="7812"/>
                  </a:lnTo>
                  <a:cubicBezTo>
                    <a:pt x="692" y="8288"/>
                    <a:pt x="644" y="8764"/>
                    <a:pt x="668" y="9241"/>
                  </a:cubicBezTo>
                  <a:lnTo>
                    <a:pt x="668" y="9884"/>
                  </a:lnTo>
                  <a:cubicBezTo>
                    <a:pt x="668" y="9955"/>
                    <a:pt x="715" y="10027"/>
                    <a:pt x="787" y="10050"/>
                  </a:cubicBezTo>
                  <a:cubicBezTo>
                    <a:pt x="882" y="10050"/>
                    <a:pt x="977" y="9979"/>
                    <a:pt x="977" y="9884"/>
                  </a:cubicBezTo>
                  <a:lnTo>
                    <a:pt x="977" y="9241"/>
                  </a:lnTo>
                  <a:cubicBezTo>
                    <a:pt x="930" y="8598"/>
                    <a:pt x="1049" y="7979"/>
                    <a:pt x="1287" y="7407"/>
                  </a:cubicBezTo>
                  <a:cubicBezTo>
                    <a:pt x="1454" y="7074"/>
                    <a:pt x="1787" y="6859"/>
                    <a:pt x="2144" y="6835"/>
                  </a:cubicBezTo>
                  <a:cubicBezTo>
                    <a:pt x="2216" y="6955"/>
                    <a:pt x="2263" y="7074"/>
                    <a:pt x="2335" y="7193"/>
                  </a:cubicBezTo>
                  <a:cubicBezTo>
                    <a:pt x="2168" y="7240"/>
                    <a:pt x="2001" y="7336"/>
                    <a:pt x="1858" y="7455"/>
                  </a:cubicBezTo>
                  <a:cubicBezTo>
                    <a:pt x="1501" y="7812"/>
                    <a:pt x="1311" y="8407"/>
                    <a:pt x="1311" y="9241"/>
                  </a:cubicBezTo>
                  <a:lnTo>
                    <a:pt x="1311" y="9884"/>
                  </a:lnTo>
                  <a:cubicBezTo>
                    <a:pt x="1311" y="9884"/>
                    <a:pt x="1382" y="10050"/>
                    <a:pt x="1477" y="10050"/>
                  </a:cubicBezTo>
                  <a:cubicBezTo>
                    <a:pt x="1549" y="10050"/>
                    <a:pt x="1620" y="9979"/>
                    <a:pt x="1644" y="9884"/>
                  </a:cubicBezTo>
                  <a:lnTo>
                    <a:pt x="1644" y="9241"/>
                  </a:lnTo>
                  <a:cubicBezTo>
                    <a:pt x="1620" y="9050"/>
                    <a:pt x="1644" y="8836"/>
                    <a:pt x="1668" y="8645"/>
                  </a:cubicBezTo>
                  <a:cubicBezTo>
                    <a:pt x="1882" y="8860"/>
                    <a:pt x="1978" y="9122"/>
                    <a:pt x="1978" y="9407"/>
                  </a:cubicBezTo>
                  <a:cubicBezTo>
                    <a:pt x="1978" y="9503"/>
                    <a:pt x="2049" y="9574"/>
                    <a:pt x="2120" y="9574"/>
                  </a:cubicBezTo>
                  <a:cubicBezTo>
                    <a:pt x="2216" y="9574"/>
                    <a:pt x="2287" y="9503"/>
                    <a:pt x="2287" y="9407"/>
                  </a:cubicBezTo>
                  <a:cubicBezTo>
                    <a:pt x="2287" y="9217"/>
                    <a:pt x="2240" y="9026"/>
                    <a:pt x="2168" y="8836"/>
                  </a:cubicBezTo>
                  <a:cubicBezTo>
                    <a:pt x="2224" y="8808"/>
                    <a:pt x="2288" y="8796"/>
                    <a:pt x="2350" y="8796"/>
                  </a:cubicBezTo>
                  <a:cubicBezTo>
                    <a:pt x="2395" y="8796"/>
                    <a:pt x="2438" y="8802"/>
                    <a:pt x="2478" y="8812"/>
                  </a:cubicBezTo>
                  <a:cubicBezTo>
                    <a:pt x="2499" y="8820"/>
                    <a:pt x="2519" y="8823"/>
                    <a:pt x="2537" y="8823"/>
                  </a:cubicBezTo>
                  <a:cubicBezTo>
                    <a:pt x="2690" y="8823"/>
                    <a:pt x="2764" y="8590"/>
                    <a:pt x="2573" y="8526"/>
                  </a:cubicBezTo>
                  <a:cubicBezTo>
                    <a:pt x="2503" y="8496"/>
                    <a:pt x="2425" y="8483"/>
                    <a:pt x="2345" y="8483"/>
                  </a:cubicBezTo>
                  <a:cubicBezTo>
                    <a:pt x="2235" y="8483"/>
                    <a:pt x="2122" y="8509"/>
                    <a:pt x="2025" y="8550"/>
                  </a:cubicBezTo>
                  <a:cubicBezTo>
                    <a:pt x="1954" y="8455"/>
                    <a:pt x="1858" y="8383"/>
                    <a:pt x="1763" y="8312"/>
                  </a:cubicBezTo>
                  <a:cubicBezTo>
                    <a:pt x="1835" y="7883"/>
                    <a:pt x="2120" y="7550"/>
                    <a:pt x="2549" y="7455"/>
                  </a:cubicBezTo>
                  <a:cubicBezTo>
                    <a:pt x="2668" y="7669"/>
                    <a:pt x="2811" y="7860"/>
                    <a:pt x="2978" y="8026"/>
                  </a:cubicBezTo>
                  <a:cubicBezTo>
                    <a:pt x="3017" y="8066"/>
                    <a:pt x="3064" y="8083"/>
                    <a:pt x="3109" y="8083"/>
                  </a:cubicBezTo>
                  <a:cubicBezTo>
                    <a:pt x="3147" y="8083"/>
                    <a:pt x="3184" y="8071"/>
                    <a:pt x="3216" y="8050"/>
                  </a:cubicBezTo>
                  <a:cubicBezTo>
                    <a:pt x="3264" y="8002"/>
                    <a:pt x="3287" y="7883"/>
                    <a:pt x="3216" y="7836"/>
                  </a:cubicBezTo>
                  <a:cubicBezTo>
                    <a:pt x="2978" y="7550"/>
                    <a:pt x="2740" y="7217"/>
                    <a:pt x="2573" y="6883"/>
                  </a:cubicBezTo>
                  <a:lnTo>
                    <a:pt x="2549" y="6883"/>
                  </a:lnTo>
                  <a:cubicBezTo>
                    <a:pt x="2240" y="6050"/>
                    <a:pt x="2430" y="5097"/>
                    <a:pt x="3073" y="4478"/>
                  </a:cubicBezTo>
                  <a:cubicBezTo>
                    <a:pt x="3216" y="4335"/>
                    <a:pt x="3383" y="4240"/>
                    <a:pt x="3573" y="4168"/>
                  </a:cubicBezTo>
                  <a:lnTo>
                    <a:pt x="3573" y="4168"/>
                  </a:lnTo>
                  <a:cubicBezTo>
                    <a:pt x="3383" y="4645"/>
                    <a:pt x="3406" y="5192"/>
                    <a:pt x="3645" y="5645"/>
                  </a:cubicBezTo>
                  <a:cubicBezTo>
                    <a:pt x="3692" y="5811"/>
                    <a:pt x="3692" y="6002"/>
                    <a:pt x="3645" y="6169"/>
                  </a:cubicBezTo>
                  <a:cubicBezTo>
                    <a:pt x="3597" y="6240"/>
                    <a:pt x="3525" y="6288"/>
                    <a:pt x="3430" y="6312"/>
                  </a:cubicBezTo>
                  <a:cubicBezTo>
                    <a:pt x="3264" y="6383"/>
                    <a:pt x="3335" y="6621"/>
                    <a:pt x="3525" y="6621"/>
                  </a:cubicBezTo>
                  <a:cubicBezTo>
                    <a:pt x="3692" y="6574"/>
                    <a:pt x="3835" y="6454"/>
                    <a:pt x="3907" y="6312"/>
                  </a:cubicBezTo>
                  <a:cubicBezTo>
                    <a:pt x="4026" y="6050"/>
                    <a:pt x="4026" y="5788"/>
                    <a:pt x="3954" y="5550"/>
                  </a:cubicBezTo>
                  <a:cubicBezTo>
                    <a:pt x="3883" y="5383"/>
                    <a:pt x="3835" y="5216"/>
                    <a:pt x="3787" y="5049"/>
                  </a:cubicBezTo>
                  <a:lnTo>
                    <a:pt x="3787" y="5049"/>
                  </a:lnTo>
                  <a:cubicBezTo>
                    <a:pt x="4121" y="5097"/>
                    <a:pt x="4383" y="5359"/>
                    <a:pt x="4430" y="5692"/>
                  </a:cubicBezTo>
                  <a:cubicBezTo>
                    <a:pt x="4451" y="5754"/>
                    <a:pt x="4507" y="5816"/>
                    <a:pt x="4584" y="5816"/>
                  </a:cubicBezTo>
                  <a:cubicBezTo>
                    <a:pt x="4596" y="5816"/>
                    <a:pt x="4608" y="5815"/>
                    <a:pt x="4621" y="5811"/>
                  </a:cubicBezTo>
                  <a:cubicBezTo>
                    <a:pt x="4692" y="5788"/>
                    <a:pt x="4740" y="5716"/>
                    <a:pt x="4740" y="5621"/>
                  </a:cubicBezTo>
                  <a:cubicBezTo>
                    <a:pt x="4645" y="5145"/>
                    <a:pt x="4240" y="4764"/>
                    <a:pt x="3764" y="4740"/>
                  </a:cubicBezTo>
                  <a:cubicBezTo>
                    <a:pt x="3740" y="4454"/>
                    <a:pt x="3859" y="4192"/>
                    <a:pt x="4097" y="4025"/>
                  </a:cubicBezTo>
                  <a:cubicBezTo>
                    <a:pt x="4177" y="4014"/>
                    <a:pt x="4258" y="4009"/>
                    <a:pt x="4338" y="4009"/>
                  </a:cubicBezTo>
                  <a:cubicBezTo>
                    <a:pt x="4779" y="4009"/>
                    <a:pt x="5207" y="4172"/>
                    <a:pt x="5550" y="4454"/>
                  </a:cubicBezTo>
                  <a:cubicBezTo>
                    <a:pt x="5907" y="4787"/>
                    <a:pt x="6240" y="5168"/>
                    <a:pt x="6502" y="5573"/>
                  </a:cubicBezTo>
                  <a:cubicBezTo>
                    <a:pt x="6383" y="5645"/>
                    <a:pt x="6288" y="5716"/>
                    <a:pt x="6217" y="5835"/>
                  </a:cubicBezTo>
                  <a:cubicBezTo>
                    <a:pt x="6074" y="6073"/>
                    <a:pt x="6026" y="6335"/>
                    <a:pt x="6074" y="6597"/>
                  </a:cubicBezTo>
                  <a:cubicBezTo>
                    <a:pt x="6000" y="6759"/>
                    <a:pt x="5845" y="6848"/>
                    <a:pt x="5682" y="6848"/>
                  </a:cubicBezTo>
                  <a:cubicBezTo>
                    <a:pt x="5580" y="6848"/>
                    <a:pt x="5474" y="6813"/>
                    <a:pt x="5383" y="6740"/>
                  </a:cubicBezTo>
                  <a:cubicBezTo>
                    <a:pt x="5358" y="6723"/>
                    <a:pt x="5329" y="6715"/>
                    <a:pt x="5301" y="6715"/>
                  </a:cubicBezTo>
                  <a:cubicBezTo>
                    <a:pt x="5250" y="6715"/>
                    <a:pt x="5199" y="6742"/>
                    <a:pt x="5169" y="6788"/>
                  </a:cubicBezTo>
                  <a:cubicBezTo>
                    <a:pt x="5121" y="6859"/>
                    <a:pt x="5145" y="6955"/>
                    <a:pt x="5216" y="7002"/>
                  </a:cubicBezTo>
                  <a:cubicBezTo>
                    <a:pt x="5347" y="7097"/>
                    <a:pt x="5508" y="7145"/>
                    <a:pt x="5669" y="7145"/>
                  </a:cubicBezTo>
                  <a:cubicBezTo>
                    <a:pt x="5830" y="7145"/>
                    <a:pt x="5990" y="7097"/>
                    <a:pt x="6121" y="7002"/>
                  </a:cubicBezTo>
                  <a:lnTo>
                    <a:pt x="6121" y="7002"/>
                  </a:lnTo>
                  <a:cubicBezTo>
                    <a:pt x="6121" y="7359"/>
                    <a:pt x="6050" y="7598"/>
                    <a:pt x="5931" y="7645"/>
                  </a:cubicBezTo>
                  <a:cubicBezTo>
                    <a:pt x="5761" y="7730"/>
                    <a:pt x="5837" y="7966"/>
                    <a:pt x="5990" y="7966"/>
                  </a:cubicBezTo>
                  <a:cubicBezTo>
                    <a:pt x="6009" y="7966"/>
                    <a:pt x="6029" y="7963"/>
                    <a:pt x="6050" y="7955"/>
                  </a:cubicBezTo>
                  <a:cubicBezTo>
                    <a:pt x="6288" y="7860"/>
                    <a:pt x="6526" y="7502"/>
                    <a:pt x="6383" y="6431"/>
                  </a:cubicBezTo>
                  <a:cubicBezTo>
                    <a:pt x="6336" y="6193"/>
                    <a:pt x="6455" y="5954"/>
                    <a:pt x="6669" y="5835"/>
                  </a:cubicBezTo>
                  <a:cubicBezTo>
                    <a:pt x="7002" y="6454"/>
                    <a:pt x="7002" y="6740"/>
                    <a:pt x="7145" y="7002"/>
                  </a:cubicBezTo>
                  <a:cubicBezTo>
                    <a:pt x="7050" y="7217"/>
                    <a:pt x="6860" y="7860"/>
                    <a:pt x="7241" y="8241"/>
                  </a:cubicBezTo>
                  <a:cubicBezTo>
                    <a:pt x="7275" y="8265"/>
                    <a:pt x="7308" y="8275"/>
                    <a:pt x="7340" y="8275"/>
                  </a:cubicBezTo>
                  <a:cubicBezTo>
                    <a:pt x="7463" y="8275"/>
                    <a:pt x="7550" y="8116"/>
                    <a:pt x="7455" y="8002"/>
                  </a:cubicBezTo>
                  <a:cubicBezTo>
                    <a:pt x="7312" y="7788"/>
                    <a:pt x="7288" y="7526"/>
                    <a:pt x="7383" y="7288"/>
                  </a:cubicBezTo>
                  <a:lnTo>
                    <a:pt x="7383" y="7288"/>
                  </a:lnTo>
                  <a:cubicBezTo>
                    <a:pt x="7526" y="7407"/>
                    <a:pt x="7693" y="7478"/>
                    <a:pt x="7884" y="7478"/>
                  </a:cubicBezTo>
                  <a:cubicBezTo>
                    <a:pt x="7955" y="7478"/>
                    <a:pt x="8026" y="7407"/>
                    <a:pt x="8026" y="7312"/>
                  </a:cubicBezTo>
                  <a:cubicBezTo>
                    <a:pt x="8026" y="7217"/>
                    <a:pt x="7955" y="7169"/>
                    <a:pt x="7884" y="7169"/>
                  </a:cubicBezTo>
                  <a:cubicBezTo>
                    <a:pt x="7455" y="7169"/>
                    <a:pt x="7312" y="6597"/>
                    <a:pt x="7312" y="6574"/>
                  </a:cubicBezTo>
                  <a:cubicBezTo>
                    <a:pt x="7145" y="6073"/>
                    <a:pt x="6907" y="5597"/>
                    <a:pt x="6598" y="5145"/>
                  </a:cubicBezTo>
                  <a:lnTo>
                    <a:pt x="6598" y="5145"/>
                  </a:lnTo>
                  <a:cubicBezTo>
                    <a:pt x="6684" y="5169"/>
                    <a:pt x="6770" y="5181"/>
                    <a:pt x="6855" y="5181"/>
                  </a:cubicBezTo>
                  <a:cubicBezTo>
                    <a:pt x="7098" y="5181"/>
                    <a:pt x="7332" y="5083"/>
                    <a:pt x="7526" y="4907"/>
                  </a:cubicBezTo>
                  <a:cubicBezTo>
                    <a:pt x="7669" y="4907"/>
                    <a:pt x="7788" y="4954"/>
                    <a:pt x="7907" y="5026"/>
                  </a:cubicBezTo>
                  <a:cubicBezTo>
                    <a:pt x="8003" y="5121"/>
                    <a:pt x="8050" y="5264"/>
                    <a:pt x="8026" y="5407"/>
                  </a:cubicBezTo>
                  <a:cubicBezTo>
                    <a:pt x="8026" y="5478"/>
                    <a:pt x="8098" y="5550"/>
                    <a:pt x="8193" y="5550"/>
                  </a:cubicBezTo>
                  <a:cubicBezTo>
                    <a:pt x="8265" y="5550"/>
                    <a:pt x="8336" y="5478"/>
                    <a:pt x="8336" y="5407"/>
                  </a:cubicBezTo>
                  <a:cubicBezTo>
                    <a:pt x="8384" y="5049"/>
                    <a:pt x="8146" y="4740"/>
                    <a:pt x="7812" y="4645"/>
                  </a:cubicBezTo>
                  <a:cubicBezTo>
                    <a:pt x="7911" y="4545"/>
                    <a:pt x="8044" y="4496"/>
                    <a:pt x="8181" y="4496"/>
                  </a:cubicBezTo>
                  <a:cubicBezTo>
                    <a:pt x="8209" y="4496"/>
                    <a:pt x="8237" y="4498"/>
                    <a:pt x="8265" y="4502"/>
                  </a:cubicBezTo>
                  <a:cubicBezTo>
                    <a:pt x="8284" y="4509"/>
                    <a:pt x="8303" y="4512"/>
                    <a:pt x="8320" y="4512"/>
                  </a:cubicBezTo>
                  <a:cubicBezTo>
                    <a:pt x="8472" y="4512"/>
                    <a:pt x="8531" y="4259"/>
                    <a:pt x="8360" y="4216"/>
                  </a:cubicBezTo>
                  <a:cubicBezTo>
                    <a:pt x="8298" y="4199"/>
                    <a:pt x="8237" y="4191"/>
                    <a:pt x="8177" y="4191"/>
                  </a:cubicBezTo>
                  <a:cubicBezTo>
                    <a:pt x="7824" y="4191"/>
                    <a:pt x="7519" y="4461"/>
                    <a:pt x="7336" y="4645"/>
                  </a:cubicBezTo>
                  <a:cubicBezTo>
                    <a:pt x="7184" y="4796"/>
                    <a:pt x="6999" y="4864"/>
                    <a:pt x="6807" y="4864"/>
                  </a:cubicBezTo>
                  <a:cubicBezTo>
                    <a:pt x="6578" y="4864"/>
                    <a:pt x="6340" y="4766"/>
                    <a:pt x="6145" y="4597"/>
                  </a:cubicBezTo>
                  <a:cubicBezTo>
                    <a:pt x="6026" y="4478"/>
                    <a:pt x="5883" y="4335"/>
                    <a:pt x="5740" y="4216"/>
                  </a:cubicBezTo>
                  <a:cubicBezTo>
                    <a:pt x="5336" y="3872"/>
                    <a:pt x="4839" y="3697"/>
                    <a:pt x="4330" y="3697"/>
                  </a:cubicBezTo>
                  <a:cubicBezTo>
                    <a:pt x="4028" y="3697"/>
                    <a:pt x="3723" y="3758"/>
                    <a:pt x="3430" y="3883"/>
                  </a:cubicBezTo>
                  <a:cubicBezTo>
                    <a:pt x="3597" y="2811"/>
                    <a:pt x="4121" y="1834"/>
                    <a:pt x="4954" y="1120"/>
                  </a:cubicBezTo>
                  <a:cubicBezTo>
                    <a:pt x="5216" y="906"/>
                    <a:pt x="5526" y="715"/>
                    <a:pt x="5835" y="596"/>
                  </a:cubicBezTo>
                  <a:cubicBezTo>
                    <a:pt x="5931" y="572"/>
                    <a:pt x="5955" y="477"/>
                    <a:pt x="5931" y="406"/>
                  </a:cubicBezTo>
                  <a:cubicBezTo>
                    <a:pt x="5913" y="333"/>
                    <a:pt x="5853" y="302"/>
                    <a:pt x="5794" y="302"/>
                  </a:cubicBezTo>
                  <a:cubicBezTo>
                    <a:pt x="5775" y="302"/>
                    <a:pt x="5757" y="305"/>
                    <a:pt x="5740" y="310"/>
                  </a:cubicBezTo>
                  <a:cubicBezTo>
                    <a:pt x="5359" y="429"/>
                    <a:pt x="5026" y="644"/>
                    <a:pt x="4740" y="882"/>
                  </a:cubicBezTo>
                  <a:cubicBezTo>
                    <a:pt x="4502" y="1096"/>
                    <a:pt x="4264" y="1334"/>
                    <a:pt x="4073" y="1596"/>
                  </a:cubicBezTo>
                  <a:cubicBezTo>
                    <a:pt x="3740" y="882"/>
                    <a:pt x="3192" y="310"/>
                    <a:pt x="24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60"/>
            <p:cNvSpPr/>
            <p:nvPr/>
          </p:nvSpPr>
          <p:spPr>
            <a:xfrm>
              <a:off x="1012325" y="2344618"/>
              <a:ext cx="204505" cy="144910"/>
            </a:xfrm>
            <a:custGeom>
              <a:rect b="b" l="l" r="r" t="t"/>
              <a:pathLst>
                <a:path extrusionOk="0" h="4316" w="6091">
                  <a:moveTo>
                    <a:pt x="5912" y="1"/>
                  </a:moveTo>
                  <a:cubicBezTo>
                    <a:pt x="5835" y="1"/>
                    <a:pt x="5781" y="65"/>
                    <a:pt x="5781" y="148"/>
                  </a:cubicBezTo>
                  <a:lnTo>
                    <a:pt x="5710" y="2220"/>
                  </a:lnTo>
                  <a:cubicBezTo>
                    <a:pt x="5686" y="2530"/>
                    <a:pt x="5614" y="2815"/>
                    <a:pt x="5519" y="3077"/>
                  </a:cubicBezTo>
                  <a:cubicBezTo>
                    <a:pt x="5376" y="3577"/>
                    <a:pt x="4948" y="3935"/>
                    <a:pt x="4448" y="4006"/>
                  </a:cubicBezTo>
                  <a:cubicBezTo>
                    <a:pt x="4233" y="4006"/>
                    <a:pt x="4019" y="3982"/>
                    <a:pt x="3805" y="3935"/>
                  </a:cubicBezTo>
                  <a:cubicBezTo>
                    <a:pt x="3614" y="3887"/>
                    <a:pt x="2995" y="3673"/>
                    <a:pt x="2709" y="2672"/>
                  </a:cubicBezTo>
                  <a:cubicBezTo>
                    <a:pt x="2682" y="2600"/>
                    <a:pt x="2623" y="2569"/>
                    <a:pt x="2564" y="2569"/>
                  </a:cubicBezTo>
                  <a:cubicBezTo>
                    <a:pt x="2468" y="2569"/>
                    <a:pt x="2370" y="2650"/>
                    <a:pt x="2400" y="2768"/>
                  </a:cubicBezTo>
                  <a:cubicBezTo>
                    <a:pt x="2495" y="3077"/>
                    <a:pt x="2638" y="3387"/>
                    <a:pt x="2828" y="3649"/>
                  </a:cubicBezTo>
                  <a:cubicBezTo>
                    <a:pt x="1947" y="3244"/>
                    <a:pt x="1137" y="2672"/>
                    <a:pt x="494" y="1958"/>
                  </a:cubicBezTo>
                  <a:cubicBezTo>
                    <a:pt x="459" y="1922"/>
                    <a:pt x="417" y="1904"/>
                    <a:pt x="375" y="1904"/>
                  </a:cubicBezTo>
                  <a:cubicBezTo>
                    <a:pt x="334" y="1904"/>
                    <a:pt x="292" y="1922"/>
                    <a:pt x="256" y="1958"/>
                  </a:cubicBezTo>
                  <a:cubicBezTo>
                    <a:pt x="209" y="2006"/>
                    <a:pt x="209" y="2125"/>
                    <a:pt x="256" y="2172"/>
                  </a:cubicBezTo>
                  <a:cubicBezTo>
                    <a:pt x="351" y="2268"/>
                    <a:pt x="447" y="2363"/>
                    <a:pt x="518" y="2434"/>
                  </a:cubicBezTo>
                  <a:cubicBezTo>
                    <a:pt x="661" y="2601"/>
                    <a:pt x="733" y="2839"/>
                    <a:pt x="709" y="3077"/>
                  </a:cubicBezTo>
                  <a:cubicBezTo>
                    <a:pt x="637" y="3363"/>
                    <a:pt x="447" y="3577"/>
                    <a:pt x="161" y="3696"/>
                  </a:cubicBezTo>
                  <a:cubicBezTo>
                    <a:pt x="0" y="3777"/>
                    <a:pt x="94" y="4009"/>
                    <a:pt x="241" y="4009"/>
                  </a:cubicBezTo>
                  <a:cubicBezTo>
                    <a:pt x="268" y="4009"/>
                    <a:pt x="298" y="4001"/>
                    <a:pt x="328" y="3982"/>
                  </a:cubicBezTo>
                  <a:cubicBezTo>
                    <a:pt x="447" y="3911"/>
                    <a:pt x="566" y="3816"/>
                    <a:pt x="661" y="3744"/>
                  </a:cubicBezTo>
                  <a:cubicBezTo>
                    <a:pt x="685" y="3816"/>
                    <a:pt x="709" y="3911"/>
                    <a:pt x="780" y="3982"/>
                  </a:cubicBezTo>
                  <a:cubicBezTo>
                    <a:pt x="923" y="4173"/>
                    <a:pt x="1161" y="4268"/>
                    <a:pt x="1399" y="4268"/>
                  </a:cubicBezTo>
                  <a:cubicBezTo>
                    <a:pt x="1590" y="4244"/>
                    <a:pt x="1590" y="3982"/>
                    <a:pt x="1399" y="3958"/>
                  </a:cubicBezTo>
                  <a:cubicBezTo>
                    <a:pt x="1256" y="3958"/>
                    <a:pt x="1114" y="3911"/>
                    <a:pt x="1018" y="3792"/>
                  </a:cubicBezTo>
                  <a:cubicBezTo>
                    <a:pt x="947" y="3649"/>
                    <a:pt x="923" y="3506"/>
                    <a:pt x="947" y="3339"/>
                  </a:cubicBezTo>
                  <a:cubicBezTo>
                    <a:pt x="1018" y="3196"/>
                    <a:pt x="1042" y="3053"/>
                    <a:pt x="1018" y="2887"/>
                  </a:cubicBezTo>
                  <a:lnTo>
                    <a:pt x="1018" y="2887"/>
                  </a:lnTo>
                  <a:cubicBezTo>
                    <a:pt x="2304" y="3935"/>
                    <a:pt x="3543" y="4316"/>
                    <a:pt x="4352" y="4316"/>
                  </a:cubicBezTo>
                  <a:cubicBezTo>
                    <a:pt x="4948" y="4316"/>
                    <a:pt x="5495" y="3982"/>
                    <a:pt x="5805" y="3196"/>
                  </a:cubicBezTo>
                  <a:cubicBezTo>
                    <a:pt x="5924" y="2887"/>
                    <a:pt x="5996" y="2577"/>
                    <a:pt x="5996" y="2244"/>
                  </a:cubicBezTo>
                  <a:lnTo>
                    <a:pt x="6091" y="172"/>
                  </a:lnTo>
                  <a:cubicBezTo>
                    <a:pt x="6091" y="77"/>
                    <a:pt x="6019" y="5"/>
                    <a:pt x="5924" y="5"/>
                  </a:cubicBezTo>
                  <a:lnTo>
                    <a:pt x="5948" y="5"/>
                  </a:lnTo>
                  <a:cubicBezTo>
                    <a:pt x="5935" y="2"/>
                    <a:pt x="5923" y="1"/>
                    <a:pt x="59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60"/>
            <p:cNvSpPr/>
            <p:nvPr/>
          </p:nvSpPr>
          <p:spPr>
            <a:xfrm>
              <a:off x="1065474" y="2131081"/>
              <a:ext cx="200946" cy="281996"/>
            </a:xfrm>
            <a:custGeom>
              <a:rect b="b" l="l" r="r" t="t"/>
              <a:pathLst>
                <a:path extrusionOk="0" h="8399" w="5985">
                  <a:moveTo>
                    <a:pt x="2930" y="1"/>
                  </a:moveTo>
                  <a:cubicBezTo>
                    <a:pt x="2502" y="1"/>
                    <a:pt x="2084" y="47"/>
                    <a:pt x="1650" y="126"/>
                  </a:cubicBezTo>
                  <a:cubicBezTo>
                    <a:pt x="1645" y="125"/>
                    <a:pt x="1639" y="125"/>
                    <a:pt x="1634" y="125"/>
                  </a:cubicBezTo>
                  <a:cubicBezTo>
                    <a:pt x="1482" y="125"/>
                    <a:pt x="1524" y="426"/>
                    <a:pt x="1665" y="426"/>
                  </a:cubicBezTo>
                  <a:cubicBezTo>
                    <a:pt x="1683" y="426"/>
                    <a:pt x="1701" y="422"/>
                    <a:pt x="1721" y="412"/>
                  </a:cubicBezTo>
                  <a:cubicBezTo>
                    <a:pt x="2085" y="339"/>
                    <a:pt x="2463" y="308"/>
                    <a:pt x="2844" y="308"/>
                  </a:cubicBezTo>
                  <a:cubicBezTo>
                    <a:pt x="2962" y="308"/>
                    <a:pt x="3080" y="311"/>
                    <a:pt x="3198" y="316"/>
                  </a:cubicBezTo>
                  <a:cubicBezTo>
                    <a:pt x="3246" y="316"/>
                    <a:pt x="3246" y="364"/>
                    <a:pt x="3293" y="435"/>
                  </a:cubicBezTo>
                  <a:cubicBezTo>
                    <a:pt x="3460" y="697"/>
                    <a:pt x="3436" y="1007"/>
                    <a:pt x="3246" y="1245"/>
                  </a:cubicBezTo>
                  <a:cubicBezTo>
                    <a:pt x="3222" y="1293"/>
                    <a:pt x="3222" y="1317"/>
                    <a:pt x="3174" y="1317"/>
                  </a:cubicBezTo>
                  <a:cubicBezTo>
                    <a:pt x="2932" y="1245"/>
                    <a:pt x="2687" y="1210"/>
                    <a:pt x="2444" y="1210"/>
                  </a:cubicBezTo>
                  <a:cubicBezTo>
                    <a:pt x="2043" y="1210"/>
                    <a:pt x="1649" y="1305"/>
                    <a:pt x="1293" y="1483"/>
                  </a:cubicBezTo>
                  <a:cubicBezTo>
                    <a:pt x="745" y="1817"/>
                    <a:pt x="436" y="2555"/>
                    <a:pt x="340" y="3174"/>
                  </a:cubicBezTo>
                  <a:cubicBezTo>
                    <a:pt x="293" y="3174"/>
                    <a:pt x="245" y="3174"/>
                    <a:pt x="197" y="3150"/>
                  </a:cubicBezTo>
                  <a:cubicBezTo>
                    <a:pt x="184" y="3144"/>
                    <a:pt x="171" y="3142"/>
                    <a:pt x="159" y="3142"/>
                  </a:cubicBezTo>
                  <a:cubicBezTo>
                    <a:pt x="29" y="3142"/>
                    <a:pt x="0" y="3461"/>
                    <a:pt x="158" y="3461"/>
                  </a:cubicBezTo>
                  <a:cubicBezTo>
                    <a:pt x="163" y="3461"/>
                    <a:pt x="168" y="3461"/>
                    <a:pt x="174" y="3460"/>
                  </a:cubicBezTo>
                  <a:cubicBezTo>
                    <a:pt x="412" y="3484"/>
                    <a:pt x="650" y="3555"/>
                    <a:pt x="864" y="3674"/>
                  </a:cubicBezTo>
                  <a:cubicBezTo>
                    <a:pt x="889" y="3688"/>
                    <a:pt x="914" y="3695"/>
                    <a:pt x="938" y="3695"/>
                  </a:cubicBezTo>
                  <a:cubicBezTo>
                    <a:pt x="1073" y="3695"/>
                    <a:pt x="1169" y="3493"/>
                    <a:pt x="1007" y="3412"/>
                  </a:cubicBezTo>
                  <a:cubicBezTo>
                    <a:pt x="888" y="3341"/>
                    <a:pt x="769" y="3269"/>
                    <a:pt x="626" y="3246"/>
                  </a:cubicBezTo>
                  <a:cubicBezTo>
                    <a:pt x="697" y="2769"/>
                    <a:pt x="912" y="2317"/>
                    <a:pt x="1221" y="1936"/>
                  </a:cubicBezTo>
                  <a:cubicBezTo>
                    <a:pt x="1293" y="1933"/>
                    <a:pt x="1370" y="1931"/>
                    <a:pt x="1453" y="1931"/>
                  </a:cubicBezTo>
                  <a:cubicBezTo>
                    <a:pt x="2083" y="1931"/>
                    <a:pt x="2992" y="2037"/>
                    <a:pt x="3603" y="2626"/>
                  </a:cubicBezTo>
                  <a:cubicBezTo>
                    <a:pt x="4079" y="3150"/>
                    <a:pt x="4317" y="3817"/>
                    <a:pt x="4270" y="4532"/>
                  </a:cubicBezTo>
                  <a:lnTo>
                    <a:pt x="4222" y="5817"/>
                  </a:lnTo>
                  <a:cubicBezTo>
                    <a:pt x="4222" y="5889"/>
                    <a:pt x="4293" y="5960"/>
                    <a:pt x="4389" y="5960"/>
                  </a:cubicBezTo>
                  <a:cubicBezTo>
                    <a:pt x="4398" y="5963"/>
                    <a:pt x="4407" y="5965"/>
                    <a:pt x="4417" y="5965"/>
                  </a:cubicBezTo>
                  <a:cubicBezTo>
                    <a:pt x="4478" y="5965"/>
                    <a:pt x="4532" y="5900"/>
                    <a:pt x="4532" y="5817"/>
                  </a:cubicBezTo>
                  <a:lnTo>
                    <a:pt x="4579" y="5008"/>
                  </a:lnTo>
                  <a:cubicBezTo>
                    <a:pt x="4698" y="5008"/>
                    <a:pt x="4817" y="5032"/>
                    <a:pt x="4913" y="5103"/>
                  </a:cubicBezTo>
                  <a:cubicBezTo>
                    <a:pt x="4960" y="5174"/>
                    <a:pt x="4984" y="5246"/>
                    <a:pt x="5008" y="5317"/>
                  </a:cubicBezTo>
                  <a:lnTo>
                    <a:pt x="5008" y="6818"/>
                  </a:lnTo>
                  <a:cubicBezTo>
                    <a:pt x="4984" y="7008"/>
                    <a:pt x="5008" y="7199"/>
                    <a:pt x="5103" y="7389"/>
                  </a:cubicBezTo>
                  <a:cubicBezTo>
                    <a:pt x="5127" y="7484"/>
                    <a:pt x="5175" y="8008"/>
                    <a:pt x="4913" y="8104"/>
                  </a:cubicBezTo>
                  <a:cubicBezTo>
                    <a:pt x="4817" y="8127"/>
                    <a:pt x="4770" y="8223"/>
                    <a:pt x="4794" y="8294"/>
                  </a:cubicBezTo>
                  <a:cubicBezTo>
                    <a:pt x="4830" y="8367"/>
                    <a:pt x="4880" y="8398"/>
                    <a:pt x="4944" y="8398"/>
                  </a:cubicBezTo>
                  <a:cubicBezTo>
                    <a:pt x="4964" y="8398"/>
                    <a:pt x="4985" y="8395"/>
                    <a:pt x="5008" y="8389"/>
                  </a:cubicBezTo>
                  <a:cubicBezTo>
                    <a:pt x="5270" y="8270"/>
                    <a:pt x="5460" y="7985"/>
                    <a:pt x="5437" y="7675"/>
                  </a:cubicBezTo>
                  <a:lnTo>
                    <a:pt x="5437" y="7675"/>
                  </a:lnTo>
                  <a:cubicBezTo>
                    <a:pt x="5526" y="7729"/>
                    <a:pt x="5615" y="7755"/>
                    <a:pt x="5704" y="7755"/>
                  </a:cubicBezTo>
                  <a:cubicBezTo>
                    <a:pt x="5734" y="7755"/>
                    <a:pt x="5764" y="7752"/>
                    <a:pt x="5794" y="7746"/>
                  </a:cubicBezTo>
                  <a:cubicBezTo>
                    <a:pt x="5889" y="7746"/>
                    <a:pt x="5960" y="7699"/>
                    <a:pt x="5960" y="7604"/>
                  </a:cubicBezTo>
                  <a:cubicBezTo>
                    <a:pt x="5960" y="7508"/>
                    <a:pt x="5889" y="7437"/>
                    <a:pt x="5794" y="7437"/>
                  </a:cubicBezTo>
                  <a:cubicBezTo>
                    <a:pt x="5769" y="7441"/>
                    <a:pt x="5745" y="7443"/>
                    <a:pt x="5722" y="7443"/>
                  </a:cubicBezTo>
                  <a:cubicBezTo>
                    <a:pt x="5611" y="7443"/>
                    <a:pt x="5515" y="7397"/>
                    <a:pt x="5437" y="7318"/>
                  </a:cubicBezTo>
                  <a:cubicBezTo>
                    <a:pt x="5341" y="7175"/>
                    <a:pt x="5294" y="7008"/>
                    <a:pt x="5294" y="6841"/>
                  </a:cubicBezTo>
                  <a:cubicBezTo>
                    <a:pt x="5294" y="6818"/>
                    <a:pt x="5294" y="6818"/>
                    <a:pt x="5294" y="6818"/>
                  </a:cubicBezTo>
                  <a:lnTo>
                    <a:pt x="5294" y="6603"/>
                  </a:lnTo>
                  <a:cubicBezTo>
                    <a:pt x="5437" y="6722"/>
                    <a:pt x="5603" y="6794"/>
                    <a:pt x="5794" y="6794"/>
                  </a:cubicBezTo>
                  <a:cubicBezTo>
                    <a:pt x="5799" y="6795"/>
                    <a:pt x="5804" y="6795"/>
                    <a:pt x="5808" y="6795"/>
                  </a:cubicBezTo>
                  <a:cubicBezTo>
                    <a:pt x="5956" y="6795"/>
                    <a:pt x="5956" y="6459"/>
                    <a:pt x="5808" y="6459"/>
                  </a:cubicBezTo>
                  <a:cubicBezTo>
                    <a:pt x="5804" y="6459"/>
                    <a:pt x="5799" y="6460"/>
                    <a:pt x="5794" y="6460"/>
                  </a:cubicBezTo>
                  <a:cubicBezTo>
                    <a:pt x="5777" y="6463"/>
                    <a:pt x="5759" y="6464"/>
                    <a:pt x="5742" y="6464"/>
                  </a:cubicBezTo>
                  <a:cubicBezTo>
                    <a:pt x="5594" y="6464"/>
                    <a:pt x="5453" y="6374"/>
                    <a:pt x="5389" y="6246"/>
                  </a:cubicBezTo>
                  <a:cubicBezTo>
                    <a:pt x="5341" y="6151"/>
                    <a:pt x="5317" y="6056"/>
                    <a:pt x="5294" y="5960"/>
                  </a:cubicBezTo>
                  <a:lnTo>
                    <a:pt x="5294" y="5341"/>
                  </a:lnTo>
                  <a:cubicBezTo>
                    <a:pt x="5294" y="4936"/>
                    <a:pt x="5008" y="4722"/>
                    <a:pt x="4579" y="4722"/>
                  </a:cubicBezTo>
                  <a:cubicBezTo>
                    <a:pt x="4627" y="4150"/>
                    <a:pt x="4508" y="3579"/>
                    <a:pt x="4270" y="3055"/>
                  </a:cubicBezTo>
                  <a:cubicBezTo>
                    <a:pt x="4317" y="2864"/>
                    <a:pt x="4413" y="2722"/>
                    <a:pt x="4532" y="2603"/>
                  </a:cubicBezTo>
                  <a:cubicBezTo>
                    <a:pt x="4841" y="2769"/>
                    <a:pt x="5008" y="3103"/>
                    <a:pt x="4984" y="3436"/>
                  </a:cubicBezTo>
                  <a:lnTo>
                    <a:pt x="4984" y="3889"/>
                  </a:lnTo>
                  <a:cubicBezTo>
                    <a:pt x="4984" y="3889"/>
                    <a:pt x="5056" y="4031"/>
                    <a:pt x="5151" y="4031"/>
                  </a:cubicBezTo>
                  <a:cubicBezTo>
                    <a:pt x="5222" y="4031"/>
                    <a:pt x="5294" y="3960"/>
                    <a:pt x="5294" y="3889"/>
                  </a:cubicBezTo>
                  <a:cubicBezTo>
                    <a:pt x="5317" y="3650"/>
                    <a:pt x="5317" y="3436"/>
                    <a:pt x="5294" y="3222"/>
                  </a:cubicBezTo>
                  <a:lnTo>
                    <a:pt x="5294" y="3222"/>
                  </a:lnTo>
                  <a:cubicBezTo>
                    <a:pt x="5377" y="3246"/>
                    <a:pt x="5466" y="3257"/>
                    <a:pt x="5559" y="3257"/>
                  </a:cubicBezTo>
                  <a:cubicBezTo>
                    <a:pt x="5651" y="3257"/>
                    <a:pt x="5746" y="3246"/>
                    <a:pt x="5841" y="3222"/>
                  </a:cubicBezTo>
                  <a:cubicBezTo>
                    <a:pt x="5984" y="3150"/>
                    <a:pt x="5913" y="2912"/>
                    <a:pt x="5770" y="2912"/>
                  </a:cubicBezTo>
                  <a:cubicBezTo>
                    <a:pt x="5702" y="2927"/>
                    <a:pt x="5634" y="2935"/>
                    <a:pt x="5568" y="2935"/>
                  </a:cubicBezTo>
                  <a:cubicBezTo>
                    <a:pt x="5425" y="2935"/>
                    <a:pt x="5289" y="2898"/>
                    <a:pt x="5175" y="2817"/>
                  </a:cubicBezTo>
                  <a:cubicBezTo>
                    <a:pt x="5079" y="2674"/>
                    <a:pt x="4960" y="2531"/>
                    <a:pt x="4841" y="2412"/>
                  </a:cubicBezTo>
                  <a:cubicBezTo>
                    <a:pt x="5127" y="2293"/>
                    <a:pt x="5460" y="2245"/>
                    <a:pt x="5794" y="2245"/>
                  </a:cubicBezTo>
                  <a:cubicBezTo>
                    <a:pt x="5889" y="2245"/>
                    <a:pt x="5960" y="2198"/>
                    <a:pt x="5960" y="2102"/>
                  </a:cubicBezTo>
                  <a:lnTo>
                    <a:pt x="5937" y="2102"/>
                  </a:lnTo>
                  <a:cubicBezTo>
                    <a:pt x="5937" y="2007"/>
                    <a:pt x="5865" y="1960"/>
                    <a:pt x="5794" y="1960"/>
                  </a:cubicBezTo>
                  <a:cubicBezTo>
                    <a:pt x="5103" y="1960"/>
                    <a:pt x="4365" y="2102"/>
                    <a:pt x="4055" y="2722"/>
                  </a:cubicBezTo>
                  <a:cubicBezTo>
                    <a:pt x="3960" y="2603"/>
                    <a:pt x="3865" y="2483"/>
                    <a:pt x="3746" y="2388"/>
                  </a:cubicBezTo>
                  <a:cubicBezTo>
                    <a:pt x="3817" y="2245"/>
                    <a:pt x="3912" y="2150"/>
                    <a:pt x="4031" y="2055"/>
                  </a:cubicBezTo>
                  <a:cubicBezTo>
                    <a:pt x="4484" y="1698"/>
                    <a:pt x="5246" y="1626"/>
                    <a:pt x="5794" y="1626"/>
                  </a:cubicBezTo>
                  <a:cubicBezTo>
                    <a:pt x="5865" y="1626"/>
                    <a:pt x="5937" y="1555"/>
                    <a:pt x="5937" y="1459"/>
                  </a:cubicBezTo>
                  <a:cubicBezTo>
                    <a:pt x="5937" y="1364"/>
                    <a:pt x="5865" y="1293"/>
                    <a:pt x="5794" y="1293"/>
                  </a:cubicBezTo>
                  <a:cubicBezTo>
                    <a:pt x="5460" y="1293"/>
                    <a:pt x="5127" y="1317"/>
                    <a:pt x="4817" y="1388"/>
                  </a:cubicBezTo>
                  <a:cubicBezTo>
                    <a:pt x="4889" y="1031"/>
                    <a:pt x="5127" y="745"/>
                    <a:pt x="5460" y="626"/>
                  </a:cubicBezTo>
                  <a:cubicBezTo>
                    <a:pt x="5556" y="602"/>
                    <a:pt x="5579" y="507"/>
                    <a:pt x="5556" y="435"/>
                  </a:cubicBezTo>
                  <a:cubicBezTo>
                    <a:pt x="5537" y="363"/>
                    <a:pt x="5478" y="332"/>
                    <a:pt x="5418" y="332"/>
                  </a:cubicBezTo>
                  <a:cubicBezTo>
                    <a:pt x="5400" y="332"/>
                    <a:pt x="5382" y="335"/>
                    <a:pt x="5365" y="340"/>
                  </a:cubicBezTo>
                  <a:cubicBezTo>
                    <a:pt x="5246" y="388"/>
                    <a:pt x="5127" y="435"/>
                    <a:pt x="5008" y="531"/>
                  </a:cubicBezTo>
                  <a:cubicBezTo>
                    <a:pt x="4936" y="293"/>
                    <a:pt x="4770" y="126"/>
                    <a:pt x="4555" y="31"/>
                  </a:cubicBezTo>
                  <a:cubicBezTo>
                    <a:pt x="4529" y="17"/>
                    <a:pt x="4503" y="11"/>
                    <a:pt x="4480" y="11"/>
                  </a:cubicBezTo>
                  <a:cubicBezTo>
                    <a:pt x="4337" y="11"/>
                    <a:pt x="4269" y="231"/>
                    <a:pt x="4413" y="293"/>
                  </a:cubicBezTo>
                  <a:cubicBezTo>
                    <a:pt x="4627" y="364"/>
                    <a:pt x="4770" y="578"/>
                    <a:pt x="4746" y="793"/>
                  </a:cubicBezTo>
                  <a:cubicBezTo>
                    <a:pt x="4603" y="1007"/>
                    <a:pt x="4508" y="1245"/>
                    <a:pt x="4484" y="1483"/>
                  </a:cubicBezTo>
                  <a:cubicBezTo>
                    <a:pt x="4079" y="1579"/>
                    <a:pt x="3722" y="1840"/>
                    <a:pt x="3508" y="2198"/>
                  </a:cubicBezTo>
                  <a:cubicBezTo>
                    <a:pt x="2960" y="1840"/>
                    <a:pt x="2341" y="1674"/>
                    <a:pt x="1721" y="1650"/>
                  </a:cubicBezTo>
                  <a:cubicBezTo>
                    <a:pt x="1954" y="1573"/>
                    <a:pt x="2200" y="1530"/>
                    <a:pt x="2448" y="1530"/>
                  </a:cubicBezTo>
                  <a:cubicBezTo>
                    <a:pt x="2659" y="1530"/>
                    <a:pt x="2871" y="1561"/>
                    <a:pt x="3079" y="1626"/>
                  </a:cubicBezTo>
                  <a:cubicBezTo>
                    <a:pt x="3109" y="1636"/>
                    <a:pt x="3140" y="1641"/>
                    <a:pt x="3171" y="1641"/>
                  </a:cubicBezTo>
                  <a:cubicBezTo>
                    <a:pt x="3288" y="1641"/>
                    <a:pt x="3408" y="1573"/>
                    <a:pt x="3484" y="1459"/>
                  </a:cubicBezTo>
                  <a:cubicBezTo>
                    <a:pt x="3746" y="1126"/>
                    <a:pt x="3770" y="650"/>
                    <a:pt x="3555" y="293"/>
                  </a:cubicBezTo>
                  <a:cubicBezTo>
                    <a:pt x="3508" y="150"/>
                    <a:pt x="3365" y="31"/>
                    <a:pt x="3198" y="7"/>
                  </a:cubicBezTo>
                  <a:cubicBezTo>
                    <a:pt x="3108" y="3"/>
                    <a:pt x="3019" y="1"/>
                    <a:pt x="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3" name="Google Shape;1203;p60"/>
          <p:cNvGrpSpPr/>
          <p:nvPr/>
        </p:nvGrpSpPr>
        <p:grpSpPr>
          <a:xfrm>
            <a:off x="2457729" y="2131282"/>
            <a:ext cx="419016" cy="359017"/>
            <a:chOff x="2457729" y="2131282"/>
            <a:chExt cx="419016" cy="359017"/>
          </a:xfrm>
        </p:grpSpPr>
        <p:sp>
          <p:nvSpPr>
            <p:cNvPr id="1204" name="Google Shape;1204;p60"/>
            <p:cNvSpPr/>
            <p:nvPr/>
          </p:nvSpPr>
          <p:spPr>
            <a:xfrm>
              <a:off x="2457729" y="2131282"/>
              <a:ext cx="419016" cy="359017"/>
            </a:xfrm>
            <a:custGeom>
              <a:rect b="b" l="l" r="r" t="t"/>
              <a:pathLst>
                <a:path extrusionOk="0" h="10693" w="12480">
                  <a:moveTo>
                    <a:pt x="5335" y="1"/>
                  </a:moveTo>
                  <a:cubicBezTo>
                    <a:pt x="3025" y="1"/>
                    <a:pt x="1477" y="1525"/>
                    <a:pt x="1477" y="1715"/>
                  </a:cubicBezTo>
                  <a:cubicBezTo>
                    <a:pt x="1477" y="1787"/>
                    <a:pt x="1549" y="1858"/>
                    <a:pt x="1644" y="1858"/>
                  </a:cubicBezTo>
                  <a:cubicBezTo>
                    <a:pt x="1835" y="1858"/>
                    <a:pt x="2930" y="310"/>
                    <a:pt x="5335" y="310"/>
                  </a:cubicBezTo>
                  <a:cubicBezTo>
                    <a:pt x="9812" y="310"/>
                    <a:pt x="12051" y="5716"/>
                    <a:pt x="8884" y="8884"/>
                  </a:cubicBezTo>
                  <a:cubicBezTo>
                    <a:pt x="7859" y="9909"/>
                    <a:pt x="6599" y="10367"/>
                    <a:pt x="5364" y="10367"/>
                  </a:cubicBezTo>
                  <a:cubicBezTo>
                    <a:pt x="2783" y="10367"/>
                    <a:pt x="310" y="8363"/>
                    <a:pt x="310" y="5335"/>
                  </a:cubicBezTo>
                  <a:cubicBezTo>
                    <a:pt x="310" y="3406"/>
                    <a:pt x="1358" y="2382"/>
                    <a:pt x="1358" y="2216"/>
                  </a:cubicBezTo>
                  <a:cubicBezTo>
                    <a:pt x="1358" y="2144"/>
                    <a:pt x="1287" y="2073"/>
                    <a:pt x="1192" y="2073"/>
                  </a:cubicBezTo>
                  <a:cubicBezTo>
                    <a:pt x="1001" y="2073"/>
                    <a:pt x="1" y="3501"/>
                    <a:pt x="1" y="5335"/>
                  </a:cubicBezTo>
                  <a:cubicBezTo>
                    <a:pt x="1" y="8559"/>
                    <a:pt x="2642" y="10692"/>
                    <a:pt x="5390" y="10692"/>
                  </a:cubicBezTo>
                  <a:cubicBezTo>
                    <a:pt x="6701" y="10692"/>
                    <a:pt x="8037" y="10206"/>
                    <a:pt x="9122" y="9122"/>
                  </a:cubicBezTo>
                  <a:cubicBezTo>
                    <a:pt x="12480" y="5764"/>
                    <a:pt x="10098" y="1"/>
                    <a:pt x="5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60"/>
            <p:cNvSpPr/>
            <p:nvPr/>
          </p:nvSpPr>
          <p:spPr>
            <a:xfrm>
              <a:off x="2505708" y="2179362"/>
              <a:ext cx="307077" cy="262187"/>
            </a:xfrm>
            <a:custGeom>
              <a:rect b="b" l="l" r="r" t="t"/>
              <a:pathLst>
                <a:path extrusionOk="0" h="7809" w="9146">
                  <a:moveTo>
                    <a:pt x="3939" y="0"/>
                  </a:moveTo>
                  <a:cubicBezTo>
                    <a:pt x="1936" y="0"/>
                    <a:pt x="25" y="1555"/>
                    <a:pt x="25" y="3903"/>
                  </a:cubicBezTo>
                  <a:cubicBezTo>
                    <a:pt x="1" y="6594"/>
                    <a:pt x="2477" y="7666"/>
                    <a:pt x="2930" y="7666"/>
                  </a:cubicBezTo>
                  <a:cubicBezTo>
                    <a:pt x="3073" y="7642"/>
                    <a:pt x="3097" y="7452"/>
                    <a:pt x="2954" y="7380"/>
                  </a:cubicBezTo>
                  <a:cubicBezTo>
                    <a:pt x="1144" y="6880"/>
                    <a:pt x="25" y="5070"/>
                    <a:pt x="406" y="3213"/>
                  </a:cubicBezTo>
                  <a:cubicBezTo>
                    <a:pt x="752" y="1543"/>
                    <a:pt x="2224" y="368"/>
                    <a:pt x="3886" y="368"/>
                  </a:cubicBezTo>
                  <a:cubicBezTo>
                    <a:pt x="4050" y="368"/>
                    <a:pt x="4216" y="379"/>
                    <a:pt x="4383" y="402"/>
                  </a:cubicBezTo>
                  <a:cubicBezTo>
                    <a:pt x="6240" y="641"/>
                    <a:pt x="7598" y="2308"/>
                    <a:pt x="7478" y="4165"/>
                  </a:cubicBezTo>
                  <a:cubicBezTo>
                    <a:pt x="7359" y="6046"/>
                    <a:pt x="5788" y="7499"/>
                    <a:pt x="3906" y="7499"/>
                  </a:cubicBezTo>
                  <a:lnTo>
                    <a:pt x="3621" y="7499"/>
                  </a:lnTo>
                  <a:cubicBezTo>
                    <a:pt x="3525" y="7499"/>
                    <a:pt x="3454" y="7571"/>
                    <a:pt x="3454" y="7666"/>
                  </a:cubicBezTo>
                  <a:cubicBezTo>
                    <a:pt x="3454" y="7737"/>
                    <a:pt x="3525" y="7809"/>
                    <a:pt x="3597" y="7809"/>
                  </a:cubicBezTo>
                  <a:lnTo>
                    <a:pt x="3930" y="7809"/>
                  </a:lnTo>
                  <a:cubicBezTo>
                    <a:pt x="7407" y="7809"/>
                    <a:pt x="9145" y="3617"/>
                    <a:pt x="6693" y="1165"/>
                  </a:cubicBezTo>
                  <a:cubicBezTo>
                    <a:pt x="5888" y="360"/>
                    <a:pt x="4903" y="0"/>
                    <a:pt x="39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60"/>
            <p:cNvSpPr/>
            <p:nvPr/>
          </p:nvSpPr>
          <p:spPr>
            <a:xfrm>
              <a:off x="2473744" y="2155288"/>
              <a:ext cx="320641" cy="311039"/>
            </a:xfrm>
            <a:custGeom>
              <a:rect b="b" l="l" r="r" t="t"/>
              <a:pathLst>
                <a:path extrusionOk="0" h="9264" w="9550">
                  <a:moveTo>
                    <a:pt x="5525" y="310"/>
                  </a:moveTo>
                  <a:cubicBezTo>
                    <a:pt x="5692" y="310"/>
                    <a:pt x="5859" y="381"/>
                    <a:pt x="6025" y="476"/>
                  </a:cubicBezTo>
                  <a:cubicBezTo>
                    <a:pt x="6787" y="881"/>
                    <a:pt x="6859" y="524"/>
                    <a:pt x="7359" y="1119"/>
                  </a:cubicBezTo>
                  <a:cubicBezTo>
                    <a:pt x="7930" y="1762"/>
                    <a:pt x="8121" y="1453"/>
                    <a:pt x="8407" y="2167"/>
                  </a:cubicBezTo>
                  <a:cubicBezTo>
                    <a:pt x="8716" y="2977"/>
                    <a:pt x="9002" y="2763"/>
                    <a:pt x="9026" y="3525"/>
                  </a:cubicBezTo>
                  <a:cubicBezTo>
                    <a:pt x="9026" y="4168"/>
                    <a:pt x="9240" y="4311"/>
                    <a:pt x="9240" y="4620"/>
                  </a:cubicBezTo>
                  <a:cubicBezTo>
                    <a:pt x="9240" y="4763"/>
                    <a:pt x="9193" y="4906"/>
                    <a:pt x="9145" y="5025"/>
                  </a:cubicBezTo>
                  <a:cubicBezTo>
                    <a:pt x="8859" y="5859"/>
                    <a:pt x="9240" y="5859"/>
                    <a:pt x="8764" y="6478"/>
                  </a:cubicBezTo>
                  <a:cubicBezTo>
                    <a:pt x="8216" y="7145"/>
                    <a:pt x="8550" y="7287"/>
                    <a:pt x="7883" y="7692"/>
                  </a:cubicBezTo>
                  <a:cubicBezTo>
                    <a:pt x="7145" y="8121"/>
                    <a:pt x="7406" y="8383"/>
                    <a:pt x="6668" y="8526"/>
                  </a:cubicBezTo>
                  <a:cubicBezTo>
                    <a:pt x="5978" y="8669"/>
                    <a:pt x="5906" y="8931"/>
                    <a:pt x="5525" y="8931"/>
                  </a:cubicBezTo>
                  <a:cubicBezTo>
                    <a:pt x="5311" y="8931"/>
                    <a:pt x="5096" y="8883"/>
                    <a:pt x="4858" y="8883"/>
                  </a:cubicBezTo>
                  <a:cubicBezTo>
                    <a:pt x="4620" y="8883"/>
                    <a:pt x="4406" y="8931"/>
                    <a:pt x="4215" y="8931"/>
                  </a:cubicBezTo>
                  <a:cubicBezTo>
                    <a:pt x="4049" y="8931"/>
                    <a:pt x="3858" y="8883"/>
                    <a:pt x="3715" y="8764"/>
                  </a:cubicBezTo>
                  <a:cubicBezTo>
                    <a:pt x="2953" y="8359"/>
                    <a:pt x="2882" y="8716"/>
                    <a:pt x="2382" y="8121"/>
                  </a:cubicBezTo>
                  <a:cubicBezTo>
                    <a:pt x="1810" y="7478"/>
                    <a:pt x="1596" y="7788"/>
                    <a:pt x="1334" y="7073"/>
                  </a:cubicBezTo>
                  <a:cubicBezTo>
                    <a:pt x="1024" y="6263"/>
                    <a:pt x="738" y="6478"/>
                    <a:pt x="715" y="5716"/>
                  </a:cubicBezTo>
                  <a:cubicBezTo>
                    <a:pt x="691" y="5073"/>
                    <a:pt x="500" y="4954"/>
                    <a:pt x="500" y="4620"/>
                  </a:cubicBezTo>
                  <a:cubicBezTo>
                    <a:pt x="500" y="4477"/>
                    <a:pt x="524" y="4334"/>
                    <a:pt x="596" y="4215"/>
                  </a:cubicBezTo>
                  <a:cubicBezTo>
                    <a:pt x="857" y="3382"/>
                    <a:pt x="500" y="3382"/>
                    <a:pt x="977" y="2786"/>
                  </a:cubicBezTo>
                  <a:cubicBezTo>
                    <a:pt x="1524" y="2096"/>
                    <a:pt x="1191" y="1953"/>
                    <a:pt x="1834" y="1548"/>
                  </a:cubicBezTo>
                  <a:cubicBezTo>
                    <a:pt x="2572" y="1119"/>
                    <a:pt x="2310" y="858"/>
                    <a:pt x="3072" y="715"/>
                  </a:cubicBezTo>
                  <a:cubicBezTo>
                    <a:pt x="3763" y="572"/>
                    <a:pt x="3834" y="310"/>
                    <a:pt x="4215" y="310"/>
                  </a:cubicBezTo>
                  <a:cubicBezTo>
                    <a:pt x="4406" y="310"/>
                    <a:pt x="4644" y="381"/>
                    <a:pt x="4858" y="381"/>
                  </a:cubicBezTo>
                  <a:cubicBezTo>
                    <a:pt x="5096" y="381"/>
                    <a:pt x="5311" y="310"/>
                    <a:pt x="5525" y="310"/>
                  </a:cubicBezTo>
                  <a:close/>
                  <a:moveTo>
                    <a:pt x="4215" y="0"/>
                  </a:moveTo>
                  <a:cubicBezTo>
                    <a:pt x="3977" y="0"/>
                    <a:pt x="3763" y="72"/>
                    <a:pt x="3572" y="191"/>
                  </a:cubicBezTo>
                  <a:cubicBezTo>
                    <a:pt x="2882" y="572"/>
                    <a:pt x="2715" y="238"/>
                    <a:pt x="2143" y="905"/>
                  </a:cubicBezTo>
                  <a:cubicBezTo>
                    <a:pt x="1620" y="1501"/>
                    <a:pt x="1358" y="1239"/>
                    <a:pt x="1024" y="2072"/>
                  </a:cubicBezTo>
                  <a:cubicBezTo>
                    <a:pt x="738" y="2810"/>
                    <a:pt x="405" y="2620"/>
                    <a:pt x="381" y="3525"/>
                  </a:cubicBezTo>
                  <a:cubicBezTo>
                    <a:pt x="357" y="4358"/>
                    <a:pt x="0" y="4263"/>
                    <a:pt x="286" y="5144"/>
                  </a:cubicBezTo>
                  <a:cubicBezTo>
                    <a:pt x="524" y="5882"/>
                    <a:pt x="167" y="5978"/>
                    <a:pt x="738" y="6668"/>
                  </a:cubicBezTo>
                  <a:cubicBezTo>
                    <a:pt x="1215" y="7264"/>
                    <a:pt x="929" y="7502"/>
                    <a:pt x="1667" y="7954"/>
                  </a:cubicBezTo>
                  <a:cubicBezTo>
                    <a:pt x="2334" y="8359"/>
                    <a:pt x="2143" y="8669"/>
                    <a:pt x="3001" y="8835"/>
                  </a:cubicBezTo>
                  <a:cubicBezTo>
                    <a:pt x="3644" y="8978"/>
                    <a:pt x="3715" y="9264"/>
                    <a:pt x="4215" y="9264"/>
                  </a:cubicBezTo>
                  <a:cubicBezTo>
                    <a:pt x="4430" y="9264"/>
                    <a:pt x="4668" y="9193"/>
                    <a:pt x="4858" y="9193"/>
                  </a:cubicBezTo>
                  <a:cubicBezTo>
                    <a:pt x="5049" y="9193"/>
                    <a:pt x="5287" y="9264"/>
                    <a:pt x="5501" y="9264"/>
                  </a:cubicBezTo>
                  <a:cubicBezTo>
                    <a:pt x="5739" y="9240"/>
                    <a:pt x="5978" y="9169"/>
                    <a:pt x="6168" y="9050"/>
                  </a:cubicBezTo>
                  <a:cubicBezTo>
                    <a:pt x="6835" y="8669"/>
                    <a:pt x="7002" y="9002"/>
                    <a:pt x="7597" y="8335"/>
                  </a:cubicBezTo>
                  <a:cubicBezTo>
                    <a:pt x="8097" y="7740"/>
                    <a:pt x="8383" y="8002"/>
                    <a:pt x="8692" y="7192"/>
                  </a:cubicBezTo>
                  <a:cubicBezTo>
                    <a:pt x="9002" y="6454"/>
                    <a:pt x="9312" y="6597"/>
                    <a:pt x="9335" y="5716"/>
                  </a:cubicBezTo>
                  <a:cubicBezTo>
                    <a:pt x="9359" y="5120"/>
                    <a:pt x="9550" y="5025"/>
                    <a:pt x="9550" y="4620"/>
                  </a:cubicBezTo>
                  <a:cubicBezTo>
                    <a:pt x="9550" y="4453"/>
                    <a:pt x="9502" y="4287"/>
                    <a:pt x="9455" y="4120"/>
                  </a:cubicBezTo>
                  <a:cubicBezTo>
                    <a:pt x="9193" y="3382"/>
                    <a:pt x="9550" y="3287"/>
                    <a:pt x="9002" y="2572"/>
                  </a:cubicBezTo>
                  <a:cubicBezTo>
                    <a:pt x="8502" y="1977"/>
                    <a:pt x="8812" y="1762"/>
                    <a:pt x="8049" y="1286"/>
                  </a:cubicBezTo>
                  <a:cubicBezTo>
                    <a:pt x="7383" y="881"/>
                    <a:pt x="7597" y="572"/>
                    <a:pt x="6716" y="405"/>
                  </a:cubicBezTo>
                  <a:cubicBezTo>
                    <a:pt x="6097" y="286"/>
                    <a:pt x="6001" y="0"/>
                    <a:pt x="5501" y="0"/>
                  </a:cubicBezTo>
                  <a:cubicBezTo>
                    <a:pt x="5287" y="0"/>
                    <a:pt x="5073" y="48"/>
                    <a:pt x="4858" y="48"/>
                  </a:cubicBezTo>
                  <a:cubicBezTo>
                    <a:pt x="4668" y="48"/>
                    <a:pt x="4453" y="0"/>
                    <a:pt x="4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60"/>
            <p:cNvSpPr/>
            <p:nvPr/>
          </p:nvSpPr>
          <p:spPr>
            <a:xfrm>
              <a:off x="2529714" y="2204845"/>
              <a:ext cx="216693" cy="163947"/>
            </a:xfrm>
            <a:custGeom>
              <a:rect b="b" l="l" r="r" t="t"/>
              <a:pathLst>
                <a:path extrusionOk="0" h="4883" w="6454">
                  <a:moveTo>
                    <a:pt x="1821" y="4118"/>
                  </a:moveTo>
                  <a:cubicBezTo>
                    <a:pt x="1906" y="4118"/>
                    <a:pt x="1990" y="4180"/>
                    <a:pt x="1977" y="4287"/>
                  </a:cubicBezTo>
                  <a:cubicBezTo>
                    <a:pt x="1977" y="4359"/>
                    <a:pt x="1953" y="4430"/>
                    <a:pt x="1929" y="4502"/>
                  </a:cubicBezTo>
                  <a:cubicBezTo>
                    <a:pt x="1870" y="4514"/>
                    <a:pt x="1810" y="4519"/>
                    <a:pt x="1751" y="4519"/>
                  </a:cubicBezTo>
                  <a:cubicBezTo>
                    <a:pt x="1691" y="4519"/>
                    <a:pt x="1631" y="4514"/>
                    <a:pt x="1572" y="4502"/>
                  </a:cubicBezTo>
                  <a:lnTo>
                    <a:pt x="1667" y="4240"/>
                  </a:lnTo>
                  <a:cubicBezTo>
                    <a:pt x="1688" y="4156"/>
                    <a:pt x="1755" y="4118"/>
                    <a:pt x="1821" y="4118"/>
                  </a:cubicBezTo>
                  <a:close/>
                  <a:moveTo>
                    <a:pt x="3191" y="1"/>
                  </a:moveTo>
                  <a:cubicBezTo>
                    <a:pt x="1429" y="1"/>
                    <a:pt x="0" y="1430"/>
                    <a:pt x="0" y="3192"/>
                  </a:cubicBezTo>
                  <a:cubicBezTo>
                    <a:pt x="0" y="3597"/>
                    <a:pt x="24" y="4097"/>
                    <a:pt x="572" y="4263"/>
                  </a:cubicBezTo>
                  <a:cubicBezTo>
                    <a:pt x="857" y="4359"/>
                    <a:pt x="1072" y="4859"/>
                    <a:pt x="1762" y="4859"/>
                  </a:cubicBezTo>
                  <a:lnTo>
                    <a:pt x="1739" y="4835"/>
                  </a:lnTo>
                  <a:cubicBezTo>
                    <a:pt x="2405" y="4835"/>
                    <a:pt x="2501" y="4311"/>
                    <a:pt x="3025" y="4311"/>
                  </a:cubicBezTo>
                  <a:cubicBezTo>
                    <a:pt x="3715" y="4311"/>
                    <a:pt x="3644" y="4883"/>
                    <a:pt x="4573" y="4883"/>
                  </a:cubicBezTo>
                  <a:cubicBezTo>
                    <a:pt x="4763" y="4883"/>
                    <a:pt x="4977" y="4859"/>
                    <a:pt x="5168" y="4787"/>
                  </a:cubicBezTo>
                  <a:cubicBezTo>
                    <a:pt x="5573" y="4668"/>
                    <a:pt x="6454" y="4764"/>
                    <a:pt x="6382" y="3025"/>
                  </a:cubicBezTo>
                  <a:cubicBezTo>
                    <a:pt x="6359" y="2930"/>
                    <a:pt x="6311" y="2858"/>
                    <a:pt x="6216" y="2858"/>
                  </a:cubicBezTo>
                  <a:cubicBezTo>
                    <a:pt x="6120" y="2858"/>
                    <a:pt x="6073" y="2930"/>
                    <a:pt x="6073" y="3025"/>
                  </a:cubicBezTo>
                  <a:cubicBezTo>
                    <a:pt x="6073" y="3382"/>
                    <a:pt x="6025" y="3740"/>
                    <a:pt x="5906" y="4097"/>
                  </a:cubicBezTo>
                  <a:cubicBezTo>
                    <a:pt x="5811" y="4287"/>
                    <a:pt x="5620" y="4406"/>
                    <a:pt x="5406" y="4430"/>
                  </a:cubicBezTo>
                  <a:cubicBezTo>
                    <a:pt x="5120" y="4502"/>
                    <a:pt x="4858" y="4549"/>
                    <a:pt x="4573" y="4573"/>
                  </a:cubicBezTo>
                  <a:cubicBezTo>
                    <a:pt x="3763" y="4573"/>
                    <a:pt x="3858" y="4002"/>
                    <a:pt x="3025" y="4002"/>
                  </a:cubicBezTo>
                  <a:cubicBezTo>
                    <a:pt x="2739" y="4002"/>
                    <a:pt x="2477" y="4121"/>
                    <a:pt x="2286" y="4287"/>
                  </a:cubicBezTo>
                  <a:cubicBezTo>
                    <a:pt x="2286" y="3984"/>
                    <a:pt x="2045" y="3812"/>
                    <a:pt x="1806" y="3812"/>
                  </a:cubicBezTo>
                  <a:cubicBezTo>
                    <a:pt x="1613" y="3812"/>
                    <a:pt x="1421" y="3924"/>
                    <a:pt x="1358" y="4168"/>
                  </a:cubicBezTo>
                  <a:lnTo>
                    <a:pt x="1286" y="4406"/>
                  </a:lnTo>
                  <a:cubicBezTo>
                    <a:pt x="1191" y="4359"/>
                    <a:pt x="1119" y="4287"/>
                    <a:pt x="1048" y="4240"/>
                  </a:cubicBezTo>
                  <a:cubicBezTo>
                    <a:pt x="548" y="3787"/>
                    <a:pt x="310" y="4073"/>
                    <a:pt x="310" y="3192"/>
                  </a:cubicBezTo>
                  <a:cubicBezTo>
                    <a:pt x="286" y="1739"/>
                    <a:pt x="1334" y="477"/>
                    <a:pt x="2786" y="286"/>
                  </a:cubicBezTo>
                  <a:cubicBezTo>
                    <a:pt x="2927" y="266"/>
                    <a:pt x="3066" y="256"/>
                    <a:pt x="3203" y="256"/>
                  </a:cubicBezTo>
                  <a:cubicBezTo>
                    <a:pt x="4492" y="256"/>
                    <a:pt x="5633" y="1136"/>
                    <a:pt x="5978" y="2406"/>
                  </a:cubicBezTo>
                  <a:cubicBezTo>
                    <a:pt x="5998" y="2466"/>
                    <a:pt x="6047" y="2492"/>
                    <a:pt x="6099" y="2492"/>
                  </a:cubicBezTo>
                  <a:cubicBezTo>
                    <a:pt x="6171" y="2492"/>
                    <a:pt x="6250" y="2441"/>
                    <a:pt x="6263" y="2358"/>
                  </a:cubicBezTo>
                  <a:cubicBezTo>
                    <a:pt x="6263" y="2001"/>
                    <a:pt x="5382" y="1"/>
                    <a:pt x="3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60"/>
            <p:cNvSpPr/>
            <p:nvPr/>
          </p:nvSpPr>
          <p:spPr>
            <a:xfrm>
              <a:off x="2571280" y="2374365"/>
              <a:ext cx="10442" cy="10408"/>
            </a:xfrm>
            <a:custGeom>
              <a:rect b="b" l="l" r="r" t="t"/>
              <a:pathLst>
                <a:path extrusionOk="0" h="310" w="311">
                  <a:moveTo>
                    <a:pt x="167" y="0"/>
                  </a:moveTo>
                  <a:cubicBezTo>
                    <a:pt x="96" y="0"/>
                    <a:pt x="24" y="48"/>
                    <a:pt x="1" y="119"/>
                  </a:cubicBezTo>
                  <a:cubicBezTo>
                    <a:pt x="1" y="215"/>
                    <a:pt x="72" y="310"/>
                    <a:pt x="167" y="310"/>
                  </a:cubicBezTo>
                  <a:cubicBezTo>
                    <a:pt x="239" y="310"/>
                    <a:pt x="310" y="238"/>
                    <a:pt x="310" y="167"/>
                  </a:cubicBezTo>
                  <a:cubicBezTo>
                    <a:pt x="310" y="72"/>
                    <a:pt x="239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60"/>
            <p:cNvSpPr/>
            <p:nvPr/>
          </p:nvSpPr>
          <p:spPr>
            <a:xfrm>
              <a:off x="2620064" y="2367953"/>
              <a:ext cx="12691" cy="8830"/>
            </a:xfrm>
            <a:custGeom>
              <a:rect b="b" l="l" r="r" t="t"/>
              <a:pathLst>
                <a:path extrusionOk="0" h="263" w="378">
                  <a:moveTo>
                    <a:pt x="90" y="0"/>
                  </a:moveTo>
                  <a:cubicBezTo>
                    <a:pt x="59" y="0"/>
                    <a:pt x="34" y="20"/>
                    <a:pt x="24" y="72"/>
                  </a:cubicBezTo>
                  <a:cubicBezTo>
                    <a:pt x="0" y="168"/>
                    <a:pt x="72" y="263"/>
                    <a:pt x="191" y="263"/>
                  </a:cubicBezTo>
                  <a:cubicBezTo>
                    <a:pt x="377" y="263"/>
                    <a:pt x="199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60"/>
            <p:cNvSpPr/>
            <p:nvPr/>
          </p:nvSpPr>
          <p:spPr>
            <a:xfrm>
              <a:off x="2609656" y="2394208"/>
              <a:ext cx="11248" cy="10677"/>
            </a:xfrm>
            <a:custGeom>
              <a:rect b="b" l="l" r="r" t="t"/>
              <a:pathLst>
                <a:path extrusionOk="0" h="318" w="335">
                  <a:moveTo>
                    <a:pt x="154" y="0"/>
                  </a:moveTo>
                  <a:cubicBezTo>
                    <a:pt x="72" y="0"/>
                    <a:pt x="1" y="65"/>
                    <a:pt x="1" y="148"/>
                  </a:cubicBezTo>
                  <a:cubicBezTo>
                    <a:pt x="1" y="243"/>
                    <a:pt x="72" y="290"/>
                    <a:pt x="144" y="314"/>
                  </a:cubicBezTo>
                  <a:cubicBezTo>
                    <a:pt x="154" y="317"/>
                    <a:pt x="163" y="318"/>
                    <a:pt x="173" y="318"/>
                  </a:cubicBezTo>
                  <a:cubicBezTo>
                    <a:pt x="253" y="318"/>
                    <a:pt x="313" y="233"/>
                    <a:pt x="334" y="148"/>
                  </a:cubicBezTo>
                  <a:cubicBezTo>
                    <a:pt x="310" y="76"/>
                    <a:pt x="263" y="29"/>
                    <a:pt x="191" y="5"/>
                  </a:cubicBezTo>
                  <a:cubicBezTo>
                    <a:pt x="179" y="2"/>
                    <a:pt x="166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60"/>
            <p:cNvSpPr/>
            <p:nvPr/>
          </p:nvSpPr>
          <p:spPr>
            <a:xfrm>
              <a:off x="2653639" y="2389541"/>
              <a:ext cx="10408" cy="10442"/>
            </a:xfrm>
            <a:custGeom>
              <a:rect b="b" l="l" r="r" t="t"/>
              <a:pathLst>
                <a:path extrusionOk="0" h="311" w="310">
                  <a:moveTo>
                    <a:pt x="143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39"/>
                    <a:pt x="72" y="310"/>
                    <a:pt x="143" y="310"/>
                  </a:cubicBezTo>
                  <a:cubicBezTo>
                    <a:pt x="239" y="310"/>
                    <a:pt x="310" y="239"/>
                    <a:pt x="310" y="168"/>
                  </a:cubicBezTo>
                  <a:cubicBezTo>
                    <a:pt x="310" y="72"/>
                    <a:pt x="239" y="1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60"/>
            <p:cNvSpPr/>
            <p:nvPr/>
          </p:nvSpPr>
          <p:spPr>
            <a:xfrm>
              <a:off x="2684024" y="2374365"/>
              <a:ext cx="14437" cy="10408"/>
            </a:xfrm>
            <a:custGeom>
              <a:rect b="b" l="l" r="r" t="t"/>
              <a:pathLst>
                <a:path extrusionOk="0" h="310" w="430">
                  <a:moveTo>
                    <a:pt x="215" y="0"/>
                  </a:moveTo>
                  <a:cubicBezTo>
                    <a:pt x="0" y="0"/>
                    <a:pt x="0" y="310"/>
                    <a:pt x="215" y="310"/>
                  </a:cubicBezTo>
                  <a:cubicBezTo>
                    <a:pt x="429" y="310"/>
                    <a:pt x="429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60"/>
            <p:cNvSpPr/>
            <p:nvPr/>
          </p:nvSpPr>
          <p:spPr>
            <a:xfrm>
              <a:off x="2576349" y="2251212"/>
              <a:ext cx="49322" cy="34448"/>
            </a:xfrm>
            <a:custGeom>
              <a:rect b="b" l="l" r="r" t="t"/>
              <a:pathLst>
                <a:path extrusionOk="0" h="1026" w="1469">
                  <a:moveTo>
                    <a:pt x="993" y="334"/>
                  </a:moveTo>
                  <a:cubicBezTo>
                    <a:pt x="1088" y="334"/>
                    <a:pt x="1159" y="406"/>
                    <a:pt x="1159" y="501"/>
                  </a:cubicBezTo>
                  <a:cubicBezTo>
                    <a:pt x="1159" y="572"/>
                    <a:pt x="1112" y="644"/>
                    <a:pt x="1016" y="668"/>
                  </a:cubicBezTo>
                  <a:cubicBezTo>
                    <a:pt x="921" y="692"/>
                    <a:pt x="802" y="715"/>
                    <a:pt x="683" y="715"/>
                  </a:cubicBezTo>
                  <a:cubicBezTo>
                    <a:pt x="493" y="715"/>
                    <a:pt x="469" y="430"/>
                    <a:pt x="635" y="382"/>
                  </a:cubicBezTo>
                  <a:cubicBezTo>
                    <a:pt x="754" y="358"/>
                    <a:pt x="874" y="334"/>
                    <a:pt x="993" y="334"/>
                  </a:cubicBezTo>
                  <a:close/>
                  <a:moveTo>
                    <a:pt x="993" y="1"/>
                  </a:moveTo>
                  <a:cubicBezTo>
                    <a:pt x="850" y="25"/>
                    <a:pt x="731" y="49"/>
                    <a:pt x="588" y="72"/>
                  </a:cubicBezTo>
                  <a:cubicBezTo>
                    <a:pt x="0" y="166"/>
                    <a:pt x="62" y="1025"/>
                    <a:pt x="659" y="1025"/>
                  </a:cubicBezTo>
                  <a:cubicBezTo>
                    <a:pt x="667" y="1025"/>
                    <a:pt x="675" y="1025"/>
                    <a:pt x="683" y="1025"/>
                  </a:cubicBezTo>
                  <a:cubicBezTo>
                    <a:pt x="826" y="1025"/>
                    <a:pt x="945" y="1001"/>
                    <a:pt x="1088" y="954"/>
                  </a:cubicBezTo>
                  <a:cubicBezTo>
                    <a:pt x="1302" y="930"/>
                    <a:pt x="1469" y="715"/>
                    <a:pt x="1469" y="501"/>
                  </a:cubicBezTo>
                  <a:cubicBezTo>
                    <a:pt x="1469" y="239"/>
                    <a:pt x="1255" y="1"/>
                    <a:pt x="9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60"/>
            <p:cNvSpPr/>
            <p:nvPr/>
          </p:nvSpPr>
          <p:spPr>
            <a:xfrm>
              <a:off x="2655251" y="2266422"/>
              <a:ext cx="46401" cy="39854"/>
            </a:xfrm>
            <a:custGeom>
              <a:rect b="b" l="l" r="r" t="t"/>
              <a:pathLst>
                <a:path extrusionOk="0" h="1187" w="1382">
                  <a:moveTo>
                    <a:pt x="643" y="310"/>
                  </a:moveTo>
                  <a:cubicBezTo>
                    <a:pt x="738" y="310"/>
                    <a:pt x="762" y="381"/>
                    <a:pt x="1000" y="572"/>
                  </a:cubicBezTo>
                  <a:cubicBezTo>
                    <a:pt x="1024" y="596"/>
                    <a:pt x="1048" y="643"/>
                    <a:pt x="1048" y="691"/>
                  </a:cubicBezTo>
                  <a:cubicBezTo>
                    <a:pt x="1048" y="794"/>
                    <a:pt x="961" y="872"/>
                    <a:pt x="877" y="872"/>
                  </a:cubicBezTo>
                  <a:cubicBezTo>
                    <a:pt x="845" y="872"/>
                    <a:pt x="813" y="861"/>
                    <a:pt x="786" y="834"/>
                  </a:cubicBezTo>
                  <a:lnTo>
                    <a:pt x="548" y="620"/>
                  </a:lnTo>
                  <a:cubicBezTo>
                    <a:pt x="405" y="524"/>
                    <a:pt x="476" y="310"/>
                    <a:pt x="643" y="310"/>
                  </a:cubicBezTo>
                  <a:close/>
                  <a:moveTo>
                    <a:pt x="643" y="0"/>
                  </a:moveTo>
                  <a:cubicBezTo>
                    <a:pt x="214" y="0"/>
                    <a:pt x="0" y="548"/>
                    <a:pt x="333" y="858"/>
                  </a:cubicBezTo>
                  <a:lnTo>
                    <a:pt x="572" y="1072"/>
                  </a:lnTo>
                  <a:cubicBezTo>
                    <a:pt x="665" y="1151"/>
                    <a:pt x="774" y="1187"/>
                    <a:pt x="881" y="1187"/>
                  </a:cubicBezTo>
                  <a:cubicBezTo>
                    <a:pt x="1128" y="1187"/>
                    <a:pt x="1365" y="997"/>
                    <a:pt x="1381" y="715"/>
                  </a:cubicBezTo>
                  <a:cubicBezTo>
                    <a:pt x="1381" y="572"/>
                    <a:pt x="1310" y="429"/>
                    <a:pt x="1215" y="334"/>
                  </a:cubicBezTo>
                  <a:cubicBezTo>
                    <a:pt x="1024" y="215"/>
                    <a:pt x="905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60"/>
            <p:cNvSpPr/>
            <p:nvPr/>
          </p:nvSpPr>
          <p:spPr>
            <a:xfrm>
              <a:off x="2627249" y="2297613"/>
              <a:ext cx="10442" cy="10408"/>
            </a:xfrm>
            <a:custGeom>
              <a:rect b="b" l="l" r="r" t="t"/>
              <a:pathLst>
                <a:path extrusionOk="0" h="310" w="311">
                  <a:moveTo>
                    <a:pt x="167" y="0"/>
                  </a:moveTo>
                  <a:cubicBezTo>
                    <a:pt x="72" y="0"/>
                    <a:pt x="1" y="72"/>
                    <a:pt x="1" y="143"/>
                  </a:cubicBezTo>
                  <a:cubicBezTo>
                    <a:pt x="1" y="238"/>
                    <a:pt x="72" y="310"/>
                    <a:pt x="167" y="310"/>
                  </a:cubicBezTo>
                  <a:cubicBezTo>
                    <a:pt x="239" y="310"/>
                    <a:pt x="310" y="238"/>
                    <a:pt x="310" y="143"/>
                  </a:cubicBezTo>
                  <a:cubicBezTo>
                    <a:pt x="310" y="72"/>
                    <a:pt x="239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60"/>
            <p:cNvSpPr/>
            <p:nvPr/>
          </p:nvSpPr>
          <p:spPr>
            <a:xfrm>
              <a:off x="2652833" y="2239864"/>
              <a:ext cx="11214" cy="9837"/>
            </a:xfrm>
            <a:custGeom>
              <a:rect b="b" l="l" r="r" t="t"/>
              <a:pathLst>
                <a:path extrusionOk="0" h="293" w="334">
                  <a:moveTo>
                    <a:pt x="180" y="1"/>
                  </a:moveTo>
                  <a:cubicBezTo>
                    <a:pt x="168" y="1"/>
                    <a:pt x="156" y="2"/>
                    <a:pt x="143" y="6"/>
                  </a:cubicBezTo>
                  <a:cubicBezTo>
                    <a:pt x="72" y="29"/>
                    <a:pt x="1" y="101"/>
                    <a:pt x="24" y="196"/>
                  </a:cubicBezTo>
                  <a:cubicBezTo>
                    <a:pt x="46" y="262"/>
                    <a:pt x="103" y="292"/>
                    <a:pt x="161" y="292"/>
                  </a:cubicBezTo>
                  <a:cubicBezTo>
                    <a:pt x="229" y="292"/>
                    <a:pt x="297" y="250"/>
                    <a:pt x="310" y="172"/>
                  </a:cubicBezTo>
                  <a:lnTo>
                    <a:pt x="334" y="172"/>
                  </a:lnTo>
                  <a:cubicBezTo>
                    <a:pt x="334" y="69"/>
                    <a:pt x="262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60"/>
            <p:cNvSpPr/>
            <p:nvPr/>
          </p:nvSpPr>
          <p:spPr>
            <a:xfrm>
              <a:off x="2557917" y="2294390"/>
              <a:ext cx="11785" cy="8159"/>
            </a:xfrm>
            <a:custGeom>
              <a:rect b="b" l="l" r="r" t="t"/>
              <a:pathLst>
                <a:path extrusionOk="0" h="243" w="351">
                  <a:moveTo>
                    <a:pt x="184" y="1"/>
                  </a:moveTo>
                  <a:cubicBezTo>
                    <a:pt x="0" y="1"/>
                    <a:pt x="200" y="243"/>
                    <a:pt x="300" y="243"/>
                  </a:cubicBezTo>
                  <a:cubicBezTo>
                    <a:pt x="330" y="243"/>
                    <a:pt x="351" y="222"/>
                    <a:pt x="351" y="168"/>
                  </a:cubicBezTo>
                  <a:cubicBezTo>
                    <a:pt x="351" y="72"/>
                    <a:pt x="279" y="1"/>
                    <a:pt x="1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60"/>
            <p:cNvSpPr/>
            <p:nvPr/>
          </p:nvSpPr>
          <p:spPr>
            <a:xfrm>
              <a:off x="2664249" y="2326320"/>
              <a:ext cx="11818" cy="10509"/>
            </a:xfrm>
            <a:custGeom>
              <a:rect b="b" l="l" r="r" t="t"/>
              <a:pathLst>
                <a:path extrusionOk="0" h="313" w="352">
                  <a:moveTo>
                    <a:pt x="205" y="0"/>
                  </a:moveTo>
                  <a:cubicBezTo>
                    <a:pt x="78" y="0"/>
                    <a:pt x="0" y="153"/>
                    <a:pt x="89" y="264"/>
                  </a:cubicBezTo>
                  <a:cubicBezTo>
                    <a:pt x="114" y="297"/>
                    <a:pt x="152" y="313"/>
                    <a:pt x="192" y="313"/>
                  </a:cubicBezTo>
                  <a:cubicBezTo>
                    <a:pt x="269" y="313"/>
                    <a:pt x="351" y="255"/>
                    <a:pt x="351" y="145"/>
                  </a:cubicBezTo>
                  <a:cubicBezTo>
                    <a:pt x="351" y="74"/>
                    <a:pt x="304" y="2"/>
                    <a:pt x="232" y="2"/>
                  </a:cubicBezTo>
                  <a:cubicBezTo>
                    <a:pt x="223" y="1"/>
                    <a:pt x="214" y="0"/>
                    <a:pt x="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60"/>
            <p:cNvSpPr/>
            <p:nvPr/>
          </p:nvSpPr>
          <p:spPr>
            <a:xfrm>
              <a:off x="2702424" y="2322223"/>
              <a:ext cx="10408" cy="9938"/>
            </a:xfrm>
            <a:custGeom>
              <a:rect b="b" l="l" r="r" t="t"/>
              <a:pathLst>
                <a:path extrusionOk="0" h="296" w="310">
                  <a:moveTo>
                    <a:pt x="153" y="1"/>
                  </a:moveTo>
                  <a:cubicBezTo>
                    <a:pt x="72" y="1"/>
                    <a:pt x="0" y="66"/>
                    <a:pt x="0" y="148"/>
                  </a:cubicBezTo>
                  <a:cubicBezTo>
                    <a:pt x="0" y="231"/>
                    <a:pt x="54" y="296"/>
                    <a:pt x="115" y="296"/>
                  </a:cubicBezTo>
                  <a:cubicBezTo>
                    <a:pt x="124" y="296"/>
                    <a:pt x="134" y="294"/>
                    <a:pt x="143" y="291"/>
                  </a:cubicBezTo>
                  <a:cubicBezTo>
                    <a:pt x="238" y="291"/>
                    <a:pt x="310" y="244"/>
                    <a:pt x="310" y="148"/>
                  </a:cubicBezTo>
                  <a:cubicBezTo>
                    <a:pt x="310" y="77"/>
                    <a:pt x="262" y="5"/>
                    <a:pt x="191" y="5"/>
                  </a:cubicBezTo>
                  <a:cubicBezTo>
                    <a:pt x="178" y="2"/>
                    <a:pt x="166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0" name="Google Shape;1220;p60"/>
          <p:cNvGrpSpPr/>
          <p:nvPr/>
        </p:nvGrpSpPr>
        <p:grpSpPr>
          <a:xfrm>
            <a:off x="4779104" y="2133028"/>
            <a:ext cx="378827" cy="355291"/>
            <a:chOff x="4779104" y="2133028"/>
            <a:chExt cx="378827" cy="355291"/>
          </a:xfrm>
        </p:grpSpPr>
        <p:sp>
          <p:nvSpPr>
            <p:cNvPr id="1221" name="Google Shape;1221;p60"/>
            <p:cNvSpPr/>
            <p:nvPr/>
          </p:nvSpPr>
          <p:spPr>
            <a:xfrm>
              <a:off x="4779104" y="2133028"/>
              <a:ext cx="378827" cy="355291"/>
            </a:xfrm>
            <a:custGeom>
              <a:rect b="b" l="l" r="r" t="t"/>
              <a:pathLst>
                <a:path extrusionOk="0" h="10582" w="11283">
                  <a:moveTo>
                    <a:pt x="10616" y="3116"/>
                  </a:moveTo>
                  <a:lnTo>
                    <a:pt x="10616" y="3116"/>
                  </a:lnTo>
                  <a:cubicBezTo>
                    <a:pt x="10973" y="3926"/>
                    <a:pt x="10854" y="4878"/>
                    <a:pt x="10330" y="5617"/>
                  </a:cubicBezTo>
                  <a:lnTo>
                    <a:pt x="9901" y="5617"/>
                  </a:lnTo>
                  <a:cubicBezTo>
                    <a:pt x="10473" y="5021"/>
                    <a:pt x="10663" y="4140"/>
                    <a:pt x="10377" y="3378"/>
                  </a:cubicBezTo>
                  <a:cubicBezTo>
                    <a:pt x="10473" y="3307"/>
                    <a:pt x="10544" y="3211"/>
                    <a:pt x="10616" y="3116"/>
                  </a:cubicBezTo>
                  <a:close/>
                  <a:moveTo>
                    <a:pt x="3360" y="1544"/>
                  </a:moveTo>
                  <a:cubicBezTo>
                    <a:pt x="4362" y="1544"/>
                    <a:pt x="5264" y="2181"/>
                    <a:pt x="5638" y="3116"/>
                  </a:cubicBezTo>
                  <a:cubicBezTo>
                    <a:pt x="5662" y="3188"/>
                    <a:pt x="5728" y="3223"/>
                    <a:pt x="5793" y="3223"/>
                  </a:cubicBezTo>
                  <a:cubicBezTo>
                    <a:pt x="5859" y="3223"/>
                    <a:pt x="5924" y="3188"/>
                    <a:pt x="5948" y="3116"/>
                  </a:cubicBezTo>
                  <a:cubicBezTo>
                    <a:pt x="6162" y="2568"/>
                    <a:pt x="6567" y="2116"/>
                    <a:pt x="7067" y="1854"/>
                  </a:cubicBezTo>
                  <a:cubicBezTo>
                    <a:pt x="7067" y="1949"/>
                    <a:pt x="7091" y="2068"/>
                    <a:pt x="7091" y="2187"/>
                  </a:cubicBezTo>
                  <a:cubicBezTo>
                    <a:pt x="6710" y="2449"/>
                    <a:pt x="6400" y="2806"/>
                    <a:pt x="6234" y="3235"/>
                  </a:cubicBezTo>
                  <a:cubicBezTo>
                    <a:pt x="6162" y="3426"/>
                    <a:pt x="5984" y="3521"/>
                    <a:pt x="5805" y="3521"/>
                  </a:cubicBezTo>
                  <a:cubicBezTo>
                    <a:pt x="5626" y="3521"/>
                    <a:pt x="5448" y="3426"/>
                    <a:pt x="5376" y="3235"/>
                  </a:cubicBezTo>
                  <a:cubicBezTo>
                    <a:pt x="5008" y="2364"/>
                    <a:pt x="4180" y="1859"/>
                    <a:pt x="3316" y="1859"/>
                  </a:cubicBezTo>
                  <a:cubicBezTo>
                    <a:pt x="2951" y="1859"/>
                    <a:pt x="2579" y="1949"/>
                    <a:pt x="2233" y="2140"/>
                  </a:cubicBezTo>
                  <a:cubicBezTo>
                    <a:pt x="2138" y="2164"/>
                    <a:pt x="2114" y="2259"/>
                    <a:pt x="2161" y="2330"/>
                  </a:cubicBezTo>
                  <a:cubicBezTo>
                    <a:pt x="2193" y="2394"/>
                    <a:pt x="2246" y="2425"/>
                    <a:pt x="2299" y="2425"/>
                  </a:cubicBezTo>
                  <a:cubicBezTo>
                    <a:pt x="2325" y="2425"/>
                    <a:pt x="2352" y="2418"/>
                    <a:pt x="2376" y="2402"/>
                  </a:cubicBezTo>
                  <a:cubicBezTo>
                    <a:pt x="2662" y="2235"/>
                    <a:pt x="2971" y="2164"/>
                    <a:pt x="3305" y="2164"/>
                  </a:cubicBezTo>
                  <a:cubicBezTo>
                    <a:pt x="4067" y="2164"/>
                    <a:pt x="4781" y="2640"/>
                    <a:pt x="5067" y="3354"/>
                  </a:cubicBezTo>
                  <a:cubicBezTo>
                    <a:pt x="5198" y="3688"/>
                    <a:pt x="5495" y="3854"/>
                    <a:pt x="5793" y="3854"/>
                  </a:cubicBezTo>
                  <a:cubicBezTo>
                    <a:pt x="6091" y="3854"/>
                    <a:pt x="6389" y="3688"/>
                    <a:pt x="6519" y="3354"/>
                  </a:cubicBezTo>
                  <a:cubicBezTo>
                    <a:pt x="6662" y="3021"/>
                    <a:pt x="6877" y="2735"/>
                    <a:pt x="7162" y="2545"/>
                  </a:cubicBezTo>
                  <a:cubicBezTo>
                    <a:pt x="7440" y="3395"/>
                    <a:pt x="8212" y="3897"/>
                    <a:pt x="9024" y="3897"/>
                  </a:cubicBezTo>
                  <a:cubicBezTo>
                    <a:pt x="9394" y="3897"/>
                    <a:pt x="9772" y="3792"/>
                    <a:pt x="10115" y="3569"/>
                  </a:cubicBezTo>
                  <a:lnTo>
                    <a:pt x="10115" y="3569"/>
                  </a:lnTo>
                  <a:cubicBezTo>
                    <a:pt x="10306" y="4235"/>
                    <a:pt x="10115" y="4926"/>
                    <a:pt x="9639" y="5402"/>
                  </a:cubicBezTo>
                  <a:lnTo>
                    <a:pt x="9472" y="5593"/>
                  </a:lnTo>
                  <a:lnTo>
                    <a:pt x="8020" y="5593"/>
                  </a:lnTo>
                  <a:cubicBezTo>
                    <a:pt x="8020" y="5593"/>
                    <a:pt x="7925" y="5593"/>
                    <a:pt x="7901" y="5640"/>
                  </a:cubicBezTo>
                  <a:lnTo>
                    <a:pt x="7353" y="6379"/>
                  </a:lnTo>
                  <a:lnTo>
                    <a:pt x="6567" y="4474"/>
                  </a:lnTo>
                  <a:cubicBezTo>
                    <a:pt x="6543" y="4402"/>
                    <a:pt x="6484" y="4366"/>
                    <a:pt x="6424" y="4366"/>
                  </a:cubicBezTo>
                  <a:cubicBezTo>
                    <a:pt x="6365" y="4366"/>
                    <a:pt x="6305" y="4402"/>
                    <a:pt x="6281" y="4474"/>
                  </a:cubicBezTo>
                  <a:lnTo>
                    <a:pt x="5353" y="7069"/>
                  </a:lnTo>
                  <a:lnTo>
                    <a:pt x="4138" y="3616"/>
                  </a:lnTo>
                  <a:cubicBezTo>
                    <a:pt x="4112" y="3539"/>
                    <a:pt x="4045" y="3496"/>
                    <a:pt x="3977" y="3496"/>
                  </a:cubicBezTo>
                  <a:cubicBezTo>
                    <a:pt x="3919" y="3496"/>
                    <a:pt x="3861" y="3527"/>
                    <a:pt x="3828" y="3592"/>
                  </a:cubicBezTo>
                  <a:lnTo>
                    <a:pt x="2828" y="5617"/>
                  </a:lnTo>
                  <a:lnTo>
                    <a:pt x="2138" y="5617"/>
                  </a:lnTo>
                  <a:lnTo>
                    <a:pt x="1947" y="5426"/>
                  </a:lnTo>
                  <a:cubicBezTo>
                    <a:pt x="1256" y="4712"/>
                    <a:pt x="1233" y="3569"/>
                    <a:pt x="1899" y="2806"/>
                  </a:cubicBezTo>
                  <a:cubicBezTo>
                    <a:pt x="2005" y="2701"/>
                    <a:pt x="1902" y="2555"/>
                    <a:pt x="1783" y="2555"/>
                  </a:cubicBezTo>
                  <a:cubicBezTo>
                    <a:pt x="1742" y="2555"/>
                    <a:pt x="1698" y="2573"/>
                    <a:pt x="1661" y="2616"/>
                  </a:cubicBezTo>
                  <a:cubicBezTo>
                    <a:pt x="899" y="3473"/>
                    <a:pt x="923" y="4783"/>
                    <a:pt x="1709" y="5617"/>
                  </a:cubicBezTo>
                  <a:lnTo>
                    <a:pt x="1280" y="5617"/>
                  </a:lnTo>
                  <a:cubicBezTo>
                    <a:pt x="1" y="3958"/>
                    <a:pt x="1174" y="1544"/>
                    <a:pt x="3274" y="1544"/>
                  </a:cubicBezTo>
                  <a:cubicBezTo>
                    <a:pt x="3284" y="1544"/>
                    <a:pt x="3294" y="1544"/>
                    <a:pt x="3305" y="1544"/>
                  </a:cubicBezTo>
                  <a:cubicBezTo>
                    <a:pt x="3323" y="1544"/>
                    <a:pt x="3341" y="1544"/>
                    <a:pt x="3360" y="1544"/>
                  </a:cubicBezTo>
                  <a:close/>
                  <a:moveTo>
                    <a:pt x="3971" y="4045"/>
                  </a:moveTo>
                  <a:lnTo>
                    <a:pt x="5210" y="7617"/>
                  </a:lnTo>
                  <a:cubicBezTo>
                    <a:pt x="5234" y="7688"/>
                    <a:pt x="5293" y="7724"/>
                    <a:pt x="5356" y="7724"/>
                  </a:cubicBezTo>
                  <a:cubicBezTo>
                    <a:pt x="5418" y="7724"/>
                    <a:pt x="5484" y="7688"/>
                    <a:pt x="5519" y="7617"/>
                  </a:cubicBezTo>
                  <a:lnTo>
                    <a:pt x="6448" y="4974"/>
                  </a:lnTo>
                  <a:lnTo>
                    <a:pt x="7186" y="6736"/>
                  </a:lnTo>
                  <a:cubicBezTo>
                    <a:pt x="7214" y="6805"/>
                    <a:pt x="7274" y="6842"/>
                    <a:pt x="7334" y="6842"/>
                  </a:cubicBezTo>
                  <a:cubicBezTo>
                    <a:pt x="7376" y="6842"/>
                    <a:pt x="7418" y="6823"/>
                    <a:pt x="7448" y="6783"/>
                  </a:cubicBezTo>
                  <a:lnTo>
                    <a:pt x="8115" y="5879"/>
                  </a:lnTo>
                  <a:lnTo>
                    <a:pt x="9163" y="5879"/>
                  </a:lnTo>
                  <a:lnTo>
                    <a:pt x="5805" y="9284"/>
                  </a:lnTo>
                  <a:lnTo>
                    <a:pt x="2447" y="5902"/>
                  </a:lnTo>
                  <a:lnTo>
                    <a:pt x="2947" y="5902"/>
                  </a:lnTo>
                  <a:cubicBezTo>
                    <a:pt x="2995" y="5902"/>
                    <a:pt x="3043" y="5879"/>
                    <a:pt x="3066" y="5831"/>
                  </a:cubicBezTo>
                  <a:lnTo>
                    <a:pt x="3971" y="4045"/>
                  </a:lnTo>
                  <a:close/>
                  <a:moveTo>
                    <a:pt x="9036" y="0"/>
                  </a:moveTo>
                  <a:cubicBezTo>
                    <a:pt x="8172" y="0"/>
                    <a:pt x="7351" y="570"/>
                    <a:pt x="7115" y="1497"/>
                  </a:cubicBezTo>
                  <a:cubicBezTo>
                    <a:pt x="6567" y="1735"/>
                    <a:pt x="6091" y="2164"/>
                    <a:pt x="5805" y="2711"/>
                  </a:cubicBezTo>
                  <a:cubicBezTo>
                    <a:pt x="5279" y="1770"/>
                    <a:pt x="4303" y="1235"/>
                    <a:pt x="3301" y="1235"/>
                  </a:cubicBezTo>
                  <a:cubicBezTo>
                    <a:pt x="2808" y="1235"/>
                    <a:pt x="2308" y="1365"/>
                    <a:pt x="1852" y="1640"/>
                  </a:cubicBezTo>
                  <a:cubicBezTo>
                    <a:pt x="471" y="2449"/>
                    <a:pt x="42" y="4235"/>
                    <a:pt x="899" y="5617"/>
                  </a:cubicBezTo>
                  <a:lnTo>
                    <a:pt x="613" y="5617"/>
                  </a:lnTo>
                  <a:cubicBezTo>
                    <a:pt x="604" y="5613"/>
                    <a:pt x="594" y="5612"/>
                    <a:pt x="585" y="5612"/>
                  </a:cubicBezTo>
                  <a:cubicBezTo>
                    <a:pt x="524" y="5612"/>
                    <a:pt x="467" y="5674"/>
                    <a:pt x="447" y="5736"/>
                  </a:cubicBezTo>
                  <a:cubicBezTo>
                    <a:pt x="447" y="5831"/>
                    <a:pt x="518" y="5926"/>
                    <a:pt x="613" y="5926"/>
                  </a:cubicBezTo>
                  <a:lnTo>
                    <a:pt x="1114" y="5926"/>
                  </a:lnTo>
                  <a:lnTo>
                    <a:pt x="3876" y="8665"/>
                  </a:lnTo>
                  <a:cubicBezTo>
                    <a:pt x="3900" y="8701"/>
                    <a:pt x="3936" y="8718"/>
                    <a:pt x="3974" y="8718"/>
                  </a:cubicBezTo>
                  <a:cubicBezTo>
                    <a:pt x="4013" y="8718"/>
                    <a:pt x="4055" y="8701"/>
                    <a:pt x="4090" y="8665"/>
                  </a:cubicBezTo>
                  <a:cubicBezTo>
                    <a:pt x="4162" y="8593"/>
                    <a:pt x="4162" y="8498"/>
                    <a:pt x="4090" y="8451"/>
                  </a:cubicBezTo>
                  <a:lnTo>
                    <a:pt x="1542" y="5926"/>
                  </a:lnTo>
                  <a:lnTo>
                    <a:pt x="1995" y="5926"/>
                  </a:lnTo>
                  <a:lnTo>
                    <a:pt x="5686" y="9594"/>
                  </a:lnTo>
                  <a:cubicBezTo>
                    <a:pt x="5710" y="9617"/>
                    <a:pt x="5746" y="9629"/>
                    <a:pt x="5784" y="9629"/>
                  </a:cubicBezTo>
                  <a:cubicBezTo>
                    <a:pt x="5823" y="9629"/>
                    <a:pt x="5865" y="9617"/>
                    <a:pt x="5900" y="9594"/>
                  </a:cubicBezTo>
                  <a:lnTo>
                    <a:pt x="9592" y="5926"/>
                  </a:lnTo>
                  <a:lnTo>
                    <a:pt x="10020" y="5926"/>
                  </a:lnTo>
                  <a:lnTo>
                    <a:pt x="5781" y="10189"/>
                  </a:lnTo>
                  <a:lnTo>
                    <a:pt x="4567" y="8974"/>
                  </a:lnTo>
                  <a:cubicBezTo>
                    <a:pt x="4534" y="8941"/>
                    <a:pt x="4490" y="8923"/>
                    <a:pt x="4448" y="8923"/>
                  </a:cubicBezTo>
                  <a:cubicBezTo>
                    <a:pt x="4400" y="8923"/>
                    <a:pt x="4354" y="8947"/>
                    <a:pt x="4329" y="8998"/>
                  </a:cubicBezTo>
                  <a:cubicBezTo>
                    <a:pt x="4281" y="9070"/>
                    <a:pt x="4281" y="9141"/>
                    <a:pt x="4352" y="9189"/>
                  </a:cubicBezTo>
                  <a:lnTo>
                    <a:pt x="5686" y="10546"/>
                  </a:lnTo>
                  <a:cubicBezTo>
                    <a:pt x="5710" y="10570"/>
                    <a:pt x="5746" y="10582"/>
                    <a:pt x="5784" y="10582"/>
                  </a:cubicBezTo>
                  <a:cubicBezTo>
                    <a:pt x="5823" y="10582"/>
                    <a:pt x="5865" y="10570"/>
                    <a:pt x="5900" y="10546"/>
                  </a:cubicBezTo>
                  <a:cubicBezTo>
                    <a:pt x="10497" y="5879"/>
                    <a:pt x="10306" y="6093"/>
                    <a:pt x="10449" y="5926"/>
                  </a:cubicBezTo>
                  <a:lnTo>
                    <a:pt x="10973" y="5926"/>
                  </a:lnTo>
                  <a:cubicBezTo>
                    <a:pt x="11068" y="5926"/>
                    <a:pt x="11139" y="5831"/>
                    <a:pt x="11116" y="5736"/>
                  </a:cubicBezTo>
                  <a:cubicBezTo>
                    <a:pt x="11092" y="5664"/>
                    <a:pt x="11044" y="5617"/>
                    <a:pt x="10973" y="5617"/>
                  </a:cubicBezTo>
                  <a:lnTo>
                    <a:pt x="10687" y="5617"/>
                  </a:lnTo>
                  <a:cubicBezTo>
                    <a:pt x="11235" y="4759"/>
                    <a:pt x="11282" y="3688"/>
                    <a:pt x="10806" y="2783"/>
                  </a:cubicBezTo>
                  <a:cubicBezTo>
                    <a:pt x="11116" y="2140"/>
                    <a:pt x="11044" y="1378"/>
                    <a:pt x="10616" y="806"/>
                  </a:cubicBezTo>
                  <a:cubicBezTo>
                    <a:pt x="10588" y="765"/>
                    <a:pt x="10536" y="739"/>
                    <a:pt x="10488" y="739"/>
                  </a:cubicBezTo>
                  <a:cubicBezTo>
                    <a:pt x="10454" y="739"/>
                    <a:pt x="10421" y="752"/>
                    <a:pt x="10401" y="782"/>
                  </a:cubicBezTo>
                  <a:cubicBezTo>
                    <a:pt x="10330" y="830"/>
                    <a:pt x="10330" y="925"/>
                    <a:pt x="10377" y="997"/>
                  </a:cubicBezTo>
                  <a:cubicBezTo>
                    <a:pt x="11243" y="2223"/>
                    <a:pt x="10197" y="3586"/>
                    <a:pt x="9028" y="3586"/>
                  </a:cubicBezTo>
                  <a:cubicBezTo>
                    <a:pt x="8653" y="3586"/>
                    <a:pt x="8266" y="3446"/>
                    <a:pt x="7925" y="3116"/>
                  </a:cubicBezTo>
                  <a:cubicBezTo>
                    <a:pt x="6755" y="2005"/>
                    <a:pt x="7723" y="289"/>
                    <a:pt x="9027" y="289"/>
                  </a:cubicBezTo>
                  <a:cubicBezTo>
                    <a:pt x="9316" y="289"/>
                    <a:pt x="9622" y="373"/>
                    <a:pt x="9925" y="568"/>
                  </a:cubicBezTo>
                  <a:cubicBezTo>
                    <a:pt x="9949" y="584"/>
                    <a:pt x="9975" y="592"/>
                    <a:pt x="10002" y="592"/>
                  </a:cubicBezTo>
                  <a:cubicBezTo>
                    <a:pt x="10055" y="592"/>
                    <a:pt x="10108" y="560"/>
                    <a:pt x="10139" y="497"/>
                  </a:cubicBezTo>
                  <a:cubicBezTo>
                    <a:pt x="10163" y="425"/>
                    <a:pt x="10139" y="330"/>
                    <a:pt x="10092" y="306"/>
                  </a:cubicBezTo>
                  <a:cubicBezTo>
                    <a:pt x="9758" y="97"/>
                    <a:pt x="9393" y="0"/>
                    <a:pt x="90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60"/>
            <p:cNvSpPr/>
            <p:nvPr/>
          </p:nvSpPr>
          <p:spPr>
            <a:xfrm>
              <a:off x="5044347" y="2160862"/>
              <a:ext cx="76014" cy="75208"/>
            </a:xfrm>
            <a:custGeom>
              <a:rect b="b" l="l" r="r" t="t"/>
              <a:pathLst>
                <a:path extrusionOk="0" h="2240" w="2264">
                  <a:moveTo>
                    <a:pt x="1311" y="287"/>
                  </a:moveTo>
                  <a:lnTo>
                    <a:pt x="1311" y="787"/>
                  </a:lnTo>
                  <a:cubicBezTo>
                    <a:pt x="1311" y="858"/>
                    <a:pt x="1382" y="930"/>
                    <a:pt x="1453" y="930"/>
                  </a:cubicBezTo>
                  <a:lnTo>
                    <a:pt x="1954" y="930"/>
                  </a:lnTo>
                  <a:lnTo>
                    <a:pt x="1954" y="1263"/>
                  </a:lnTo>
                  <a:lnTo>
                    <a:pt x="1453" y="1263"/>
                  </a:lnTo>
                  <a:cubicBezTo>
                    <a:pt x="1382" y="1263"/>
                    <a:pt x="1311" y="1335"/>
                    <a:pt x="1311" y="1430"/>
                  </a:cubicBezTo>
                  <a:lnTo>
                    <a:pt x="1311" y="1906"/>
                  </a:lnTo>
                  <a:lnTo>
                    <a:pt x="977" y="1906"/>
                  </a:lnTo>
                  <a:lnTo>
                    <a:pt x="977" y="1430"/>
                  </a:lnTo>
                  <a:cubicBezTo>
                    <a:pt x="977" y="1335"/>
                    <a:pt x="906" y="1263"/>
                    <a:pt x="810" y="1263"/>
                  </a:cubicBezTo>
                  <a:lnTo>
                    <a:pt x="334" y="1263"/>
                  </a:lnTo>
                  <a:lnTo>
                    <a:pt x="334" y="930"/>
                  </a:lnTo>
                  <a:lnTo>
                    <a:pt x="810" y="930"/>
                  </a:lnTo>
                  <a:cubicBezTo>
                    <a:pt x="906" y="930"/>
                    <a:pt x="977" y="858"/>
                    <a:pt x="977" y="787"/>
                  </a:cubicBezTo>
                  <a:lnTo>
                    <a:pt x="977" y="287"/>
                  </a:lnTo>
                  <a:close/>
                  <a:moveTo>
                    <a:pt x="810" y="1"/>
                  </a:moveTo>
                  <a:cubicBezTo>
                    <a:pt x="715" y="1"/>
                    <a:pt x="644" y="49"/>
                    <a:pt x="668" y="144"/>
                  </a:cubicBezTo>
                  <a:lnTo>
                    <a:pt x="668" y="644"/>
                  </a:lnTo>
                  <a:lnTo>
                    <a:pt x="167" y="644"/>
                  </a:lnTo>
                  <a:cubicBezTo>
                    <a:pt x="72" y="644"/>
                    <a:pt x="1" y="715"/>
                    <a:pt x="1" y="787"/>
                  </a:cubicBezTo>
                  <a:lnTo>
                    <a:pt x="1" y="1454"/>
                  </a:lnTo>
                  <a:cubicBezTo>
                    <a:pt x="1" y="1525"/>
                    <a:pt x="72" y="1596"/>
                    <a:pt x="167" y="1596"/>
                  </a:cubicBezTo>
                  <a:lnTo>
                    <a:pt x="668" y="1596"/>
                  </a:lnTo>
                  <a:lnTo>
                    <a:pt x="668" y="2097"/>
                  </a:lnTo>
                  <a:cubicBezTo>
                    <a:pt x="644" y="2168"/>
                    <a:pt x="715" y="2239"/>
                    <a:pt x="810" y="2239"/>
                  </a:cubicBezTo>
                  <a:lnTo>
                    <a:pt x="1453" y="2239"/>
                  </a:lnTo>
                  <a:cubicBezTo>
                    <a:pt x="1549" y="2239"/>
                    <a:pt x="1620" y="2168"/>
                    <a:pt x="1620" y="2073"/>
                  </a:cubicBezTo>
                  <a:lnTo>
                    <a:pt x="1620" y="1596"/>
                  </a:lnTo>
                  <a:lnTo>
                    <a:pt x="2096" y="1596"/>
                  </a:lnTo>
                  <a:cubicBezTo>
                    <a:pt x="2192" y="1596"/>
                    <a:pt x="2263" y="1525"/>
                    <a:pt x="2263" y="1454"/>
                  </a:cubicBezTo>
                  <a:lnTo>
                    <a:pt x="2263" y="787"/>
                  </a:lnTo>
                  <a:cubicBezTo>
                    <a:pt x="2263" y="715"/>
                    <a:pt x="2192" y="644"/>
                    <a:pt x="2096" y="644"/>
                  </a:cubicBezTo>
                  <a:lnTo>
                    <a:pt x="1620" y="644"/>
                  </a:lnTo>
                  <a:lnTo>
                    <a:pt x="1620" y="144"/>
                  </a:lnTo>
                  <a:cubicBezTo>
                    <a:pt x="1620" y="49"/>
                    <a:pt x="1549" y="1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3" name="Google Shape;1223;p60"/>
          <p:cNvGrpSpPr/>
          <p:nvPr/>
        </p:nvGrpSpPr>
        <p:grpSpPr>
          <a:xfrm>
            <a:off x="3295694" y="2131282"/>
            <a:ext cx="251107" cy="358245"/>
            <a:chOff x="3295694" y="2131282"/>
            <a:chExt cx="251107" cy="358245"/>
          </a:xfrm>
        </p:grpSpPr>
        <p:sp>
          <p:nvSpPr>
            <p:cNvPr id="1224" name="Google Shape;1224;p60"/>
            <p:cNvSpPr/>
            <p:nvPr/>
          </p:nvSpPr>
          <p:spPr>
            <a:xfrm>
              <a:off x="3295694" y="2131282"/>
              <a:ext cx="251107" cy="358245"/>
            </a:xfrm>
            <a:custGeom>
              <a:rect b="b" l="l" r="r" t="t"/>
              <a:pathLst>
                <a:path extrusionOk="0" h="10670" w="7479">
                  <a:moveTo>
                    <a:pt x="977" y="1"/>
                  </a:moveTo>
                  <a:cubicBezTo>
                    <a:pt x="810" y="1"/>
                    <a:pt x="667" y="144"/>
                    <a:pt x="667" y="287"/>
                  </a:cubicBezTo>
                  <a:lnTo>
                    <a:pt x="667" y="334"/>
                  </a:lnTo>
                  <a:lnTo>
                    <a:pt x="381" y="334"/>
                  </a:lnTo>
                  <a:cubicBezTo>
                    <a:pt x="381" y="334"/>
                    <a:pt x="0" y="501"/>
                    <a:pt x="0" y="691"/>
                  </a:cubicBezTo>
                  <a:lnTo>
                    <a:pt x="0" y="6955"/>
                  </a:lnTo>
                  <a:cubicBezTo>
                    <a:pt x="0" y="9003"/>
                    <a:pt x="1691" y="10670"/>
                    <a:pt x="3763" y="10670"/>
                  </a:cubicBezTo>
                  <a:cubicBezTo>
                    <a:pt x="4763" y="10670"/>
                    <a:pt x="5740" y="10265"/>
                    <a:pt x="6430" y="9550"/>
                  </a:cubicBezTo>
                  <a:cubicBezTo>
                    <a:pt x="6502" y="9479"/>
                    <a:pt x="6502" y="9384"/>
                    <a:pt x="6430" y="9312"/>
                  </a:cubicBezTo>
                  <a:cubicBezTo>
                    <a:pt x="6395" y="9288"/>
                    <a:pt x="6353" y="9276"/>
                    <a:pt x="6314" y="9276"/>
                  </a:cubicBezTo>
                  <a:cubicBezTo>
                    <a:pt x="6276" y="9276"/>
                    <a:pt x="6240" y="9288"/>
                    <a:pt x="6216" y="9312"/>
                  </a:cubicBezTo>
                  <a:cubicBezTo>
                    <a:pt x="5573" y="9979"/>
                    <a:pt x="4668" y="10360"/>
                    <a:pt x="3763" y="10360"/>
                  </a:cubicBezTo>
                  <a:cubicBezTo>
                    <a:pt x="1858" y="10360"/>
                    <a:pt x="334" y="8836"/>
                    <a:pt x="310" y="6955"/>
                  </a:cubicBezTo>
                  <a:lnTo>
                    <a:pt x="310" y="691"/>
                  </a:lnTo>
                  <a:cubicBezTo>
                    <a:pt x="310" y="668"/>
                    <a:pt x="381" y="644"/>
                    <a:pt x="381" y="644"/>
                  </a:cubicBezTo>
                  <a:lnTo>
                    <a:pt x="667" y="644"/>
                  </a:lnTo>
                  <a:lnTo>
                    <a:pt x="667" y="2049"/>
                  </a:lnTo>
                  <a:cubicBezTo>
                    <a:pt x="667" y="2120"/>
                    <a:pt x="715" y="2168"/>
                    <a:pt x="786" y="2192"/>
                  </a:cubicBezTo>
                  <a:cubicBezTo>
                    <a:pt x="799" y="2195"/>
                    <a:pt x="811" y="2196"/>
                    <a:pt x="824" y="2196"/>
                  </a:cubicBezTo>
                  <a:cubicBezTo>
                    <a:pt x="905" y="2196"/>
                    <a:pt x="977" y="2132"/>
                    <a:pt x="977" y="2049"/>
                  </a:cubicBezTo>
                  <a:lnTo>
                    <a:pt x="977" y="310"/>
                  </a:lnTo>
                  <a:lnTo>
                    <a:pt x="6526" y="310"/>
                  </a:lnTo>
                  <a:lnTo>
                    <a:pt x="6526" y="6955"/>
                  </a:lnTo>
                  <a:cubicBezTo>
                    <a:pt x="6573" y="8526"/>
                    <a:pt x="5335" y="9836"/>
                    <a:pt x="3763" y="9836"/>
                  </a:cubicBezTo>
                  <a:cubicBezTo>
                    <a:pt x="3749" y="9836"/>
                    <a:pt x="3735" y="9836"/>
                    <a:pt x="3721" y="9836"/>
                  </a:cubicBezTo>
                  <a:cubicBezTo>
                    <a:pt x="2169" y="9836"/>
                    <a:pt x="930" y="8536"/>
                    <a:pt x="977" y="7002"/>
                  </a:cubicBezTo>
                  <a:lnTo>
                    <a:pt x="977" y="2716"/>
                  </a:lnTo>
                  <a:cubicBezTo>
                    <a:pt x="977" y="2620"/>
                    <a:pt x="905" y="2549"/>
                    <a:pt x="834" y="2549"/>
                  </a:cubicBezTo>
                  <a:cubicBezTo>
                    <a:pt x="739" y="2549"/>
                    <a:pt x="667" y="2620"/>
                    <a:pt x="667" y="2692"/>
                  </a:cubicBezTo>
                  <a:lnTo>
                    <a:pt x="667" y="6978"/>
                  </a:lnTo>
                  <a:cubicBezTo>
                    <a:pt x="596" y="8717"/>
                    <a:pt x="2001" y="10170"/>
                    <a:pt x="3739" y="10170"/>
                  </a:cubicBezTo>
                  <a:cubicBezTo>
                    <a:pt x="5478" y="10170"/>
                    <a:pt x="6883" y="8741"/>
                    <a:pt x="6835" y="7002"/>
                  </a:cubicBezTo>
                  <a:lnTo>
                    <a:pt x="6835" y="644"/>
                  </a:lnTo>
                  <a:lnTo>
                    <a:pt x="7121" y="644"/>
                  </a:lnTo>
                  <a:cubicBezTo>
                    <a:pt x="7145" y="644"/>
                    <a:pt x="7169" y="668"/>
                    <a:pt x="7169" y="691"/>
                  </a:cubicBezTo>
                  <a:lnTo>
                    <a:pt x="7169" y="6883"/>
                  </a:lnTo>
                  <a:cubicBezTo>
                    <a:pt x="7169" y="7550"/>
                    <a:pt x="6978" y="8193"/>
                    <a:pt x="6621" y="8764"/>
                  </a:cubicBezTo>
                  <a:cubicBezTo>
                    <a:pt x="6553" y="8883"/>
                    <a:pt x="6654" y="8990"/>
                    <a:pt x="6761" y="8990"/>
                  </a:cubicBezTo>
                  <a:cubicBezTo>
                    <a:pt x="6804" y="8990"/>
                    <a:pt x="6849" y="8972"/>
                    <a:pt x="6883" y="8931"/>
                  </a:cubicBezTo>
                  <a:cubicBezTo>
                    <a:pt x="7264" y="8312"/>
                    <a:pt x="7478" y="7621"/>
                    <a:pt x="7478" y="6883"/>
                  </a:cubicBezTo>
                  <a:lnTo>
                    <a:pt x="7478" y="691"/>
                  </a:lnTo>
                  <a:cubicBezTo>
                    <a:pt x="7478" y="501"/>
                    <a:pt x="7311" y="334"/>
                    <a:pt x="7097" y="334"/>
                  </a:cubicBezTo>
                  <a:lnTo>
                    <a:pt x="6835" y="334"/>
                  </a:lnTo>
                  <a:lnTo>
                    <a:pt x="6835" y="287"/>
                  </a:lnTo>
                  <a:cubicBezTo>
                    <a:pt x="6835" y="144"/>
                    <a:pt x="6692" y="1"/>
                    <a:pt x="65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60"/>
            <p:cNvSpPr/>
            <p:nvPr/>
          </p:nvSpPr>
          <p:spPr>
            <a:xfrm>
              <a:off x="3339677" y="2175266"/>
              <a:ext cx="163947" cy="207124"/>
            </a:xfrm>
            <a:custGeom>
              <a:rect b="b" l="l" r="r" t="t"/>
              <a:pathLst>
                <a:path extrusionOk="0" h="6169" w="4883">
                  <a:moveTo>
                    <a:pt x="310" y="1"/>
                  </a:moveTo>
                  <a:cubicBezTo>
                    <a:pt x="143" y="1"/>
                    <a:pt x="0" y="143"/>
                    <a:pt x="0" y="310"/>
                  </a:cubicBezTo>
                  <a:lnTo>
                    <a:pt x="0" y="6002"/>
                  </a:lnTo>
                  <a:cubicBezTo>
                    <a:pt x="0" y="6097"/>
                    <a:pt x="72" y="6168"/>
                    <a:pt x="167" y="6168"/>
                  </a:cubicBezTo>
                  <a:lnTo>
                    <a:pt x="1405" y="6168"/>
                  </a:lnTo>
                  <a:cubicBezTo>
                    <a:pt x="1429" y="6168"/>
                    <a:pt x="1453" y="6168"/>
                    <a:pt x="1477" y="6145"/>
                  </a:cubicBezTo>
                  <a:cubicBezTo>
                    <a:pt x="1596" y="6049"/>
                    <a:pt x="1524" y="5859"/>
                    <a:pt x="1381" y="5859"/>
                  </a:cubicBezTo>
                  <a:lnTo>
                    <a:pt x="310" y="5859"/>
                  </a:lnTo>
                  <a:lnTo>
                    <a:pt x="310" y="310"/>
                  </a:lnTo>
                  <a:lnTo>
                    <a:pt x="4573" y="310"/>
                  </a:lnTo>
                  <a:lnTo>
                    <a:pt x="4573" y="5859"/>
                  </a:lnTo>
                  <a:lnTo>
                    <a:pt x="2096" y="5859"/>
                  </a:lnTo>
                  <a:cubicBezTo>
                    <a:pt x="2001" y="5859"/>
                    <a:pt x="1929" y="5930"/>
                    <a:pt x="1929" y="6002"/>
                  </a:cubicBezTo>
                  <a:cubicBezTo>
                    <a:pt x="1929" y="6097"/>
                    <a:pt x="2001" y="6168"/>
                    <a:pt x="2096" y="6168"/>
                  </a:cubicBezTo>
                  <a:lnTo>
                    <a:pt x="4573" y="6168"/>
                  </a:lnTo>
                  <a:cubicBezTo>
                    <a:pt x="4739" y="6168"/>
                    <a:pt x="4882" y="6049"/>
                    <a:pt x="4882" y="5883"/>
                  </a:cubicBezTo>
                  <a:lnTo>
                    <a:pt x="4882" y="310"/>
                  </a:lnTo>
                  <a:cubicBezTo>
                    <a:pt x="4882" y="143"/>
                    <a:pt x="4739" y="1"/>
                    <a:pt x="4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60"/>
            <p:cNvSpPr/>
            <p:nvPr/>
          </p:nvSpPr>
          <p:spPr>
            <a:xfrm>
              <a:off x="3394035" y="2153677"/>
              <a:ext cx="54425" cy="11214"/>
            </a:xfrm>
            <a:custGeom>
              <a:rect b="b" l="l" r="r" t="t"/>
              <a:pathLst>
                <a:path extrusionOk="0" h="334" w="1621">
                  <a:moveTo>
                    <a:pt x="167" y="1"/>
                  </a:moveTo>
                  <a:cubicBezTo>
                    <a:pt x="96" y="1"/>
                    <a:pt x="24" y="72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453" y="334"/>
                  </a:lnTo>
                  <a:cubicBezTo>
                    <a:pt x="1549" y="334"/>
                    <a:pt x="1620" y="263"/>
                    <a:pt x="1620" y="167"/>
                  </a:cubicBezTo>
                  <a:cubicBezTo>
                    <a:pt x="1620" y="72"/>
                    <a:pt x="1549" y="1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60"/>
            <p:cNvSpPr/>
            <p:nvPr/>
          </p:nvSpPr>
          <p:spPr>
            <a:xfrm>
              <a:off x="3394841" y="2393705"/>
              <a:ext cx="63188" cy="54257"/>
            </a:xfrm>
            <a:custGeom>
              <a:rect b="b" l="l" r="r" t="t"/>
              <a:pathLst>
                <a:path extrusionOk="0" h="1616" w="1882">
                  <a:moveTo>
                    <a:pt x="771" y="328"/>
                  </a:moveTo>
                  <a:cubicBezTo>
                    <a:pt x="784" y="328"/>
                    <a:pt x="797" y="328"/>
                    <a:pt x="810" y="329"/>
                  </a:cubicBezTo>
                  <a:cubicBezTo>
                    <a:pt x="1239" y="329"/>
                    <a:pt x="1453" y="853"/>
                    <a:pt x="1144" y="1163"/>
                  </a:cubicBezTo>
                  <a:cubicBezTo>
                    <a:pt x="1042" y="1264"/>
                    <a:pt x="918" y="1309"/>
                    <a:pt x="797" y="1309"/>
                  </a:cubicBezTo>
                  <a:cubicBezTo>
                    <a:pt x="547" y="1309"/>
                    <a:pt x="310" y="1118"/>
                    <a:pt x="310" y="829"/>
                  </a:cubicBezTo>
                  <a:cubicBezTo>
                    <a:pt x="310" y="557"/>
                    <a:pt x="505" y="328"/>
                    <a:pt x="771" y="328"/>
                  </a:cubicBezTo>
                  <a:close/>
                  <a:moveTo>
                    <a:pt x="812" y="1"/>
                  </a:moveTo>
                  <a:cubicBezTo>
                    <a:pt x="395" y="1"/>
                    <a:pt x="0" y="321"/>
                    <a:pt x="0" y="806"/>
                  </a:cubicBezTo>
                  <a:cubicBezTo>
                    <a:pt x="0" y="1258"/>
                    <a:pt x="358" y="1615"/>
                    <a:pt x="810" y="1615"/>
                  </a:cubicBezTo>
                  <a:cubicBezTo>
                    <a:pt x="1525" y="1615"/>
                    <a:pt x="1882" y="758"/>
                    <a:pt x="1382" y="234"/>
                  </a:cubicBezTo>
                  <a:cubicBezTo>
                    <a:pt x="1213" y="73"/>
                    <a:pt x="1010" y="1"/>
                    <a:pt x="8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60"/>
            <p:cNvSpPr/>
            <p:nvPr/>
          </p:nvSpPr>
          <p:spPr>
            <a:xfrm>
              <a:off x="3361266" y="2208035"/>
              <a:ext cx="54392" cy="10442"/>
            </a:xfrm>
            <a:custGeom>
              <a:rect b="b" l="l" r="r" t="t"/>
              <a:pathLst>
                <a:path extrusionOk="0" h="311" w="1620">
                  <a:moveTo>
                    <a:pt x="167" y="1"/>
                  </a:moveTo>
                  <a:cubicBezTo>
                    <a:pt x="95" y="1"/>
                    <a:pt x="24" y="72"/>
                    <a:pt x="0" y="168"/>
                  </a:cubicBezTo>
                  <a:cubicBezTo>
                    <a:pt x="0" y="239"/>
                    <a:pt x="72" y="311"/>
                    <a:pt x="167" y="311"/>
                  </a:cubicBezTo>
                  <a:lnTo>
                    <a:pt x="1453" y="311"/>
                  </a:lnTo>
                  <a:cubicBezTo>
                    <a:pt x="1548" y="311"/>
                    <a:pt x="1620" y="239"/>
                    <a:pt x="1620" y="168"/>
                  </a:cubicBezTo>
                  <a:cubicBezTo>
                    <a:pt x="1620" y="72"/>
                    <a:pt x="1548" y="1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60"/>
            <p:cNvSpPr/>
            <p:nvPr/>
          </p:nvSpPr>
          <p:spPr>
            <a:xfrm>
              <a:off x="3361266" y="2229624"/>
              <a:ext cx="54392" cy="10442"/>
            </a:xfrm>
            <a:custGeom>
              <a:rect b="b" l="l" r="r" t="t"/>
              <a:pathLst>
                <a:path extrusionOk="0" h="311" w="1620">
                  <a:moveTo>
                    <a:pt x="167" y="1"/>
                  </a:moveTo>
                  <a:cubicBezTo>
                    <a:pt x="95" y="1"/>
                    <a:pt x="24" y="72"/>
                    <a:pt x="0" y="168"/>
                  </a:cubicBezTo>
                  <a:cubicBezTo>
                    <a:pt x="0" y="239"/>
                    <a:pt x="72" y="311"/>
                    <a:pt x="167" y="311"/>
                  </a:cubicBezTo>
                  <a:lnTo>
                    <a:pt x="1453" y="311"/>
                  </a:lnTo>
                  <a:cubicBezTo>
                    <a:pt x="1548" y="311"/>
                    <a:pt x="1620" y="263"/>
                    <a:pt x="1620" y="168"/>
                  </a:cubicBezTo>
                  <a:cubicBezTo>
                    <a:pt x="1620" y="72"/>
                    <a:pt x="1548" y="1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60"/>
            <p:cNvSpPr/>
            <p:nvPr/>
          </p:nvSpPr>
          <p:spPr>
            <a:xfrm>
              <a:off x="3361266" y="2251212"/>
              <a:ext cx="54392" cy="11248"/>
            </a:xfrm>
            <a:custGeom>
              <a:rect b="b" l="l" r="r" t="t"/>
              <a:pathLst>
                <a:path extrusionOk="0" h="335" w="1620">
                  <a:moveTo>
                    <a:pt x="167" y="1"/>
                  </a:moveTo>
                  <a:cubicBezTo>
                    <a:pt x="95" y="1"/>
                    <a:pt x="24" y="72"/>
                    <a:pt x="0" y="168"/>
                  </a:cubicBezTo>
                  <a:cubicBezTo>
                    <a:pt x="0" y="239"/>
                    <a:pt x="72" y="334"/>
                    <a:pt x="167" y="334"/>
                  </a:cubicBezTo>
                  <a:lnTo>
                    <a:pt x="1453" y="334"/>
                  </a:lnTo>
                  <a:cubicBezTo>
                    <a:pt x="1548" y="334"/>
                    <a:pt x="1620" y="263"/>
                    <a:pt x="1620" y="168"/>
                  </a:cubicBezTo>
                  <a:cubicBezTo>
                    <a:pt x="1620" y="72"/>
                    <a:pt x="1548" y="1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60"/>
            <p:cNvSpPr/>
            <p:nvPr/>
          </p:nvSpPr>
          <p:spPr>
            <a:xfrm>
              <a:off x="3421231" y="2211258"/>
              <a:ext cx="65606" cy="48214"/>
            </a:xfrm>
            <a:custGeom>
              <a:rect b="b" l="l" r="r" t="t"/>
              <a:pathLst>
                <a:path extrusionOk="0" h="1436" w="1954">
                  <a:moveTo>
                    <a:pt x="1310" y="310"/>
                  </a:moveTo>
                  <a:cubicBezTo>
                    <a:pt x="1453" y="310"/>
                    <a:pt x="1524" y="476"/>
                    <a:pt x="1429" y="596"/>
                  </a:cubicBezTo>
                  <a:lnTo>
                    <a:pt x="1001" y="1048"/>
                  </a:lnTo>
                  <a:lnTo>
                    <a:pt x="548" y="596"/>
                  </a:lnTo>
                  <a:cubicBezTo>
                    <a:pt x="453" y="476"/>
                    <a:pt x="524" y="310"/>
                    <a:pt x="667" y="310"/>
                  </a:cubicBezTo>
                  <a:cubicBezTo>
                    <a:pt x="739" y="310"/>
                    <a:pt x="810" y="357"/>
                    <a:pt x="834" y="429"/>
                  </a:cubicBezTo>
                  <a:cubicBezTo>
                    <a:pt x="858" y="488"/>
                    <a:pt x="923" y="518"/>
                    <a:pt x="989" y="518"/>
                  </a:cubicBezTo>
                  <a:cubicBezTo>
                    <a:pt x="1054" y="518"/>
                    <a:pt x="1120" y="488"/>
                    <a:pt x="1143" y="429"/>
                  </a:cubicBezTo>
                  <a:cubicBezTo>
                    <a:pt x="1167" y="357"/>
                    <a:pt x="1239" y="310"/>
                    <a:pt x="1310" y="310"/>
                  </a:cubicBezTo>
                  <a:close/>
                  <a:moveTo>
                    <a:pt x="667" y="0"/>
                  </a:moveTo>
                  <a:cubicBezTo>
                    <a:pt x="238" y="0"/>
                    <a:pt x="0" y="524"/>
                    <a:pt x="310" y="834"/>
                  </a:cubicBezTo>
                  <a:lnTo>
                    <a:pt x="881" y="1381"/>
                  </a:lnTo>
                  <a:cubicBezTo>
                    <a:pt x="905" y="1417"/>
                    <a:pt x="941" y="1435"/>
                    <a:pt x="980" y="1435"/>
                  </a:cubicBezTo>
                  <a:cubicBezTo>
                    <a:pt x="1018" y="1435"/>
                    <a:pt x="1060" y="1417"/>
                    <a:pt x="1096" y="1381"/>
                  </a:cubicBezTo>
                  <a:lnTo>
                    <a:pt x="1644" y="834"/>
                  </a:lnTo>
                  <a:cubicBezTo>
                    <a:pt x="1953" y="524"/>
                    <a:pt x="1739" y="0"/>
                    <a:pt x="1286" y="0"/>
                  </a:cubicBezTo>
                  <a:cubicBezTo>
                    <a:pt x="1203" y="72"/>
                    <a:pt x="1096" y="107"/>
                    <a:pt x="986" y="107"/>
                  </a:cubicBezTo>
                  <a:cubicBezTo>
                    <a:pt x="876" y="107"/>
                    <a:pt x="762" y="72"/>
                    <a:pt x="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60"/>
            <p:cNvSpPr/>
            <p:nvPr/>
          </p:nvSpPr>
          <p:spPr>
            <a:xfrm>
              <a:off x="3362072" y="2283981"/>
              <a:ext cx="119963" cy="65941"/>
            </a:xfrm>
            <a:custGeom>
              <a:rect b="b" l="l" r="r" t="t"/>
              <a:pathLst>
                <a:path extrusionOk="0" h="1964" w="3573">
                  <a:moveTo>
                    <a:pt x="1125" y="1"/>
                  </a:moveTo>
                  <a:cubicBezTo>
                    <a:pt x="1067" y="1"/>
                    <a:pt x="1009" y="31"/>
                    <a:pt x="976" y="97"/>
                  </a:cubicBezTo>
                  <a:lnTo>
                    <a:pt x="572" y="954"/>
                  </a:lnTo>
                  <a:lnTo>
                    <a:pt x="191" y="954"/>
                  </a:lnTo>
                  <a:cubicBezTo>
                    <a:pt x="95" y="954"/>
                    <a:pt x="24" y="1025"/>
                    <a:pt x="24" y="1097"/>
                  </a:cubicBezTo>
                  <a:cubicBezTo>
                    <a:pt x="0" y="1192"/>
                    <a:pt x="95" y="1263"/>
                    <a:pt x="167" y="1263"/>
                  </a:cubicBezTo>
                  <a:lnTo>
                    <a:pt x="667" y="1263"/>
                  </a:lnTo>
                  <a:cubicBezTo>
                    <a:pt x="667" y="1263"/>
                    <a:pt x="762" y="1240"/>
                    <a:pt x="810" y="1168"/>
                  </a:cubicBezTo>
                  <a:lnTo>
                    <a:pt x="1096" y="597"/>
                  </a:lnTo>
                  <a:lnTo>
                    <a:pt x="1453" y="1835"/>
                  </a:lnTo>
                  <a:cubicBezTo>
                    <a:pt x="1465" y="1922"/>
                    <a:pt x="1529" y="1963"/>
                    <a:pt x="1594" y="1963"/>
                  </a:cubicBezTo>
                  <a:cubicBezTo>
                    <a:pt x="1654" y="1963"/>
                    <a:pt x="1716" y="1928"/>
                    <a:pt x="1739" y="1859"/>
                  </a:cubicBezTo>
                  <a:lnTo>
                    <a:pt x="2143" y="1002"/>
                  </a:lnTo>
                  <a:lnTo>
                    <a:pt x="2405" y="1525"/>
                  </a:lnTo>
                  <a:cubicBezTo>
                    <a:pt x="2443" y="1588"/>
                    <a:pt x="2501" y="1618"/>
                    <a:pt x="2557" y="1618"/>
                  </a:cubicBezTo>
                  <a:cubicBezTo>
                    <a:pt x="2608" y="1618"/>
                    <a:pt x="2657" y="1594"/>
                    <a:pt x="2691" y="1549"/>
                  </a:cubicBezTo>
                  <a:lnTo>
                    <a:pt x="2905" y="1263"/>
                  </a:lnTo>
                  <a:lnTo>
                    <a:pt x="3429" y="1263"/>
                  </a:lnTo>
                  <a:cubicBezTo>
                    <a:pt x="3501" y="1263"/>
                    <a:pt x="3572" y="1192"/>
                    <a:pt x="3572" y="1097"/>
                  </a:cubicBezTo>
                  <a:cubicBezTo>
                    <a:pt x="3572" y="1025"/>
                    <a:pt x="3429" y="930"/>
                    <a:pt x="3429" y="930"/>
                  </a:cubicBezTo>
                  <a:lnTo>
                    <a:pt x="2834" y="930"/>
                  </a:lnTo>
                  <a:cubicBezTo>
                    <a:pt x="2739" y="1002"/>
                    <a:pt x="2643" y="1073"/>
                    <a:pt x="2572" y="1168"/>
                  </a:cubicBezTo>
                  <a:lnTo>
                    <a:pt x="2286" y="573"/>
                  </a:lnTo>
                  <a:cubicBezTo>
                    <a:pt x="2262" y="501"/>
                    <a:pt x="2197" y="466"/>
                    <a:pt x="2131" y="466"/>
                  </a:cubicBezTo>
                  <a:cubicBezTo>
                    <a:pt x="2066" y="466"/>
                    <a:pt x="2000" y="501"/>
                    <a:pt x="1977" y="573"/>
                  </a:cubicBezTo>
                  <a:lnTo>
                    <a:pt x="1643" y="1359"/>
                  </a:lnTo>
                  <a:lnTo>
                    <a:pt x="1286" y="120"/>
                  </a:lnTo>
                  <a:cubicBezTo>
                    <a:pt x="1260" y="43"/>
                    <a:pt x="1193" y="1"/>
                    <a:pt x="1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3" name="Google Shape;1233;p60"/>
          <p:cNvGrpSpPr/>
          <p:nvPr/>
        </p:nvGrpSpPr>
        <p:grpSpPr>
          <a:xfrm>
            <a:off x="1778910" y="2131282"/>
            <a:ext cx="180734" cy="358380"/>
            <a:chOff x="1778910" y="2131282"/>
            <a:chExt cx="180734" cy="358380"/>
          </a:xfrm>
        </p:grpSpPr>
        <p:sp>
          <p:nvSpPr>
            <p:cNvPr id="1234" name="Google Shape;1234;p60"/>
            <p:cNvSpPr/>
            <p:nvPr/>
          </p:nvSpPr>
          <p:spPr>
            <a:xfrm>
              <a:off x="1838875" y="2295833"/>
              <a:ext cx="44017" cy="10610"/>
            </a:xfrm>
            <a:custGeom>
              <a:rect b="b" l="l" r="r" t="t"/>
              <a:pathLst>
                <a:path extrusionOk="0" h="316" w="1311">
                  <a:moveTo>
                    <a:pt x="139" y="1"/>
                  </a:moveTo>
                  <a:cubicBezTo>
                    <a:pt x="78" y="1"/>
                    <a:pt x="24" y="63"/>
                    <a:pt x="24" y="125"/>
                  </a:cubicBezTo>
                  <a:cubicBezTo>
                    <a:pt x="0" y="220"/>
                    <a:pt x="72" y="315"/>
                    <a:pt x="167" y="315"/>
                  </a:cubicBezTo>
                  <a:lnTo>
                    <a:pt x="1144" y="315"/>
                  </a:lnTo>
                  <a:cubicBezTo>
                    <a:pt x="1239" y="315"/>
                    <a:pt x="1310" y="220"/>
                    <a:pt x="1286" y="125"/>
                  </a:cubicBezTo>
                  <a:cubicBezTo>
                    <a:pt x="1286" y="63"/>
                    <a:pt x="1233" y="1"/>
                    <a:pt x="1172" y="1"/>
                  </a:cubicBezTo>
                  <a:cubicBezTo>
                    <a:pt x="1163" y="1"/>
                    <a:pt x="1153" y="2"/>
                    <a:pt x="1144" y="6"/>
                  </a:cubicBezTo>
                  <a:lnTo>
                    <a:pt x="167" y="6"/>
                  </a:lnTo>
                  <a:cubicBezTo>
                    <a:pt x="158" y="2"/>
                    <a:pt x="148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60"/>
            <p:cNvSpPr/>
            <p:nvPr/>
          </p:nvSpPr>
          <p:spPr>
            <a:xfrm>
              <a:off x="1822893" y="2315978"/>
              <a:ext cx="75980" cy="10442"/>
            </a:xfrm>
            <a:custGeom>
              <a:rect b="b" l="l" r="r" t="t"/>
              <a:pathLst>
                <a:path extrusionOk="0" h="311" w="2263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24" y="263"/>
                    <a:pt x="72" y="310"/>
                    <a:pt x="167" y="310"/>
                  </a:cubicBezTo>
                  <a:lnTo>
                    <a:pt x="2096" y="310"/>
                  </a:lnTo>
                  <a:cubicBezTo>
                    <a:pt x="2167" y="310"/>
                    <a:pt x="2239" y="263"/>
                    <a:pt x="2263" y="168"/>
                  </a:cubicBezTo>
                  <a:cubicBezTo>
                    <a:pt x="2263" y="72"/>
                    <a:pt x="2191" y="1"/>
                    <a:pt x="2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60"/>
            <p:cNvSpPr/>
            <p:nvPr/>
          </p:nvSpPr>
          <p:spPr>
            <a:xfrm>
              <a:off x="1799692" y="2384069"/>
              <a:ext cx="56809" cy="48281"/>
            </a:xfrm>
            <a:custGeom>
              <a:rect b="b" l="l" r="r" t="t"/>
              <a:pathLst>
                <a:path extrusionOk="0" h="1438" w="1692">
                  <a:moveTo>
                    <a:pt x="1167" y="319"/>
                  </a:moveTo>
                  <a:cubicBezTo>
                    <a:pt x="1233" y="319"/>
                    <a:pt x="1298" y="354"/>
                    <a:pt x="1334" y="426"/>
                  </a:cubicBezTo>
                  <a:cubicBezTo>
                    <a:pt x="1358" y="497"/>
                    <a:pt x="1334" y="569"/>
                    <a:pt x="1287" y="616"/>
                  </a:cubicBezTo>
                  <a:lnTo>
                    <a:pt x="858" y="1069"/>
                  </a:lnTo>
                  <a:lnTo>
                    <a:pt x="405" y="616"/>
                  </a:lnTo>
                  <a:cubicBezTo>
                    <a:pt x="358" y="569"/>
                    <a:pt x="334" y="497"/>
                    <a:pt x="382" y="426"/>
                  </a:cubicBezTo>
                  <a:cubicBezTo>
                    <a:pt x="405" y="354"/>
                    <a:pt x="471" y="319"/>
                    <a:pt x="539" y="319"/>
                  </a:cubicBezTo>
                  <a:cubicBezTo>
                    <a:pt x="608" y="319"/>
                    <a:pt x="679" y="354"/>
                    <a:pt x="715" y="426"/>
                  </a:cubicBezTo>
                  <a:cubicBezTo>
                    <a:pt x="739" y="497"/>
                    <a:pt x="798" y="533"/>
                    <a:pt x="858" y="533"/>
                  </a:cubicBezTo>
                  <a:cubicBezTo>
                    <a:pt x="917" y="533"/>
                    <a:pt x="977" y="497"/>
                    <a:pt x="1001" y="426"/>
                  </a:cubicBezTo>
                  <a:cubicBezTo>
                    <a:pt x="1036" y="354"/>
                    <a:pt x="1102" y="319"/>
                    <a:pt x="1167" y="319"/>
                  </a:cubicBezTo>
                  <a:close/>
                  <a:moveTo>
                    <a:pt x="540" y="1"/>
                  </a:moveTo>
                  <a:cubicBezTo>
                    <a:pt x="352" y="1"/>
                    <a:pt x="171" y="111"/>
                    <a:pt x="96" y="307"/>
                  </a:cubicBezTo>
                  <a:cubicBezTo>
                    <a:pt x="1" y="497"/>
                    <a:pt x="48" y="712"/>
                    <a:pt x="191" y="854"/>
                  </a:cubicBezTo>
                  <a:lnTo>
                    <a:pt x="739" y="1402"/>
                  </a:lnTo>
                  <a:cubicBezTo>
                    <a:pt x="775" y="1426"/>
                    <a:pt x="816" y="1438"/>
                    <a:pt x="855" y="1438"/>
                  </a:cubicBezTo>
                  <a:cubicBezTo>
                    <a:pt x="894" y="1438"/>
                    <a:pt x="929" y="1426"/>
                    <a:pt x="953" y="1402"/>
                  </a:cubicBezTo>
                  <a:lnTo>
                    <a:pt x="1501" y="854"/>
                  </a:lnTo>
                  <a:cubicBezTo>
                    <a:pt x="1644" y="712"/>
                    <a:pt x="1691" y="497"/>
                    <a:pt x="1620" y="307"/>
                  </a:cubicBezTo>
                  <a:cubicBezTo>
                    <a:pt x="1529" y="111"/>
                    <a:pt x="1344" y="1"/>
                    <a:pt x="1159" y="1"/>
                  </a:cubicBezTo>
                  <a:cubicBezTo>
                    <a:pt x="1052" y="1"/>
                    <a:pt x="945" y="38"/>
                    <a:pt x="858" y="116"/>
                  </a:cubicBezTo>
                  <a:cubicBezTo>
                    <a:pt x="762" y="38"/>
                    <a:pt x="650" y="1"/>
                    <a:pt x="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60"/>
            <p:cNvSpPr/>
            <p:nvPr/>
          </p:nvSpPr>
          <p:spPr>
            <a:xfrm>
              <a:off x="1866070" y="2381550"/>
              <a:ext cx="54392" cy="10442"/>
            </a:xfrm>
            <a:custGeom>
              <a:rect b="b" l="l" r="r" t="t"/>
              <a:pathLst>
                <a:path extrusionOk="0" h="311" w="1620">
                  <a:moveTo>
                    <a:pt x="167" y="1"/>
                  </a:moveTo>
                  <a:cubicBezTo>
                    <a:pt x="95" y="1"/>
                    <a:pt x="24" y="72"/>
                    <a:pt x="0" y="144"/>
                  </a:cubicBezTo>
                  <a:cubicBezTo>
                    <a:pt x="0" y="239"/>
                    <a:pt x="72" y="310"/>
                    <a:pt x="167" y="310"/>
                  </a:cubicBezTo>
                  <a:lnTo>
                    <a:pt x="1453" y="310"/>
                  </a:lnTo>
                  <a:cubicBezTo>
                    <a:pt x="1524" y="310"/>
                    <a:pt x="1596" y="263"/>
                    <a:pt x="1620" y="191"/>
                  </a:cubicBezTo>
                  <a:cubicBezTo>
                    <a:pt x="1620" y="96"/>
                    <a:pt x="1548" y="1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60"/>
            <p:cNvSpPr/>
            <p:nvPr/>
          </p:nvSpPr>
          <p:spPr>
            <a:xfrm>
              <a:off x="1866070" y="2403945"/>
              <a:ext cx="54392" cy="10442"/>
            </a:xfrm>
            <a:custGeom>
              <a:rect b="b" l="l" r="r" t="t"/>
              <a:pathLst>
                <a:path extrusionOk="0" h="311" w="1620">
                  <a:moveTo>
                    <a:pt x="167" y="0"/>
                  </a:moveTo>
                  <a:cubicBezTo>
                    <a:pt x="95" y="0"/>
                    <a:pt x="24" y="48"/>
                    <a:pt x="0" y="143"/>
                  </a:cubicBezTo>
                  <a:cubicBezTo>
                    <a:pt x="0" y="239"/>
                    <a:pt x="72" y="310"/>
                    <a:pt x="167" y="310"/>
                  </a:cubicBezTo>
                  <a:lnTo>
                    <a:pt x="1453" y="310"/>
                  </a:lnTo>
                  <a:cubicBezTo>
                    <a:pt x="1548" y="310"/>
                    <a:pt x="1596" y="262"/>
                    <a:pt x="1620" y="167"/>
                  </a:cubicBezTo>
                  <a:cubicBezTo>
                    <a:pt x="1620" y="72"/>
                    <a:pt x="1548" y="0"/>
                    <a:pt x="14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60"/>
            <p:cNvSpPr/>
            <p:nvPr/>
          </p:nvSpPr>
          <p:spPr>
            <a:xfrm>
              <a:off x="1778910" y="2131282"/>
              <a:ext cx="180734" cy="358380"/>
            </a:xfrm>
            <a:custGeom>
              <a:rect b="b" l="l" r="r" t="t"/>
              <a:pathLst>
                <a:path extrusionOk="0" h="10674" w="5383">
                  <a:moveTo>
                    <a:pt x="1310" y="310"/>
                  </a:moveTo>
                  <a:lnTo>
                    <a:pt x="1310" y="1930"/>
                  </a:lnTo>
                  <a:lnTo>
                    <a:pt x="977" y="1930"/>
                  </a:lnTo>
                  <a:lnTo>
                    <a:pt x="977" y="310"/>
                  </a:lnTo>
                  <a:close/>
                  <a:moveTo>
                    <a:pt x="1977" y="310"/>
                  </a:moveTo>
                  <a:lnTo>
                    <a:pt x="1977" y="1930"/>
                  </a:lnTo>
                  <a:lnTo>
                    <a:pt x="1644" y="1930"/>
                  </a:lnTo>
                  <a:lnTo>
                    <a:pt x="1644" y="310"/>
                  </a:lnTo>
                  <a:close/>
                  <a:moveTo>
                    <a:pt x="2620" y="310"/>
                  </a:moveTo>
                  <a:lnTo>
                    <a:pt x="2620" y="1930"/>
                  </a:lnTo>
                  <a:lnTo>
                    <a:pt x="2287" y="1930"/>
                  </a:lnTo>
                  <a:lnTo>
                    <a:pt x="2287" y="310"/>
                  </a:lnTo>
                  <a:close/>
                  <a:moveTo>
                    <a:pt x="3263" y="310"/>
                  </a:moveTo>
                  <a:lnTo>
                    <a:pt x="3263" y="1930"/>
                  </a:lnTo>
                  <a:lnTo>
                    <a:pt x="2930" y="1930"/>
                  </a:lnTo>
                  <a:lnTo>
                    <a:pt x="2930" y="310"/>
                  </a:lnTo>
                  <a:close/>
                  <a:moveTo>
                    <a:pt x="3906" y="310"/>
                  </a:moveTo>
                  <a:lnTo>
                    <a:pt x="3906" y="1930"/>
                  </a:lnTo>
                  <a:lnTo>
                    <a:pt x="3573" y="1930"/>
                  </a:lnTo>
                  <a:lnTo>
                    <a:pt x="3573" y="310"/>
                  </a:lnTo>
                  <a:close/>
                  <a:moveTo>
                    <a:pt x="3573" y="2263"/>
                  </a:moveTo>
                  <a:lnTo>
                    <a:pt x="3573" y="2597"/>
                  </a:lnTo>
                  <a:lnTo>
                    <a:pt x="1310" y="2597"/>
                  </a:lnTo>
                  <a:lnTo>
                    <a:pt x="1310" y="2263"/>
                  </a:lnTo>
                  <a:close/>
                  <a:moveTo>
                    <a:pt x="3930" y="2906"/>
                  </a:moveTo>
                  <a:lnTo>
                    <a:pt x="3930" y="3240"/>
                  </a:lnTo>
                  <a:lnTo>
                    <a:pt x="3334" y="3240"/>
                  </a:lnTo>
                  <a:cubicBezTo>
                    <a:pt x="3263" y="3240"/>
                    <a:pt x="3192" y="3311"/>
                    <a:pt x="3192" y="3382"/>
                  </a:cubicBezTo>
                  <a:cubicBezTo>
                    <a:pt x="3192" y="3478"/>
                    <a:pt x="3239" y="3525"/>
                    <a:pt x="3334" y="3549"/>
                  </a:cubicBezTo>
                  <a:lnTo>
                    <a:pt x="4073" y="3549"/>
                  </a:lnTo>
                  <a:cubicBezTo>
                    <a:pt x="4085" y="3548"/>
                    <a:pt x="4097" y="3547"/>
                    <a:pt x="4109" y="3547"/>
                  </a:cubicBezTo>
                  <a:cubicBezTo>
                    <a:pt x="4356" y="3547"/>
                    <a:pt x="4573" y="3776"/>
                    <a:pt x="4573" y="4025"/>
                  </a:cubicBezTo>
                  <a:lnTo>
                    <a:pt x="4573" y="4192"/>
                  </a:lnTo>
                  <a:lnTo>
                    <a:pt x="334" y="4216"/>
                  </a:lnTo>
                  <a:lnTo>
                    <a:pt x="334" y="3716"/>
                  </a:lnTo>
                  <a:cubicBezTo>
                    <a:pt x="334" y="3652"/>
                    <a:pt x="391" y="3569"/>
                    <a:pt x="471" y="3569"/>
                  </a:cubicBezTo>
                  <a:cubicBezTo>
                    <a:pt x="480" y="3569"/>
                    <a:pt x="490" y="3570"/>
                    <a:pt x="500" y="3573"/>
                  </a:cubicBezTo>
                  <a:lnTo>
                    <a:pt x="2644" y="3573"/>
                  </a:lnTo>
                  <a:cubicBezTo>
                    <a:pt x="2668" y="3573"/>
                    <a:pt x="2668" y="3549"/>
                    <a:pt x="2691" y="3549"/>
                  </a:cubicBezTo>
                  <a:cubicBezTo>
                    <a:pt x="2810" y="3454"/>
                    <a:pt x="2763" y="3240"/>
                    <a:pt x="2596" y="3240"/>
                  </a:cubicBezTo>
                  <a:lnTo>
                    <a:pt x="1001" y="3240"/>
                  </a:lnTo>
                  <a:lnTo>
                    <a:pt x="1001" y="2906"/>
                  </a:lnTo>
                  <a:close/>
                  <a:moveTo>
                    <a:pt x="4549" y="6454"/>
                  </a:moveTo>
                  <a:lnTo>
                    <a:pt x="4549" y="6788"/>
                  </a:lnTo>
                  <a:lnTo>
                    <a:pt x="334" y="6788"/>
                  </a:lnTo>
                  <a:lnTo>
                    <a:pt x="334" y="6454"/>
                  </a:lnTo>
                  <a:close/>
                  <a:moveTo>
                    <a:pt x="4549" y="7121"/>
                  </a:moveTo>
                  <a:lnTo>
                    <a:pt x="4549" y="8598"/>
                  </a:lnTo>
                  <a:cubicBezTo>
                    <a:pt x="4433" y="8556"/>
                    <a:pt x="4311" y="8535"/>
                    <a:pt x="4189" y="8535"/>
                  </a:cubicBezTo>
                  <a:cubicBezTo>
                    <a:pt x="3962" y="8535"/>
                    <a:pt x="3735" y="8609"/>
                    <a:pt x="3549" y="8764"/>
                  </a:cubicBezTo>
                  <a:lnTo>
                    <a:pt x="2787" y="8764"/>
                  </a:lnTo>
                  <a:cubicBezTo>
                    <a:pt x="2777" y="8761"/>
                    <a:pt x="2768" y="8760"/>
                    <a:pt x="2758" y="8760"/>
                  </a:cubicBezTo>
                  <a:cubicBezTo>
                    <a:pt x="2697" y="8760"/>
                    <a:pt x="2641" y="8822"/>
                    <a:pt x="2620" y="8884"/>
                  </a:cubicBezTo>
                  <a:cubicBezTo>
                    <a:pt x="2620" y="8979"/>
                    <a:pt x="2691" y="9074"/>
                    <a:pt x="2787" y="9074"/>
                  </a:cubicBezTo>
                  <a:lnTo>
                    <a:pt x="3287" y="9074"/>
                  </a:lnTo>
                  <a:cubicBezTo>
                    <a:pt x="3215" y="9169"/>
                    <a:pt x="3168" y="9288"/>
                    <a:pt x="3144" y="9407"/>
                  </a:cubicBezTo>
                  <a:lnTo>
                    <a:pt x="358" y="9407"/>
                  </a:lnTo>
                  <a:lnTo>
                    <a:pt x="334" y="7121"/>
                  </a:lnTo>
                  <a:close/>
                  <a:moveTo>
                    <a:pt x="4161" y="8835"/>
                  </a:moveTo>
                  <a:cubicBezTo>
                    <a:pt x="4171" y="8835"/>
                    <a:pt x="4181" y="8836"/>
                    <a:pt x="4192" y="8836"/>
                  </a:cubicBezTo>
                  <a:cubicBezTo>
                    <a:pt x="4358" y="8836"/>
                    <a:pt x="4501" y="8860"/>
                    <a:pt x="4620" y="8955"/>
                  </a:cubicBezTo>
                  <a:lnTo>
                    <a:pt x="3573" y="10027"/>
                  </a:lnTo>
                  <a:cubicBezTo>
                    <a:pt x="3221" y="9512"/>
                    <a:pt x="3561" y="8835"/>
                    <a:pt x="4161" y="8835"/>
                  </a:cubicBezTo>
                  <a:close/>
                  <a:moveTo>
                    <a:pt x="4835" y="9193"/>
                  </a:moveTo>
                  <a:lnTo>
                    <a:pt x="4835" y="9193"/>
                  </a:lnTo>
                  <a:cubicBezTo>
                    <a:pt x="5025" y="9479"/>
                    <a:pt x="4978" y="9884"/>
                    <a:pt x="4739" y="10146"/>
                  </a:cubicBezTo>
                  <a:cubicBezTo>
                    <a:pt x="4591" y="10294"/>
                    <a:pt x="4397" y="10366"/>
                    <a:pt x="4200" y="10366"/>
                  </a:cubicBezTo>
                  <a:cubicBezTo>
                    <a:pt x="4050" y="10366"/>
                    <a:pt x="3897" y="10324"/>
                    <a:pt x="3763" y="10241"/>
                  </a:cubicBezTo>
                  <a:lnTo>
                    <a:pt x="4835" y="9193"/>
                  </a:lnTo>
                  <a:close/>
                  <a:moveTo>
                    <a:pt x="1001" y="1"/>
                  </a:moveTo>
                  <a:cubicBezTo>
                    <a:pt x="834" y="1"/>
                    <a:pt x="691" y="144"/>
                    <a:pt x="691" y="310"/>
                  </a:cubicBezTo>
                  <a:lnTo>
                    <a:pt x="691" y="1954"/>
                  </a:lnTo>
                  <a:lnTo>
                    <a:pt x="524" y="1954"/>
                  </a:lnTo>
                  <a:cubicBezTo>
                    <a:pt x="453" y="1954"/>
                    <a:pt x="381" y="2025"/>
                    <a:pt x="381" y="2096"/>
                  </a:cubicBezTo>
                  <a:cubicBezTo>
                    <a:pt x="358" y="2192"/>
                    <a:pt x="429" y="2263"/>
                    <a:pt x="524" y="2263"/>
                  </a:cubicBezTo>
                  <a:lnTo>
                    <a:pt x="1001" y="2263"/>
                  </a:lnTo>
                  <a:lnTo>
                    <a:pt x="1001" y="2597"/>
                  </a:lnTo>
                  <a:lnTo>
                    <a:pt x="834" y="2597"/>
                  </a:lnTo>
                  <a:cubicBezTo>
                    <a:pt x="739" y="2597"/>
                    <a:pt x="667" y="2668"/>
                    <a:pt x="667" y="2763"/>
                  </a:cubicBezTo>
                  <a:lnTo>
                    <a:pt x="667" y="3263"/>
                  </a:lnTo>
                  <a:cubicBezTo>
                    <a:pt x="286" y="3335"/>
                    <a:pt x="24" y="3668"/>
                    <a:pt x="24" y="4049"/>
                  </a:cubicBezTo>
                  <a:lnTo>
                    <a:pt x="24" y="5002"/>
                  </a:lnTo>
                  <a:cubicBezTo>
                    <a:pt x="24" y="5073"/>
                    <a:pt x="48" y="5121"/>
                    <a:pt x="119" y="5145"/>
                  </a:cubicBezTo>
                  <a:cubicBezTo>
                    <a:pt x="145" y="5155"/>
                    <a:pt x="170" y="5160"/>
                    <a:pt x="195" y="5160"/>
                  </a:cubicBezTo>
                  <a:cubicBezTo>
                    <a:pt x="284" y="5160"/>
                    <a:pt x="358" y="5095"/>
                    <a:pt x="358" y="5002"/>
                  </a:cubicBezTo>
                  <a:lnTo>
                    <a:pt x="358" y="4526"/>
                  </a:lnTo>
                  <a:lnTo>
                    <a:pt x="4573" y="4526"/>
                  </a:lnTo>
                  <a:lnTo>
                    <a:pt x="4573" y="6145"/>
                  </a:lnTo>
                  <a:lnTo>
                    <a:pt x="334" y="6145"/>
                  </a:lnTo>
                  <a:lnTo>
                    <a:pt x="334" y="5669"/>
                  </a:lnTo>
                  <a:cubicBezTo>
                    <a:pt x="334" y="5669"/>
                    <a:pt x="262" y="5526"/>
                    <a:pt x="167" y="5526"/>
                  </a:cubicBezTo>
                  <a:cubicBezTo>
                    <a:pt x="96" y="5526"/>
                    <a:pt x="24" y="5597"/>
                    <a:pt x="0" y="5669"/>
                  </a:cubicBezTo>
                  <a:lnTo>
                    <a:pt x="0" y="9884"/>
                  </a:lnTo>
                  <a:cubicBezTo>
                    <a:pt x="0" y="10312"/>
                    <a:pt x="381" y="10670"/>
                    <a:pt x="810" y="10670"/>
                  </a:cubicBezTo>
                  <a:lnTo>
                    <a:pt x="1239" y="10670"/>
                  </a:lnTo>
                  <a:cubicBezTo>
                    <a:pt x="1310" y="10670"/>
                    <a:pt x="1382" y="10598"/>
                    <a:pt x="1382" y="10527"/>
                  </a:cubicBezTo>
                  <a:cubicBezTo>
                    <a:pt x="1382" y="10431"/>
                    <a:pt x="1239" y="10384"/>
                    <a:pt x="1239" y="10384"/>
                  </a:cubicBezTo>
                  <a:lnTo>
                    <a:pt x="810" y="10384"/>
                  </a:lnTo>
                  <a:cubicBezTo>
                    <a:pt x="548" y="10384"/>
                    <a:pt x="310" y="10170"/>
                    <a:pt x="310" y="9884"/>
                  </a:cubicBezTo>
                  <a:lnTo>
                    <a:pt x="310" y="9717"/>
                  </a:lnTo>
                  <a:lnTo>
                    <a:pt x="3144" y="9717"/>
                  </a:lnTo>
                  <a:cubicBezTo>
                    <a:pt x="3168" y="9955"/>
                    <a:pt x="3263" y="10193"/>
                    <a:pt x="3453" y="10384"/>
                  </a:cubicBezTo>
                  <a:lnTo>
                    <a:pt x="1906" y="10384"/>
                  </a:lnTo>
                  <a:cubicBezTo>
                    <a:pt x="1906" y="10384"/>
                    <a:pt x="1739" y="10431"/>
                    <a:pt x="1739" y="10527"/>
                  </a:cubicBezTo>
                  <a:cubicBezTo>
                    <a:pt x="1739" y="10598"/>
                    <a:pt x="1810" y="10670"/>
                    <a:pt x="1906" y="10670"/>
                  </a:cubicBezTo>
                  <a:lnTo>
                    <a:pt x="4073" y="10670"/>
                  </a:lnTo>
                  <a:cubicBezTo>
                    <a:pt x="4106" y="10672"/>
                    <a:pt x="4138" y="10673"/>
                    <a:pt x="4171" y="10673"/>
                  </a:cubicBezTo>
                  <a:cubicBezTo>
                    <a:pt x="4466" y="10673"/>
                    <a:pt x="4737" y="10575"/>
                    <a:pt x="4930" y="10360"/>
                  </a:cubicBezTo>
                  <a:cubicBezTo>
                    <a:pt x="5382" y="9908"/>
                    <a:pt x="5359" y="9169"/>
                    <a:pt x="4859" y="8764"/>
                  </a:cubicBezTo>
                  <a:lnTo>
                    <a:pt x="4882" y="8764"/>
                  </a:lnTo>
                  <a:lnTo>
                    <a:pt x="4882" y="4049"/>
                  </a:lnTo>
                  <a:cubicBezTo>
                    <a:pt x="4882" y="3644"/>
                    <a:pt x="4239" y="3263"/>
                    <a:pt x="4239" y="3263"/>
                  </a:cubicBezTo>
                  <a:lnTo>
                    <a:pt x="4239" y="2763"/>
                  </a:lnTo>
                  <a:cubicBezTo>
                    <a:pt x="4239" y="2668"/>
                    <a:pt x="4168" y="2597"/>
                    <a:pt x="4073" y="2597"/>
                  </a:cubicBezTo>
                  <a:lnTo>
                    <a:pt x="3906" y="2597"/>
                  </a:lnTo>
                  <a:lnTo>
                    <a:pt x="3906" y="2263"/>
                  </a:lnTo>
                  <a:lnTo>
                    <a:pt x="4430" y="2263"/>
                  </a:lnTo>
                  <a:cubicBezTo>
                    <a:pt x="4644" y="2263"/>
                    <a:pt x="4644" y="1930"/>
                    <a:pt x="4430" y="1930"/>
                  </a:cubicBezTo>
                  <a:lnTo>
                    <a:pt x="4239" y="1930"/>
                  </a:lnTo>
                  <a:lnTo>
                    <a:pt x="4239" y="310"/>
                  </a:lnTo>
                  <a:cubicBezTo>
                    <a:pt x="4239" y="144"/>
                    <a:pt x="4096" y="1"/>
                    <a:pt x="3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0" name="Google Shape;1240;p60"/>
          <p:cNvGrpSpPr/>
          <p:nvPr/>
        </p:nvGrpSpPr>
        <p:grpSpPr>
          <a:xfrm>
            <a:off x="4065669" y="2131282"/>
            <a:ext cx="290189" cy="358245"/>
            <a:chOff x="4065669" y="2131282"/>
            <a:chExt cx="290189" cy="358245"/>
          </a:xfrm>
        </p:grpSpPr>
        <p:sp>
          <p:nvSpPr>
            <p:cNvPr id="1241" name="Google Shape;1241;p60"/>
            <p:cNvSpPr/>
            <p:nvPr/>
          </p:nvSpPr>
          <p:spPr>
            <a:xfrm>
              <a:off x="4065669" y="2131282"/>
              <a:ext cx="290189" cy="358245"/>
            </a:xfrm>
            <a:custGeom>
              <a:rect b="b" l="l" r="r" t="t"/>
              <a:pathLst>
                <a:path extrusionOk="0" h="10670" w="8643">
                  <a:moveTo>
                    <a:pt x="5288" y="310"/>
                  </a:moveTo>
                  <a:lnTo>
                    <a:pt x="5407" y="1882"/>
                  </a:lnTo>
                  <a:cubicBezTo>
                    <a:pt x="4966" y="1704"/>
                    <a:pt x="4496" y="1614"/>
                    <a:pt x="4025" y="1614"/>
                  </a:cubicBezTo>
                  <a:cubicBezTo>
                    <a:pt x="3555" y="1614"/>
                    <a:pt x="3085" y="1704"/>
                    <a:pt x="2644" y="1882"/>
                  </a:cubicBezTo>
                  <a:lnTo>
                    <a:pt x="2763" y="310"/>
                  </a:lnTo>
                  <a:close/>
                  <a:moveTo>
                    <a:pt x="2335" y="1596"/>
                  </a:moveTo>
                  <a:lnTo>
                    <a:pt x="2311" y="2025"/>
                  </a:lnTo>
                  <a:cubicBezTo>
                    <a:pt x="2192" y="2096"/>
                    <a:pt x="2073" y="2168"/>
                    <a:pt x="1954" y="2239"/>
                  </a:cubicBezTo>
                  <a:lnTo>
                    <a:pt x="1977" y="1834"/>
                  </a:lnTo>
                  <a:cubicBezTo>
                    <a:pt x="2001" y="1715"/>
                    <a:pt x="2120" y="1596"/>
                    <a:pt x="2239" y="1596"/>
                  </a:cubicBezTo>
                  <a:close/>
                  <a:moveTo>
                    <a:pt x="5788" y="1620"/>
                  </a:moveTo>
                  <a:cubicBezTo>
                    <a:pt x="5931" y="1620"/>
                    <a:pt x="6050" y="1715"/>
                    <a:pt x="6050" y="1858"/>
                  </a:cubicBezTo>
                  <a:lnTo>
                    <a:pt x="6097" y="2239"/>
                  </a:lnTo>
                  <a:cubicBezTo>
                    <a:pt x="5978" y="2168"/>
                    <a:pt x="5859" y="2096"/>
                    <a:pt x="5740" y="2049"/>
                  </a:cubicBezTo>
                  <a:lnTo>
                    <a:pt x="5692" y="1620"/>
                  </a:lnTo>
                  <a:close/>
                  <a:moveTo>
                    <a:pt x="1954" y="8431"/>
                  </a:moveTo>
                  <a:lnTo>
                    <a:pt x="1954" y="8431"/>
                  </a:lnTo>
                  <a:cubicBezTo>
                    <a:pt x="2073" y="8503"/>
                    <a:pt x="2192" y="8574"/>
                    <a:pt x="2311" y="8645"/>
                  </a:cubicBezTo>
                  <a:lnTo>
                    <a:pt x="2335" y="9074"/>
                  </a:lnTo>
                  <a:lnTo>
                    <a:pt x="2263" y="9074"/>
                  </a:lnTo>
                  <a:cubicBezTo>
                    <a:pt x="2120" y="9074"/>
                    <a:pt x="2001" y="8955"/>
                    <a:pt x="2001" y="8836"/>
                  </a:cubicBezTo>
                  <a:lnTo>
                    <a:pt x="1954" y="8431"/>
                  </a:lnTo>
                  <a:close/>
                  <a:moveTo>
                    <a:pt x="6073" y="8431"/>
                  </a:moveTo>
                  <a:lnTo>
                    <a:pt x="6050" y="8836"/>
                  </a:lnTo>
                  <a:cubicBezTo>
                    <a:pt x="6026" y="8955"/>
                    <a:pt x="5931" y="9074"/>
                    <a:pt x="5788" y="9074"/>
                  </a:cubicBezTo>
                  <a:lnTo>
                    <a:pt x="5692" y="9074"/>
                  </a:lnTo>
                  <a:lnTo>
                    <a:pt x="5740" y="8645"/>
                  </a:lnTo>
                  <a:cubicBezTo>
                    <a:pt x="5859" y="8574"/>
                    <a:pt x="5978" y="8503"/>
                    <a:pt x="6073" y="8431"/>
                  </a:cubicBezTo>
                  <a:close/>
                  <a:moveTo>
                    <a:pt x="2620" y="1"/>
                  </a:moveTo>
                  <a:cubicBezTo>
                    <a:pt x="2549" y="1"/>
                    <a:pt x="2478" y="48"/>
                    <a:pt x="2478" y="144"/>
                  </a:cubicBezTo>
                  <a:lnTo>
                    <a:pt x="2358" y="1287"/>
                  </a:lnTo>
                  <a:lnTo>
                    <a:pt x="2239" y="1287"/>
                  </a:lnTo>
                  <a:cubicBezTo>
                    <a:pt x="1954" y="1287"/>
                    <a:pt x="1692" y="1525"/>
                    <a:pt x="1668" y="1811"/>
                  </a:cubicBezTo>
                  <a:lnTo>
                    <a:pt x="1620" y="2501"/>
                  </a:lnTo>
                  <a:cubicBezTo>
                    <a:pt x="1287" y="2763"/>
                    <a:pt x="1025" y="3097"/>
                    <a:pt x="810" y="3454"/>
                  </a:cubicBezTo>
                  <a:cubicBezTo>
                    <a:pt x="763" y="3501"/>
                    <a:pt x="787" y="3597"/>
                    <a:pt x="834" y="3644"/>
                  </a:cubicBezTo>
                  <a:cubicBezTo>
                    <a:pt x="864" y="3674"/>
                    <a:pt x="903" y="3688"/>
                    <a:pt x="940" y="3688"/>
                  </a:cubicBezTo>
                  <a:cubicBezTo>
                    <a:pt x="993" y="3688"/>
                    <a:pt x="1045" y="3662"/>
                    <a:pt x="1072" y="3621"/>
                  </a:cubicBezTo>
                  <a:cubicBezTo>
                    <a:pt x="1382" y="3097"/>
                    <a:pt x="1787" y="2692"/>
                    <a:pt x="2311" y="2382"/>
                  </a:cubicBezTo>
                  <a:cubicBezTo>
                    <a:pt x="2896" y="2036"/>
                    <a:pt x="3488" y="1884"/>
                    <a:pt x="4053" y="1884"/>
                  </a:cubicBezTo>
                  <a:cubicBezTo>
                    <a:pt x="6639" y="1884"/>
                    <a:pt x="8643" y="5074"/>
                    <a:pt x="6669" y="7478"/>
                  </a:cubicBezTo>
                  <a:cubicBezTo>
                    <a:pt x="5999" y="8301"/>
                    <a:pt x="5018" y="8733"/>
                    <a:pt x="4018" y="8733"/>
                  </a:cubicBezTo>
                  <a:cubicBezTo>
                    <a:pt x="3453" y="8733"/>
                    <a:pt x="2882" y="8595"/>
                    <a:pt x="2358" y="8312"/>
                  </a:cubicBezTo>
                  <a:cubicBezTo>
                    <a:pt x="930" y="7502"/>
                    <a:pt x="263" y="5764"/>
                    <a:pt x="810" y="4216"/>
                  </a:cubicBezTo>
                  <a:cubicBezTo>
                    <a:pt x="855" y="4082"/>
                    <a:pt x="760" y="3994"/>
                    <a:pt x="665" y="3994"/>
                  </a:cubicBezTo>
                  <a:cubicBezTo>
                    <a:pt x="608" y="3994"/>
                    <a:pt x="551" y="4026"/>
                    <a:pt x="525" y="4097"/>
                  </a:cubicBezTo>
                  <a:cubicBezTo>
                    <a:pt x="1" y="5550"/>
                    <a:pt x="453" y="7169"/>
                    <a:pt x="1620" y="8169"/>
                  </a:cubicBezTo>
                  <a:lnTo>
                    <a:pt x="1668" y="8860"/>
                  </a:lnTo>
                  <a:cubicBezTo>
                    <a:pt x="1692" y="9145"/>
                    <a:pt x="1954" y="9384"/>
                    <a:pt x="2239" y="9384"/>
                  </a:cubicBezTo>
                  <a:lnTo>
                    <a:pt x="2382" y="9384"/>
                  </a:lnTo>
                  <a:lnTo>
                    <a:pt x="2478" y="10527"/>
                  </a:lnTo>
                  <a:cubicBezTo>
                    <a:pt x="2478" y="10622"/>
                    <a:pt x="2549" y="10670"/>
                    <a:pt x="2620" y="10670"/>
                  </a:cubicBezTo>
                  <a:lnTo>
                    <a:pt x="3311" y="10670"/>
                  </a:lnTo>
                  <a:cubicBezTo>
                    <a:pt x="3382" y="10670"/>
                    <a:pt x="3454" y="10622"/>
                    <a:pt x="3478" y="10551"/>
                  </a:cubicBezTo>
                  <a:cubicBezTo>
                    <a:pt x="3478" y="10455"/>
                    <a:pt x="3406" y="10360"/>
                    <a:pt x="3311" y="10360"/>
                  </a:cubicBezTo>
                  <a:lnTo>
                    <a:pt x="2763" y="10360"/>
                  </a:lnTo>
                  <a:lnTo>
                    <a:pt x="2644" y="8788"/>
                  </a:lnTo>
                  <a:lnTo>
                    <a:pt x="2644" y="8788"/>
                  </a:lnTo>
                  <a:cubicBezTo>
                    <a:pt x="3085" y="8967"/>
                    <a:pt x="3555" y="9056"/>
                    <a:pt x="4025" y="9056"/>
                  </a:cubicBezTo>
                  <a:cubicBezTo>
                    <a:pt x="4496" y="9056"/>
                    <a:pt x="4966" y="8967"/>
                    <a:pt x="5407" y="8788"/>
                  </a:cubicBezTo>
                  <a:lnTo>
                    <a:pt x="5407" y="8788"/>
                  </a:lnTo>
                  <a:lnTo>
                    <a:pt x="5288" y="10360"/>
                  </a:lnTo>
                  <a:lnTo>
                    <a:pt x="4002" y="10360"/>
                  </a:lnTo>
                  <a:cubicBezTo>
                    <a:pt x="3930" y="10360"/>
                    <a:pt x="3859" y="10408"/>
                    <a:pt x="3835" y="10503"/>
                  </a:cubicBezTo>
                  <a:cubicBezTo>
                    <a:pt x="3835" y="10598"/>
                    <a:pt x="3906" y="10670"/>
                    <a:pt x="4002" y="10670"/>
                  </a:cubicBezTo>
                  <a:lnTo>
                    <a:pt x="5431" y="10670"/>
                  </a:lnTo>
                  <a:cubicBezTo>
                    <a:pt x="5502" y="10670"/>
                    <a:pt x="5573" y="10622"/>
                    <a:pt x="5573" y="10527"/>
                  </a:cubicBezTo>
                  <a:lnTo>
                    <a:pt x="5669" y="9384"/>
                  </a:lnTo>
                  <a:lnTo>
                    <a:pt x="5812" y="9384"/>
                  </a:lnTo>
                  <a:cubicBezTo>
                    <a:pt x="6097" y="9384"/>
                    <a:pt x="6335" y="9145"/>
                    <a:pt x="6383" y="8860"/>
                  </a:cubicBezTo>
                  <a:lnTo>
                    <a:pt x="6431" y="8169"/>
                  </a:lnTo>
                  <a:cubicBezTo>
                    <a:pt x="8193" y="6693"/>
                    <a:pt x="8193" y="3978"/>
                    <a:pt x="6431" y="2501"/>
                  </a:cubicBezTo>
                  <a:lnTo>
                    <a:pt x="6359" y="1811"/>
                  </a:lnTo>
                  <a:cubicBezTo>
                    <a:pt x="6335" y="1525"/>
                    <a:pt x="6097" y="1287"/>
                    <a:pt x="5788" y="1287"/>
                  </a:cubicBezTo>
                  <a:lnTo>
                    <a:pt x="5669" y="1287"/>
                  </a:lnTo>
                  <a:lnTo>
                    <a:pt x="5573" y="144"/>
                  </a:lnTo>
                  <a:cubicBezTo>
                    <a:pt x="5573" y="48"/>
                    <a:pt x="5502" y="1"/>
                    <a:pt x="5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60"/>
            <p:cNvSpPr/>
            <p:nvPr/>
          </p:nvSpPr>
          <p:spPr>
            <a:xfrm>
              <a:off x="4089675" y="2207632"/>
              <a:ext cx="213503" cy="206184"/>
            </a:xfrm>
            <a:custGeom>
              <a:rect b="b" l="l" r="r" t="t"/>
              <a:pathLst>
                <a:path extrusionOk="0" h="6141" w="6359">
                  <a:moveTo>
                    <a:pt x="3256" y="1"/>
                  </a:moveTo>
                  <a:cubicBezTo>
                    <a:pt x="1771" y="1"/>
                    <a:pt x="487" y="1102"/>
                    <a:pt x="262" y="2585"/>
                  </a:cubicBezTo>
                  <a:cubicBezTo>
                    <a:pt x="0" y="4180"/>
                    <a:pt x="1024" y="5681"/>
                    <a:pt x="2572" y="6062"/>
                  </a:cubicBezTo>
                  <a:cubicBezTo>
                    <a:pt x="2807" y="6115"/>
                    <a:pt x="3042" y="6141"/>
                    <a:pt x="3273" y="6141"/>
                  </a:cubicBezTo>
                  <a:cubicBezTo>
                    <a:pt x="4590" y="6141"/>
                    <a:pt x="5790" y="5307"/>
                    <a:pt x="6216" y="3990"/>
                  </a:cubicBezTo>
                  <a:cubicBezTo>
                    <a:pt x="6260" y="3872"/>
                    <a:pt x="6159" y="3791"/>
                    <a:pt x="6058" y="3791"/>
                  </a:cubicBezTo>
                  <a:cubicBezTo>
                    <a:pt x="5996" y="3791"/>
                    <a:pt x="5934" y="3822"/>
                    <a:pt x="5906" y="3895"/>
                  </a:cubicBezTo>
                  <a:cubicBezTo>
                    <a:pt x="5543" y="5067"/>
                    <a:pt x="4459" y="5827"/>
                    <a:pt x="3281" y="5827"/>
                  </a:cubicBezTo>
                  <a:cubicBezTo>
                    <a:pt x="3070" y="5827"/>
                    <a:pt x="2857" y="5803"/>
                    <a:pt x="2644" y="5752"/>
                  </a:cubicBezTo>
                  <a:cubicBezTo>
                    <a:pt x="1262" y="5419"/>
                    <a:pt x="357" y="4061"/>
                    <a:pt x="572" y="2633"/>
                  </a:cubicBezTo>
                  <a:cubicBezTo>
                    <a:pt x="775" y="1302"/>
                    <a:pt x="1939" y="313"/>
                    <a:pt x="3275" y="313"/>
                  </a:cubicBezTo>
                  <a:cubicBezTo>
                    <a:pt x="3350" y="313"/>
                    <a:pt x="3425" y="316"/>
                    <a:pt x="3501" y="323"/>
                  </a:cubicBezTo>
                  <a:cubicBezTo>
                    <a:pt x="4930" y="442"/>
                    <a:pt x="6049" y="1632"/>
                    <a:pt x="6049" y="3061"/>
                  </a:cubicBezTo>
                  <a:lnTo>
                    <a:pt x="6049" y="3252"/>
                  </a:lnTo>
                  <a:cubicBezTo>
                    <a:pt x="6049" y="3347"/>
                    <a:pt x="6097" y="3418"/>
                    <a:pt x="6192" y="3418"/>
                  </a:cubicBezTo>
                  <a:cubicBezTo>
                    <a:pt x="6205" y="3422"/>
                    <a:pt x="6217" y="3423"/>
                    <a:pt x="6228" y="3423"/>
                  </a:cubicBezTo>
                  <a:cubicBezTo>
                    <a:pt x="6305" y="3423"/>
                    <a:pt x="6359" y="3358"/>
                    <a:pt x="6359" y="3276"/>
                  </a:cubicBezTo>
                  <a:lnTo>
                    <a:pt x="6359" y="3061"/>
                  </a:lnTo>
                  <a:cubicBezTo>
                    <a:pt x="6359" y="1466"/>
                    <a:pt x="5120" y="132"/>
                    <a:pt x="3525" y="13"/>
                  </a:cubicBezTo>
                  <a:cubicBezTo>
                    <a:pt x="3434" y="5"/>
                    <a:pt x="3345" y="1"/>
                    <a:pt x="32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60"/>
            <p:cNvSpPr/>
            <p:nvPr/>
          </p:nvSpPr>
          <p:spPr>
            <a:xfrm>
              <a:off x="4131241" y="2256819"/>
              <a:ext cx="72791" cy="53821"/>
            </a:xfrm>
            <a:custGeom>
              <a:rect b="b" l="l" r="r" t="t"/>
              <a:pathLst>
                <a:path extrusionOk="0" h="1603" w="2168">
                  <a:moveTo>
                    <a:pt x="727" y="310"/>
                  </a:moveTo>
                  <a:lnTo>
                    <a:pt x="727" y="310"/>
                  </a:lnTo>
                  <a:cubicBezTo>
                    <a:pt x="818" y="314"/>
                    <a:pt x="907" y="362"/>
                    <a:pt x="929" y="453"/>
                  </a:cubicBezTo>
                  <a:cubicBezTo>
                    <a:pt x="953" y="525"/>
                    <a:pt x="1019" y="560"/>
                    <a:pt x="1084" y="560"/>
                  </a:cubicBezTo>
                  <a:cubicBezTo>
                    <a:pt x="1150" y="560"/>
                    <a:pt x="1215" y="525"/>
                    <a:pt x="1239" y="453"/>
                  </a:cubicBezTo>
                  <a:cubicBezTo>
                    <a:pt x="1265" y="381"/>
                    <a:pt x="1320" y="352"/>
                    <a:pt x="1382" y="352"/>
                  </a:cubicBezTo>
                  <a:cubicBezTo>
                    <a:pt x="1546" y="352"/>
                    <a:pt x="1758" y="553"/>
                    <a:pt x="1620" y="691"/>
                  </a:cubicBezTo>
                  <a:lnTo>
                    <a:pt x="1096" y="1215"/>
                  </a:lnTo>
                  <a:lnTo>
                    <a:pt x="572" y="691"/>
                  </a:lnTo>
                  <a:cubicBezTo>
                    <a:pt x="432" y="551"/>
                    <a:pt x="521" y="319"/>
                    <a:pt x="727" y="310"/>
                  </a:cubicBezTo>
                  <a:close/>
                  <a:moveTo>
                    <a:pt x="715" y="1"/>
                  </a:moveTo>
                  <a:cubicBezTo>
                    <a:pt x="239" y="1"/>
                    <a:pt x="1" y="572"/>
                    <a:pt x="334" y="929"/>
                  </a:cubicBezTo>
                  <a:lnTo>
                    <a:pt x="977" y="1549"/>
                  </a:lnTo>
                  <a:cubicBezTo>
                    <a:pt x="1001" y="1584"/>
                    <a:pt x="1037" y="1602"/>
                    <a:pt x="1075" y="1602"/>
                  </a:cubicBezTo>
                  <a:cubicBezTo>
                    <a:pt x="1114" y="1602"/>
                    <a:pt x="1156" y="1584"/>
                    <a:pt x="1191" y="1549"/>
                  </a:cubicBezTo>
                  <a:lnTo>
                    <a:pt x="1834" y="929"/>
                  </a:lnTo>
                  <a:cubicBezTo>
                    <a:pt x="2168" y="572"/>
                    <a:pt x="1930" y="1"/>
                    <a:pt x="1453" y="1"/>
                  </a:cubicBezTo>
                  <a:cubicBezTo>
                    <a:pt x="1346" y="84"/>
                    <a:pt x="1215" y="126"/>
                    <a:pt x="1084" y="126"/>
                  </a:cubicBezTo>
                  <a:cubicBezTo>
                    <a:pt x="953" y="126"/>
                    <a:pt x="822" y="84"/>
                    <a:pt x="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60"/>
            <p:cNvSpPr/>
            <p:nvPr/>
          </p:nvSpPr>
          <p:spPr>
            <a:xfrm>
              <a:off x="4208799" y="2256819"/>
              <a:ext cx="55197" cy="10442"/>
            </a:xfrm>
            <a:custGeom>
              <a:rect b="b" l="l" r="r" t="t"/>
              <a:pathLst>
                <a:path extrusionOk="0" h="311" w="1644">
                  <a:moveTo>
                    <a:pt x="191" y="1"/>
                  </a:moveTo>
                  <a:cubicBezTo>
                    <a:pt x="96" y="1"/>
                    <a:pt x="24" y="48"/>
                    <a:pt x="24" y="120"/>
                  </a:cubicBezTo>
                  <a:cubicBezTo>
                    <a:pt x="1" y="215"/>
                    <a:pt x="72" y="310"/>
                    <a:pt x="167" y="310"/>
                  </a:cubicBezTo>
                  <a:lnTo>
                    <a:pt x="1453" y="310"/>
                  </a:lnTo>
                  <a:cubicBezTo>
                    <a:pt x="1549" y="310"/>
                    <a:pt x="1620" y="239"/>
                    <a:pt x="1620" y="167"/>
                  </a:cubicBezTo>
                  <a:cubicBezTo>
                    <a:pt x="1644" y="72"/>
                    <a:pt x="1572" y="1"/>
                    <a:pt x="1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60"/>
            <p:cNvSpPr/>
            <p:nvPr/>
          </p:nvSpPr>
          <p:spPr>
            <a:xfrm>
              <a:off x="4208799" y="2278408"/>
              <a:ext cx="55197" cy="10442"/>
            </a:xfrm>
            <a:custGeom>
              <a:rect b="b" l="l" r="r" t="t"/>
              <a:pathLst>
                <a:path extrusionOk="0" h="311" w="1644">
                  <a:moveTo>
                    <a:pt x="191" y="1"/>
                  </a:moveTo>
                  <a:cubicBezTo>
                    <a:pt x="96" y="1"/>
                    <a:pt x="24" y="48"/>
                    <a:pt x="24" y="120"/>
                  </a:cubicBezTo>
                  <a:cubicBezTo>
                    <a:pt x="1" y="215"/>
                    <a:pt x="72" y="310"/>
                    <a:pt x="167" y="310"/>
                  </a:cubicBezTo>
                  <a:lnTo>
                    <a:pt x="1453" y="310"/>
                  </a:lnTo>
                  <a:cubicBezTo>
                    <a:pt x="1549" y="310"/>
                    <a:pt x="1620" y="239"/>
                    <a:pt x="1620" y="167"/>
                  </a:cubicBezTo>
                  <a:cubicBezTo>
                    <a:pt x="1644" y="72"/>
                    <a:pt x="1572" y="1"/>
                    <a:pt x="1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60"/>
            <p:cNvSpPr/>
            <p:nvPr/>
          </p:nvSpPr>
          <p:spPr>
            <a:xfrm>
              <a:off x="4208799" y="2299997"/>
              <a:ext cx="55197" cy="10442"/>
            </a:xfrm>
            <a:custGeom>
              <a:rect b="b" l="l" r="r" t="t"/>
              <a:pathLst>
                <a:path extrusionOk="0" h="311" w="1644">
                  <a:moveTo>
                    <a:pt x="191" y="1"/>
                  </a:moveTo>
                  <a:cubicBezTo>
                    <a:pt x="96" y="1"/>
                    <a:pt x="24" y="48"/>
                    <a:pt x="24" y="143"/>
                  </a:cubicBezTo>
                  <a:cubicBezTo>
                    <a:pt x="1" y="239"/>
                    <a:pt x="72" y="310"/>
                    <a:pt x="167" y="310"/>
                  </a:cubicBezTo>
                  <a:lnTo>
                    <a:pt x="1477" y="310"/>
                  </a:lnTo>
                  <a:cubicBezTo>
                    <a:pt x="1572" y="310"/>
                    <a:pt x="1644" y="239"/>
                    <a:pt x="1620" y="143"/>
                  </a:cubicBezTo>
                  <a:cubicBezTo>
                    <a:pt x="1620" y="48"/>
                    <a:pt x="1549" y="1"/>
                    <a:pt x="1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60"/>
            <p:cNvSpPr/>
            <p:nvPr/>
          </p:nvSpPr>
          <p:spPr>
            <a:xfrm>
              <a:off x="4140844" y="2321149"/>
              <a:ext cx="119158" cy="65538"/>
            </a:xfrm>
            <a:custGeom>
              <a:rect b="b" l="l" r="r" t="t"/>
              <a:pathLst>
                <a:path extrusionOk="0" h="1952" w="3549">
                  <a:moveTo>
                    <a:pt x="1113" y="1"/>
                  </a:moveTo>
                  <a:cubicBezTo>
                    <a:pt x="1055" y="1"/>
                    <a:pt x="999" y="30"/>
                    <a:pt x="977" y="85"/>
                  </a:cubicBezTo>
                  <a:lnTo>
                    <a:pt x="548" y="942"/>
                  </a:lnTo>
                  <a:lnTo>
                    <a:pt x="167" y="942"/>
                  </a:lnTo>
                  <a:cubicBezTo>
                    <a:pt x="96" y="942"/>
                    <a:pt x="24" y="1014"/>
                    <a:pt x="24" y="1085"/>
                  </a:cubicBezTo>
                  <a:cubicBezTo>
                    <a:pt x="0" y="1157"/>
                    <a:pt x="72" y="1228"/>
                    <a:pt x="167" y="1228"/>
                  </a:cubicBezTo>
                  <a:lnTo>
                    <a:pt x="167" y="1252"/>
                  </a:lnTo>
                  <a:lnTo>
                    <a:pt x="643" y="1252"/>
                  </a:lnTo>
                  <a:cubicBezTo>
                    <a:pt x="715" y="1252"/>
                    <a:pt x="762" y="1204"/>
                    <a:pt x="786" y="1157"/>
                  </a:cubicBezTo>
                  <a:lnTo>
                    <a:pt x="1072" y="585"/>
                  </a:lnTo>
                  <a:lnTo>
                    <a:pt x="1429" y="1823"/>
                  </a:lnTo>
                  <a:cubicBezTo>
                    <a:pt x="1442" y="1910"/>
                    <a:pt x="1505" y="1952"/>
                    <a:pt x="1570" y="1952"/>
                  </a:cubicBezTo>
                  <a:cubicBezTo>
                    <a:pt x="1631" y="1952"/>
                    <a:pt x="1692" y="1916"/>
                    <a:pt x="1715" y="1847"/>
                  </a:cubicBezTo>
                  <a:lnTo>
                    <a:pt x="2120" y="990"/>
                  </a:lnTo>
                  <a:lnTo>
                    <a:pt x="2382" y="1514"/>
                  </a:lnTo>
                  <a:cubicBezTo>
                    <a:pt x="2409" y="1567"/>
                    <a:pt x="2465" y="1598"/>
                    <a:pt x="2523" y="1598"/>
                  </a:cubicBezTo>
                  <a:cubicBezTo>
                    <a:pt x="2567" y="1598"/>
                    <a:pt x="2612" y="1579"/>
                    <a:pt x="2644" y="1538"/>
                  </a:cubicBezTo>
                  <a:lnTo>
                    <a:pt x="2882" y="1252"/>
                  </a:lnTo>
                  <a:lnTo>
                    <a:pt x="3382" y="1252"/>
                  </a:lnTo>
                  <a:cubicBezTo>
                    <a:pt x="3477" y="1252"/>
                    <a:pt x="3549" y="1180"/>
                    <a:pt x="3549" y="1085"/>
                  </a:cubicBezTo>
                  <a:cubicBezTo>
                    <a:pt x="3549" y="990"/>
                    <a:pt x="3477" y="942"/>
                    <a:pt x="3382" y="942"/>
                  </a:cubicBezTo>
                  <a:lnTo>
                    <a:pt x="2787" y="942"/>
                  </a:lnTo>
                  <a:cubicBezTo>
                    <a:pt x="2715" y="990"/>
                    <a:pt x="2620" y="1085"/>
                    <a:pt x="2549" y="1157"/>
                  </a:cubicBezTo>
                  <a:lnTo>
                    <a:pt x="2239" y="561"/>
                  </a:lnTo>
                  <a:cubicBezTo>
                    <a:pt x="2215" y="502"/>
                    <a:pt x="2162" y="472"/>
                    <a:pt x="2108" y="472"/>
                  </a:cubicBezTo>
                  <a:cubicBezTo>
                    <a:pt x="2054" y="472"/>
                    <a:pt x="2001" y="502"/>
                    <a:pt x="1977" y="561"/>
                  </a:cubicBezTo>
                  <a:lnTo>
                    <a:pt x="1620" y="1323"/>
                  </a:lnTo>
                  <a:lnTo>
                    <a:pt x="1263" y="133"/>
                  </a:lnTo>
                  <a:cubicBezTo>
                    <a:pt x="1250" y="42"/>
                    <a:pt x="1181" y="1"/>
                    <a:pt x="1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8" name="Google Shape;1248;p60"/>
          <p:cNvGrpSpPr/>
          <p:nvPr/>
        </p:nvGrpSpPr>
        <p:grpSpPr>
          <a:xfrm>
            <a:off x="5562476" y="2180067"/>
            <a:ext cx="358245" cy="260676"/>
            <a:chOff x="5562476" y="2180067"/>
            <a:chExt cx="358245" cy="260676"/>
          </a:xfrm>
        </p:grpSpPr>
        <p:sp>
          <p:nvSpPr>
            <p:cNvPr id="1249" name="Google Shape;1249;p60"/>
            <p:cNvSpPr/>
            <p:nvPr/>
          </p:nvSpPr>
          <p:spPr>
            <a:xfrm>
              <a:off x="5562476" y="2180067"/>
              <a:ext cx="358245" cy="260676"/>
            </a:xfrm>
            <a:custGeom>
              <a:rect b="b" l="l" r="r" t="t"/>
              <a:pathLst>
                <a:path extrusionOk="0" h="7764" w="10670">
                  <a:moveTo>
                    <a:pt x="7169" y="6502"/>
                  </a:moveTo>
                  <a:lnTo>
                    <a:pt x="7645" y="7478"/>
                  </a:lnTo>
                  <a:lnTo>
                    <a:pt x="572" y="7478"/>
                  </a:lnTo>
                  <a:cubicBezTo>
                    <a:pt x="429" y="7478"/>
                    <a:pt x="310" y="7359"/>
                    <a:pt x="310" y="7216"/>
                  </a:cubicBezTo>
                  <a:lnTo>
                    <a:pt x="310" y="6502"/>
                  </a:lnTo>
                  <a:close/>
                  <a:moveTo>
                    <a:pt x="572" y="0"/>
                  </a:moveTo>
                  <a:cubicBezTo>
                    <a:pt x="262" y="0"/>
                    <a:pt x="1" y="262"/>
                    <a:pt x="1" y="572"/>
                  </a:cubicBezTo>
                  <a:lnTo>
                    <a:pt x="1" y="7192"/>
                  </a:lnTo>
                  <a:cubicBezTo>
                    <a:pt x="1" y="7502"/>
                    <a:pt x="262" y="7764"/>
                    <a:pt x="572" y="7764"/>
                  </a:cubicBezTo>
                  <a:lnTo>
                    <a:pt x="10098" y="7764"/>
                  </a:lnTo>
                  <a:cubicBezTo>
                    <a:pt x="10431" y="7764"/>
                    <a:pt x="10669" y="7502"/>
                    <a:pt x="10669" y="7192"/>
                  </a:cubicBezTo>
                  <a:lnTo>
                    <a:pt x="10669" y="6192"/>
                  </a:lnTo>
                  <a:cubicBezTo>
                    <a:pt x="10669" y="6097"/>
                    <a:pt x="10622" y="6049"/>
                    <a:pt x="10550" y="6025"/>
                  </a:cubicBezTo>
                  <a:cubicBezTo>
                    <a:pt x="10540" y="6023"/>
                    <a:pt x="10530" y="6022"/>
                    <a:pt x="10520" y="6022"/>
                  </a:cubicBezTo>
                  <a:cubicBezTo>
                    <a:pt x="10436" y="6022"/>
                    <a:pt x="10360" y="6105"/>
                    <a:pt x="10360" y="6168"/>
                  </a:cubicBezTo>
                  <a:lnTo>
                    <a:pt x="10360" y="7216"/>
                  </a:lnTo>
                  <a:cubicBezTo>
                    <a:pt x="10360" y="7359"/>
                    <a:pt x="10241" y="7478"/>
                    <a:pt x="10098" y="7478"/>
                  </a:cubicBezTo>
                  <a:lnTo>
                    <a:pt x="8026" y="7478"/>
                  </a:lnTo>
                  <a:lnTo>
                    <a:pt x="7431" y="6287"/>
                  </a:lnTo>
                  <a:cubicBezTo>
                    <a:pt x="7407" y="6216"/>
                    <a:pt x="7335" y="6192"/>
                    <a:pt x="7288" y="6192"/>
                  </a:cubicBezTo>
                  <a:lnTo>
                    <a:pt x="310" y="6192"/>
                  </a:lnTo>
                  <a:lnTo>
                    <a:pt x="310" y="572"/>
                  </a:lnTo>
                  <a:cubicBezTo>
                    <a:pt x="310" y="429"/>
                    <a:pt x="429" y="310"/>
                    <a:pt x="572" y="310"/>
                  </a:cubicBezTo>
                  <a:lnTo>
                    <a:pt x="10098" y="310"/>
                  </a:lnTo>
                  <a:cubicBezTo>
                    <a:pt x="10241" y="310"/>
                    <a:pt x="10360" y="429"/>
                    <a:pt x="10360" y="572"/>
                  </a:cubicBezTo>
                  <a:lnTo>
                    <a:pt x="10360" y="5502"/>
                  </a:lnTo>
                  <a:cubicBezTo>
                    <a:pt x="10360" y="5573"/>
                    <a:pt x="10431" y="5644"/>
                    <a:pt x="10527" y="5644"/>
                  </a:cubicBezTo>
                  <a:cubicBezTo>
                    <a:pt x="10598" y="5644"/>
                    <a:pt x="10669" y="5573"/>
                    <a:pt x="10669" y="5478"/>
                  </a:cubicBezTo>
                  <a:lnTo>
                    <a:pt x="10669" y="572"/>
                  </a:lnTo>
                  <a:cubicBezTo>
                    <a:pt x="10669" y="262"/>
                    <a:pt x="10431" y="0"/>
                    <a:pt x="100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60"/>
            <p:cNvSpPr/>
            <p:nvPr/>
          </p:nvSpPr>
          <p:spPr>
            <a:xfrm>
              <a:off x="5584065" y="2201656"/>
              <a:ext cx="228713" cy="174321"/>
            </a:xfrm>
            <a:custGeom>
              <a:rect b="b" l="l" r="r" t="t"/>
              <a:pathLst>
                <a:path extrusionOk="0" h="5192" w="6812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882"/>
                  </a:lnTo>
                  <a:cubicBezTo>
                    <a:pt x="1" y="977"/>
                    <a:pt x="72" y="1048"/>
                    <a:pt x="143" y="1048"/>
                  </a:cubicBezTo>
                  <a:cubicBezTo>
                    <a:pt x="156" y="1051"/>
                    <a:pt x="168" y="1053"/>
                    <a:pt x="180" y="1053"/>
                  </a:cubicBezTo>
                  <a:cubicBezTo>
                    <a:pt x="256" y="1053"/>
                    <a:pt x="310" y="988"/>
                    <a:pt x="310" y="905"/>
                  </a:cubicBezTo>
                  <a:lnTo>
                    <a:pt x="310" y="334"/>
                  </a:lnTo>
                  <a:lnTo>
                    <a:pt x="6502" y="334"/>
                  </a:lnTo>
                  <a:lnTo>
                    <a:pt x="6502" y="4859"/>
                  </a:lnTo>
                  <a:lnTo>
                    <a:pt x="310" y="4859"/>
                  </a:lnTo>
                  <a:lnTo>
                    <a:pt x="310" y="1572"/>
                  </a:lnTo>
                  <a:cubicBezTo>
                    <a:pt x="310" y="1477"/>
                    <a:pt x="239" y="1405"/>
                    <a:pt x="167" y="1405"/>
                  </a:cubicBezTo>
                  <a:lnTo>
                    <a:pt x="167" y="1429"/>
                  </a:lnTo>
                  <a:cubicBezTo>
                    <a:pt x="151" y="1404"/>
                    <a:pt x="125" y="1394"/>
                    <a:pt x="99" y="1394"/>
                  </a:cubicBezTo>
                  <a:cubicBezTo>
                    <a:pt x="51" y="1394"/>
                    <a:pt x="1" y="1430"/>
                    <a:pt x="1" y="1477"/>
                  </a:cubicBezTo>
                  <a:lnTo>
                    <a:pt x="1" y="5025"/>
                  </a:lnTo>
                  <a:cubicBezTo>
                    <a:pt x="1" y="5121"/>
                    <a:pt x="72" y="5192"/>
                    <a:pt x="167" y="5192"/>
                  </a:cubicBezTo>
                  <a:lnTo>
                    <a:pt x="6645" y="5192"/>
                  </a:lnTo>
                  <a:cubicBezTo>
                    <a:pt x="6740" y="5192"/>
                    <a:pt x="6811" y="5121"/>
                    <a:pt x="6811" y="5025"/>
                  </a:cubicBezTo>
                  <a:lnTo>
                    <a:pt x="6811" y="167"/>
                  </a:lnTo>
                  <a:cubicBezTo>
                    <a:pt x="6811" y="72"/>
                    <a:pt x="6740" y="0"/>
                    <a:pt x="66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60"/>
            <p:cNvSpPr/>
            <p:nvPr/>
          </p:nvSpPr>
          <p:spPr>
            <a:xfrm>
              <a:off x="5605654" y="2409384"/>
              <a:ext cx="33541" cy="10576"/>
            </a:xfrm>
            <a:custGeom>
              <a:rect b="b" l="l" r="r" t="t"/>
              <a:pathLst>
                <a:path extrusionOk="0" h="315" w="999">
                  <a:moveTo>
                    <a:pt x="154" y="1"/>
                  </a:moveTo>
                  <a:cubicBezTo>
                    <a:pt x="78" y="1"/>
                    <a:pt x="24" y="62"/>
                    <a:pt x="24" y="124"/>
                  </a:cubicBezTo>
                  <a:cubicBezTo>
                    <a:pt x="0" y="220"/>
                    <a:pt x="72" y="315"/>
                    <a:pt x="167" y="315"/>
                  </a:cubicBezTo>
                  <a:lnTo>
                    <a:pt x="810" y="315"/>
                  </a:lnTo>
                  <a:cubicBezTo>
                    <a:pt x="905" y="315"/>
                    <a:pt x="977" y="243"/>
                    <a:pt x="977" y="172"/>
                  </a:cubicBezTo>
                  <a:cubicBezTo>
                    <a:pt x="998" y="87"/>
                    <a:pt x="943" y="1"/>
                    <a:pt x="863" y="1"/>
                  </a:cubicBezTo>
                  <a:cubicBezTo>
                    <a:pt x="854" y="1"/>
                    <a:pt x="844" y="3"/>
                    <a:pt x="834" y="5"/>
                  </a:cubicBezTo>
                  <a:lnTo>
                    <a:pt x="191" y="5"/>
                  </a:lnTo>
                  <a:cubicBezTo>
                    <a:pt x="178" y="2"/>
                    <a:pt x="166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60"/>
            <p:cNvSpPr/>
            <p:nvPr/>
          </p:nvSpPr>
          <p:spPr>
            <a:xfrm>
              <a:off x="5656822" y="2409384"/>
              <a:ext cx="32836" cy="10576"/>
            </a:xfrm>
            <a:custGeom>
              <a:rect b="b" l="l" r="r" t="t"/>
              <a:pathLst>
                <a:path extrusionOk="0" h="315" w="978">
                  <a:moveTo>
                    <a:pt x="139" y="1"/>
                  </a:moveTo>
                  <a:cubicBezTo>
                    <a:pt x="78" y="1"/>
                    <a:pt x="21" y="62"/>
                    <a:pt x="1" y="124"/>
                  </a:cubicBezTo>
                  <a:cubicBezTo>
                    <a:pt x="1" y="220"/>
                    <a:pt x="72" y="315"/>
                    <a:pt x="167" y="315"/>
                  </a:cubicBezTo>
                  <a:lnTo>
                    <a:pt x="810" y="315"/>
                  </a:lnTo>
                  <a:cubicBezTo>
                    <a:pt x="882" y="315"/>
                    <a:pt x="953" y="243"/>
                    <a:pt x="977" y="172"/>
                  </a:cubicBezTo>
                  <a:cubicBezTo>
                    <a:pt x="977" y="87"/>
                    <a:pt x="920" y="1"/>
                    <a:pt x="840" y="1"/>
                  </a:cubicBezTo>
                  <a:cubicBezTo>
                    <a:pt x="830" y="1"/>
                    <a:pt x="820" y="3"/>
                    <a:pt x="810" y="5"/>
                  </a:cubicBezTo>
                  <a:lnTo>
                    <a:pt x="167" y="5"/>
                  </a:lnTo>
                  <a:cubicBezTo>
                    <a:pt x="158" y="2"/>
                    <a:pt x="148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60"/>
            <p:cNvSpPr/>
            <p:nvPr/>
          </p:nvSpPr>
          <p:spPr>
            <a:xfrm>
              <a:off x="5707185" y="2409384"/>
              <a:ext cx="33541" cy="10576"/>
            </a:xfrm>
            <a:custGeom>
              <a:rect b="b" l="l" r="r" t="t"/>
              <a:pathLst>
                <a:path extrusionOk="0" h="315" w="999">
                  <a:moveTo>
                    <a:pt x="155" y="1"/>
                  </a:moveTo>
                  <a:cubicBezTo>
                    <a:pt x="78" y="1"/>
                    <a:pt x="25" y="62"/>
                    <a:pt x="25" y="124"/>
                  </a:cubicBezTo>
                  <a:cubicBezTo>
                    <a:pt x="1" y="220"/>
                    <a:pt x="72" y="315"/>
                    <a:pt x="168" y="315"/>
                  </a:cubicBezTo>
                  <a:lnTo>
                    <a:pt x="811" y="315"/>
                  </a:lnTo>
                  <a:cubicBezTo>
                    <a:pt x="906" y="315"/>
                    <a:pt x="977" y="243"/>
                    <a:pt x="977" y="172"/>
                  </a:cubicBezTo>
                  <a:cubicBezTo>
                    <a:pt x="999" y="87"/>
                    <a:pt x="925" y="1"/>
                    <a:pt x="841" y="1"/>
                  </a:cubicBezTo>
                  <a:cubicBezTo>
                    <a:pt x="831" y="1"/>
                    <a:pt x="821" y="3"/>
                    <a:pt x="811" y="5"/>
                  </a:cubicBezTo>
                  <a:lnTo>
                    <a:pt x="191" y="5"/>
                  </a:lnTo>
                  <a:cubicBezTo>
                    <a:pt x="179" y="2"/>
                    <a:pt x="166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60"/>
            <p:cNvSpPr/>
            <p:nvPr/>
          </p:nvSpPr>
          <p:spPr>
            <a:xfrm>
              <a:off x="5758386" y="2409384"/>
              <a:ext cx="32803" cy="10576"/>
            </a:xfrm>
            <a:custGeom>
              <a:rect b="b" l="l" r="r" t="t"/>
              <a:pathLst>
                <a:path extrusionOk="0" h="315" w="977">
                  <a:moveTo>
                    <a:pt x="138" y="1"/>
                  </a:moveTo>
                  <a:cubicBezTo>
                    <a:pt x="77" y="1"/>
                    <a:pt x="21" y="62"/>
                    <a:pt x="0" y="124"/>
                  </a:cubicBezTo>
                  <a:cubicBezTo>
                    <a:pt x="0" y="220"/>
                    <a:pt x="72" y="315"/>
                    <a:pt x="167" y="315"/>
                  </a:cubicBezTo>
                  <a:lnTo>
                    <a:pt x="810" y="315"/>
                  </a:lnTo>
                  <a:cubicBezTo>
                    <a:pt x="881" y="315"/>
                    <a:pt x="953" y="243"/>
                    <a:pt x="976" y="172"/>
                  </a:cubicBezTo>
                  <a:cubicBezTo>
                    <a:pt x="976" y="87"/>
                    <a:pt x="919" y="1"/>
                    <a:pt x="839" y="1"/>
                  </a:cubicBezTo>
                  <a:cubicBezTo>
                    <a:pt x="830" y="1"/>
                    <a:pt x="820" y="3"/>
                    <a:pt x="810" y="5"/>
                  </a:cubicBezTo>
                  <a:lnTo>
                    <a:pt x="167" y="5"/>
                  </a:lnTo>
                  <a:cubicBezTo>
                    <a:pt x="157" y="2"/>
                    <a:pt x="148" y="1"/>
                    <a:pt x="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60"/>
            <p:cNvSpPr/>
            <p:nvPr/>
          </p:nvSpPr>
          <p:spPr>
            <a:xfrm>
              <a:off x="5844808" y="2398237"/>
              <a:ext cx="43849" cy="10543"/>
            </a:xfrm>
            <a:custGeom>
              <a:rect b="b" l="l" r="r" t="t"/>
              <a:pathLst>
                <a:path extrusionOk="0" h="314" w="1306">
                  <a:moveTo>
                    <a:pt x="135" y="0"/>
                  </a:moveTo>
                  <a:cubicBezTo>
                    <a:pt x="55" y="0"/>
                    <a:pt x="1" y="85"/>
                    <a:pt x="22" y="170"/>
                  </a:cubicBezTo>
                  <a:cubicBezTo>
                    <a:pt x="22" y="242"/>
                    <a:pt x="93" y="313"/>
                    <a:pt x="165" y="313"/>
                  </a:cubicBezTo>
                  <a:lnTo>
                    <a:pt x="1141" y="313"/>
                  </a:lnTo>
                  <a:cubicBezTo>
                    <a:pt x="1213" y="313"/>
                    <a:pt x="1284" y="242"/>
                    <a:pt x="1284" y="170"/>
                  </a:cubicBezTo>
                  <a:cubicBezTo>
                    <a:pt x="1305" y="85"/>
                    <a:pt x="1250" y="0"/>
                    <a:pt x="1170" y="0"/>
                  </a:cubicBezTo>
                  <a:cubicBezTo>
                    <a:pt x="1161" y="0"/>
                    <a:pt x="1151" y="1"/>
                    <a:pt x="1141" y="4"/>
                  </a:cubicBezTo>
                  <a:lnTo>
                    <a:pt x="165" y="4"/>
                  </a:lnTo>
                  <a:cubicBezTo>
                    <a:pt x="155" y="1"/>
                    <a:pt x="145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60"/>
            <p:cNvSpPr/>
            <p:nvPr/>
          </p:nvSpPr>
          <p:spPr>
            <a:xfrm>
              <a:off x="5835945" y="2256819"/>
              <a:ext cx="64800" cy="75208"/>
            </a:xfrm>
            <a:custGeom>
              <a:rect b="b" l="l" r="r" t="t"/>
              <a:pathLst>
                <a:path extrusionOk="0" h="2240" w="1930">
                  <a:moveTo>
                    <a:pt x="1596" y="310"/>
                  </a:moveTo>
                  <a:lnTo>
                    <a:pt x="1596" y="1953"/>
                  </a:lnTo>
                  <a:lnTo>
                    <a:pt x="286" y="1953"/>
                  </a:lnTo>
                  <a:lnTo>
                    <a:pt x="286" y="310"/>
                  </a:lnTo>
                  <a:close/>
                  <a:moveTo>
                    <a:pt x="286" y="1"/>
                  </a:moveTo>
                  <a:cubicBezTo>
                    <a:pt x="119" y="1"/>
                    <a:pt x="0" y="120"/>
                    <a:pt x="0" y="286"/>
                  </a:cubicBezTo>
                  <a:lnTo>
                    <a:pt x="0" y="1953"/>
                  </a:lnTo>
                  <a:cubicBezTo>
                    <a:pt x="0" y="2096"/>
                    <a:pt x="119" y="2239"/>
                    <a:pt x="286" y="2239"/>
                  </a:cubicBezTo>
                  <a:lnTo>
                    <a:pt x="1619" y="2239"/>
                  </a:lnTo>
                  <a:cubicBezTo>
                    <a:pt x="1786" y="2239"/>
                    <a:pt x="1929" y="2096"/>
                    <a:pt x="1929" y="1953"/>
                  </a:cubicBezTo>
                  <a:lnTo>
                    <a:pt x="1929" y="286"/>
                  </a:lnTo>
                  <a:cubicBezTo>
                    <a:pt x="1929" y="120"/>
                    <a:pt x="1786" y="1"/>
                    <a:pt x="16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60"/>
            <p:cNvSpPr/>
            <p:nvPr/>
          </p:nvSpPr>
          <p:spPr>
            <a:xfrm>
              <a:off x="5605654" y="2223244"/>
              <a:ext cx="185535" cy="130372"/>
            </a:xfrm>
            <a:custGeom>
              <a:rect b="b" l="l" r="r" t="t"/>
              <a:pathLst>
                <a:path extrusionOk="0" h="3883" w="5526">
                  <a:moveTo>
                    <a:pt x="5216" y="334"/>
                  </a:moveTo>
                  <a:lnTo>
                    <a:pt x="5216" y="1644"/>
                  </a:lnTo>
                  <a:lnTo>
                    <a:pt x="4311" y="1644"/>
                  </a:lnTo>
                  <a:cubicBezTo>
                    <a:pt x="4239" y="1644"/>
                    <a:pt x="4192" y="1667"/>
                    <a:pt x="4168" y="1739"/>
                  </a:cubicBezTo>
                  <a:lnTo>
                    <a:pt x="3692" y="2668"/>
                  </a:lnTo>
                  <a:lnTo>
                    <a:pt x="3144" y="786"/>
                  </a:lnTo>
                  <a:cubicBezTo>
                    <a:pt x="3132" y="700"/>
                    <a:pt x="3068" y="658"/>
                    <a:pt x="3003" y="658"/>
                  </a:cubicBezTo>
                  <a:cubicBezTo>
                    <a:pt x="2943" y="658"/>
                    <a:pt x="2881" y="694"/>
                    <a:pt x="2858" y="762"/>
                  </a:cubicBezTo>
                  <a:lnTo>
                    <a:pt x="2263" y="2096"/>
                  </a:lnTo>
                  <a:lnTo>
                    <a:pt x="1810" y="1239"/>
                  </a:lnTo>
                  <a:cubicBezTo>
                    <a:pt x="1785" y="1176"/>
                    <a:pt x="1734" y="1146"/>
                    <a:pt x="1680" y="1146"/>
                  </a:cubicBezTo>
                  <a:cubicBezTo>
                    <a:pt x="1632" y="1146"/>
                    <a:pt x="1582" y="1170"/>
                    <a:pt x="1548" y="1215"/>
                  </a:cubicBezTo>
                  <a:lnTo>
                    <a:pt x="1239" y="1667"/>
                  </a:lnTo>
                  <a:lnTo>
                    <a:pt x="334" y="1667"/>
                  </a:lnTo>
                  <a:lnTo>
                    <a:pt x="334" y="334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739"/>
                  </a:lnTo>
                  <a:cubicBezTo>
                    <a:pt x="0" y="3811"/>
                    <a:pt x="72" y="3882"/>
                    <a:pt x="167" y="3882"/>
                  </a:cubicBezTo>
                  <a:lnTo>
                    <a:pt x="1977" y="3882"/>
                  </a:lnTo>
                  <a:cubicBezTo>
                    <a:pt x="2049" y="3882"/>
                    <a:pt x="2120" y="3835"/>
                    <a:pt x="2144" y="3763"/>
                  </a:cubicBezTo>
                  <a:cubicBezTo>
                    <a:pt x="2144" y="3668"/>
                    <a:pt x="2072" y="3573"/>
                    <a:pt x="1977" y="3573"/>
                  </a:cubicBezTo>
                  <a:lnTo>
                    <a:pt x="334" y="3573"/>
                  </a:lnTo>
                  <a:lnTo>
                    <a:pt x="334" y="1953"/>
                  </a:lnTo>
                  <a:lnTo>
                    <a:pt x="1310" y="1953"/>
                  </a:lnTo>
                  <a:cubicBezTo>
                    <a:pt x="1358" y="1953"/>
                    <a:pt x="1406" y="1929"/>
                    <a:pt x="1429" y="1882"/>
                  </a:cubicBezTo>
                  <a:lnTo>
                    <a:pt x="1668" y="1596"/>
                  </a:lnTo>
                  <a:lnTo>
                    <a:pt x="2144" y="2525"/>
                  </a:lnTo>
                  <a:cubicBezTo>
                    <a:pt x="2168" y="2572"/>
                    <a:pt x="2221" y="2596"/>
                    <a:pt x="2275" y="2596"/>
                  </a:cubicBezTo>
                  <a:cubicBezTo>
                    <a:pt x="2328" y="2596"/>
                    <a:pt x="2382" y="2572"/>
                    <a:pt x="2406" y="2525"/>
                  </a:cubicBezTo>
                  <a:lnTo>
                    <a:pt x="2977" y="1286"/>
                  </a:lnTo>
                  <a:lnTo>
                    <a:pt x="3501" y="3144"/>
                  </a:lnTo>
                  <a:cubicBezTo>
                    <a:pt x="3514" y="3221"/>
                    <a:pt x="3583" y="3264"/>
                    <a:pt x="3655" y="3264"/>
                  </a:cubicBezTo>
                  <a:cubicBezTo>
                    <a:pt x="3715" y="3264"/>
                    <a:pt x="3778" y="3233"/>
                    <a:pt x="3811" y="3168"/>
                  </a:cubicBezTo>
                  <a:lnTo>
                    <a:pt x="4406" y="1953"/>
                  </a:lnTo>
                  <a:lnTo>
                    <a:pt x="5216" y="1953"/>
                  </a:lnTo>
                  <a:lnTo>
                    <a:pt x="5216" y="3596"/>
                  </a:lnTo>
                  <a:lnTo>
                    <a:pt x="2668" y="3573"/>
                  </a:lnTo>
                  <a:cubicBezTo>
                    <a:pt x="2572" y="3573"/>
                    <a:pt x="2501" y="3668"/>
                    <a:pt x="2525" y="3763"/>
                  </a:cubicBezTo>
                  <a:cubicBezTo>
                    <a:pt x="2525" y="3835"/>
                    <a:pt x="2596" y="3882"/>
                    <a:pt x="2692" y="3882"/>
                  </a:cubicBezTo>
                  <a:lnTo>
                    <a:pt x="5359" y="3882"/>
                  </a:lnTo>
                  <a:cubicBezTo>
                    <a:pt x="5454" y="3882"/>
                    <a:pt x="5525" y="3811"/>
                    <a:pt x="5525" y="3739"/>
                  </a:cubicBezTo>
                  <a:lnTo>
                    <a:pt x="5525" y="167"/>
                  </a:lnTo>
                  <a:cubicBezTo>
                    <a:pt x="5525" y="72"/>
                    <a:pt x="5454" y="0"/>
                    <a:pt x="53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8" name="Google Shape;1258;p60"/>
          <p:cNvGrpSpPr/>
          <p:nvPr/>
        </p:nvGrpSpPr>
        <p:grpSpPr>
          <a:xfrm>
            <a:off x="6348467" y="2177414"/>
            <a:ext cx="359823" cy="264302"/>
            <a:chOff x="6348467" y="2177414"/>
            <a:chExt cx="359823" cy="264302"/>
          </a:xfrm>
        </p:grpSpPr>
        <p:sp>
          <p:nvSpPr>
            <p:cNvPr id="1259" name="Google Shape;1259;p60"/>
            <p:cNvSpPr/>
            <p:nvPr/>
          </p:nvSpPr>
          <p:spPr>
            <a:xfrm>
              <a:off x="6508250" y="2177414"/>
              <a:ext cx="196850" cy="152397"/>
            </a:xfrm>
            <a:custGeom>
              <a:rect b="b" l="l" r="r" t="t"/>
              <a:pathLst>
                <a:path extrusionOk="0" h="4539" w="5863">
                  <a:moveTo>
                    <a:pt x="2045" y="1"/>
                  </a:moveTo>
                  <a:cubicBezTo>
                    <a:pt x="1004" y="1"/>
                    <a:pt x="1" y="1245"/>
                    <a:pt x="909" y="2342"/>
                  </a:cubicBezTo>
                  <a:cubicBezTo>
                    <a:pt x="957" y="2413"/>
                    <a:pt x="1147" y="2556"/>
                    <a:pt x="3052" y="4485"/>
                  </a:cubicBezTo>
                  <a:lnTo>
                    <a:pt x="3076" y="4485"/>
                  </a:lnTo>
                  <a:cubicBezTo>
                    <a:pt x="3112" y="4521"/>
                    <a:pt x="3154" y="4539"/>
                    <a:pt x="3195" y="4539"/>
                  </a:cubicBezTo>
                  <a:cubicBezTo>
                    <a:pt x="3237" y="4539"/>
                    <a:pt x="3279" y="4521"/>
                    <a:pt x="3314" y="4485"/>
                  </a:cubicBezTo>
                  <a:lnTo>
                    <a:pt x="5362" y="2437"/>
                  </a:lnTo>
                  <a:cubicBezTo>
                    <a:pt x="5743" y="2032"/>
                    <a:pt x="5862" y="1437"/>
                    <a:pt x="5648" y="937"/>
                  </a:cubicBezTo>
                  <a:cubicBezTo>
                    <a:pt x="5621" y="856"/>
                    <a:pt x="5564" y="822"/>
                    <a:pt x="5506" y="822"/>
                  </a:cubicBezTo>
                  <a:cubicBezTo>
                    <a:pt x="5412" y="822"/>
                    <a:pt x="5318" y="913"/>
                    <a:pt x="5362" y="1032"/>
                  </a:cubicBezTo>
                  <a:cubicBezTo>
                    <a:pt x="5529" y="1437"/>
                    <a:pt x="5434" y="1913"/>
                    <a:pt x="5124" y="2223"/>
                  </a:cubicBezTo>
                  <a:lnTo>
                    <a:pt x="3171" y="4152"/>
                  </a:lnTo>
                  <a:lnTo>
                    <a:pt x="1409" y="2413"/>
                  </a:lnTo>
                  <a:lnTo>
                    <a:pt x="1885" y="2413"/>
                  </a:lnTo>
                  <a:cubicBezTo>
                    <a:pt x="1933" y="2413"/>
                    <a:pt x="1981" y="2366"/>
                    <a:pt x="2004" y="2342"/>
                  </a:cubicBezTo>
                  <a:lnTo>
                    <a:pt x="2338" y="1842"/>
                  </a:lnTo>
                  <a:lnTo>
                    <a:pt x="3052" y="3175"/>
                  </a:lnTo>
                  <a:cubicBezTo>
                    <a:pt x="3076" y="3235"/>
                    <a:pt x="3130" y="3265"/>
                    <a:pt x="3183" y="3265"/>
                  </a:cubicBezTo>
                  <a:cubicBezTo>
                    <a:pt x="3237" y="3265"/>
                    <a:pt x="3290" y="3235"/>
                    <a:pt x="3314" y="3175"/>
                  </a:cubicBezTo>
                  <a:lnTo>
                    <a:pt x="3695" y="2413"/>
                  </a:lnTo>
                  <a:lnTo>
                    <a:pt x="4291" y="2413"/>
                  </a:lnTo>
                  <a:cubicBezTo>
                    <a:pt x="4338" y="2413"/>
                    <a:pt x="4410" y="2366"/>
                    <a:pt x="4434" y="2318"/>
                  </a:cubicBezTo>
                  <a:cubicBezTo>
                    <a:pt x="4481" y="2199"/>
                    <a:pt x="4386" y="2080"/>
                    <a:pt x="4267" y="2080"/>
                  </a:cubicBezTo>
                  <a:lnTo>
                    <a:pt x="3576" y="2080"/>
                  </a:lnTo>
                  <a:cubicBezTo>
                    <a:pt x="3576" y="2080"/>
                    <a:pt x="3457" y="2127"/>
                    <a:pt x="3433" y="2175"/>
                  </a:cubicBezTo>
                  <a:lnTo>
                    <a:pt x="3148" y="2770"/>
                  </a:lnTo>
                  <a:lnTo>
                    <a:pt x="2481" y="1484"/>
                  </a:lnTo>
                  <a:cubicBezTo>
                    <a:pt x="2443" y="1422"/>
                    <a:pt x="2385" y="1392"/>
                    <a:pt x="2332" y="1392"/>
                  </a:cubicBezTo>
                  <a:cubicBezTo>
                    <a:pt x="2285" y="1392"/>
                    <a:pt x="2241" y="1416"/>
                    <a:pt x="2219" y="1461"/>
                  </a:cubicBezTo>
                  <a:lnTo>
                    <a:pt x="1790" y="2104"/>
                  </a:lnTo>
                  <a:lnTo>
                    <a:pt x="1100" y="2104"/>
                  </a:lnTo>
                  <a:cubicBezTo>
                    <a:pt x="458" y="1190"/>
                    <a:pt x="1263" y="341"/>
                    <a:pt x="2053" y="341"/>
                  </a:cubicBezTo>
                  <a:cubicBezTo>
                    <a:pt x="2437" y="341"/>
                    <a:pt x="2818" y="541"/>
                    <a:pt x="3028" y="1032"/>
                  </a:cubicBezTo>
                  <a:cubicBezTo>
                    <a:pt x="3040" y="1115"/>
                    <a:pt x="3100" y="1157"/>
                    <a:pt x="3162" y="1157"/>
                  </a:cubicBezTo>
                  <a:cubicBezTo>
                    <a:pt x="3225" y="1157"/>
                    <a:pt x="3290" y="1115"/>
                    <a:pt x="3314" y="1032"/>
                  </a:cubicBezTo>
                  <a:cubicBezTo>
                    <a:pt x="3488" y="605"/>
                    <a:pt x="3915" y="356"/>
                    <a:pt x="4349" y="356"/>
                  </a:cubicBezTo>
                  <a:cubicBezTo>
                    <a:pt x="4568" y="356"/>
                    <a:pt x="4789" y="420"/>
                    <a:pt x="4981" y="556"/>
                  </a:cubicBezTo>
                  <a:cubicBezTo>
                    <a:pt x="5013" y="577"/>
                    <a:pt x="5050" y="589"/>
                    <a:pt x="5086" y="589"/>
                  </a:cubicBezTo>
                  <a:cubicBezTo>
                    <a:pt x="5129" y="589"/>
                    <a:pt x="5169" y="571"/>
                    <a:pt x="5196" y="532"/>
                  </a:cubicBezTo>
                  <a:cubicBezTo>
                    <a:pt x="5243" y="460"/>
                    <a:pt x="5243" y="365"/>
                    <a:pt x="5172" y="318"/>
                  </a:cubicBezTo>
                  <a:cubicBezTo>
                    <a:pt x="4921" y="132"/>
                    <a:pt x="4630" y="44"/>
                    <a:pt x="4342" y="44"/>
                  </a:cubicBezTo>
                  <a:cubicBezTo>
                    <a:pt x="3892" y="44"/>
                    <a:pt x="3447" y="259"/>
                    <a:pt x="3171" y="651"/>
                  </a:cubicBezTo>
                  <a:cubicBezTo>
                    <a:pt x="2864" y="190"/>
                    <a:pt x="2452" y="1"/>
                    <a:pt x="2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60"/>
            <p:cNvSpPr/>
            <p:nvPr/>
          </p:nvSpPr>
          <p:spPr>
            <a:xfrm>
              <a:off x="6348467" y="2298251"/>
              <a:ext cx="359823" cy="143466"/>
            </a:xfrm>
            <a:custGeom>
              <a:rect b="b" l="l" r="r" t="t"/>
              <a:pathLst>
                <a:path extrusionOk="0" h="4273" w="10717">
                  <a:moveTo>
                    <a:pt x="7240" y="1696"/>
                  </a:moveTo>
                  <a:lnTo>
                    <a:pt x="9359" y="1791"/>
                  </a:lnTo>
                  <a:cubicBezTo>
                    <a:pt x="9645" y="1815"/>
                    <a:pt x="9788" y="2172"/>
                    <a:pt x="9597" y="2386"/>
                  </a:cubicBezTo>
                  <a:lnTo>
                    <a:pt x="7573" y="2291"/>
                  </a:lnTo>
                  <a:cubicBezTo>
                    <a:pt x="7526" y="2077"/>
                    <a:pt x="7406" y="1862"/>
                    <a:pt x="7240" y="1696"/>
                  </a:cubicBezTo>
                  <a:close/>
                  <a:moveTo>
                    <a:pt x="1929" y="457"/>
                  </a:moveTo>
                  <a:cubicBezTo>
                    <a:pt x="1953" y="743"/>
                    <a:pt x="2191" y="2267"/>
                    <a:pt x="2358" y="3410"/>
                  </a:cubicBezTo>
                  <a:lnTo>
                    <a:pt x="1929" y="3482"/>
                  </a:lnTo>
                  <a:lnTo>
                    <a:pt x="1524" y="529"/>
                  </a:lnTo>
                  <a:lnTo>
                    <a:pt x="1929" y="457"/>
                  </a:lnTo>
                  <a:close/>
                  <a:moveTo>
                    <a:pt x="1316" y="0"/>
                  </a:moveTo>
                  <a:cubicBezTo>
                    <a:pt x="1306" y="0"/>
                    <a:pt x="1296" y="2"/>
                    <a:pt x="1286" y="5"/>
                  </a:cubicBezTo>
                  <a:lnTo>
                    <a:pt x="167" y="148"/>
                  </a:lnTo>
                  <a:cubicBezTo>
                    <a:pt x="72" y="148"/>
                    <a:pt x="0" y="219"/>
                    <a:pt x="24" y="315"/>
                  </a:cubicBezTo>
                  <a:lnTo>
                    <a:pt x="143" y="1077"/>
                  </a:lnTo>
                  <a:cubicBezTo>
                    <a:pt x="122" y="1171"/>
                    <a:pt x="193" y="1210"/>
                    <a:pt x="271" y="1210"/>
                  </a:cubicBezTo>
                  <a:cubicBezTo>
                    <a:pt x="371" y="1210"/>
                    <a:pt x="482" y="1146"/>
                    <a:pt x="429" y="1053"/>
                  </a:cubicBezTo>
                  <a:lnTo>
                    <a:pt x="334" y="434"/>
                  </a:lnTo>
                  <a:lnTo>
                    <a:pt x="1143" y="338"/>
                  </a:lnTo>
                  <a:lnTo>
                    <a:pt x="1667" y="3863"/>
                  </a:lnTo>
                  <a:lnTo>
                    <a:pt x="857" y="3958"/>
                  </a:lnTo>
                  <a:lnTo>
                    <a:pt x="524" y="1720"/>
                  </a:lnTo>
                  <a:cubicBezTo>
                    <a:pt x="524" y="1624"/>
                    <a:pt x="429" y="1577"/>
                    <a:pt x="357" y="1577"/>
                  </a:cubicBezTo>
                  <a:cubicBezTo>
                    <a:pt x="262" y="1601"/>
                    <a:pt x="214" y="1672"/>
                    <a:pt x="214" y="1767"/>
                  </a:cubicBezTo>
                  <a:lnTo>
                    <a:pt x="572" y="4149"/>
                  </a:lnTo>
                  <a:cubicBezTo>
                    <a:pt x="572" y="4211"/>
                    <a:pt x="625" y="4272"/>
                    <a:pt x="702" y="4272"/>
                  </a:cubicBezTo>
                  <a:cubicBezTo>
                    <a:pt x="713" y="4272"/>
                    <a:pt x="726" y="4271"/>
                    <a:pt x="738" y="4268"/>
                  </a:cubicBezTo>
                  <a:lnTo>
                    <a:pt x="1858" y="4149"/>
                  </a:lnTo>
                  <a:cubicBezTo>
                    <a:pt x="1953" y="4125"/>
                    <a:pt x="2001" y="4053"/>
                    <a:pt x="2001" y="3958"/>
                  </a:cubicBezTo>
                  <a:lnTo>
                    <a:pt x="1977" y="3768"/>
                  </a:lnTo>
                  <a:lnTo>
                    <a:pt x="2524" y="3696"/>
                  </a:lnTo>
                  <a:cubicBezTo>
                    <a:pt x="2620" y="3672"/>
                    <a:pt x="2667" y="3601"/>
                    <a:pt x="2667" y="3506"/>
                  </a:cubicBezTo>
                  <a:lnTo>
                    <a:pt x="2620" y="3244"/>
                  </a:lnTo>
                  <a:cubicBezTo>
                    <a:pt x="3005" y="3115"/>
                    <a:pt x="3397" y="3049"/>
                    <a:pt x="3789" y="3049"/>
                  </a:cubicBezTo>
                  <a:cubicBezTo>
                    <a:pt x="4124" y="3049"/>
                    <a:pt x="4458" y="3097"/>
                    <a:pt x="4787" y="3196"/>
                  </a:cubicBezTo>
                  <a:cubicBezTo>
                    <a:pt x="4800" y="3199"/>
                    <a:pt x="4812" y="3201"/>
                    <a:pt x="4825" y="3201"/>
                  </a:cubicBezTo>
                  <a:cubicBezTo>
                    <a:pt x="4906" y="3201"/>
                    <a:pt x="4977" y="3139"/>
                    <a:pt x="4977" y="3077"/>
                  </a:cubicBezTo>
                  <a:cubicBezTo>
                    <a:pt x="5025" y="3006"/>
                    <a:pt x="4977" y="2910"/>
                    <a:pt x="4882" y="2887"/>
                  </a:cubicBezTo>
                  <a:cubicBezTo>
                    <a:pt x="4511" y="2782"/>
                    <a:pt x="4134" y="2729"/>
                    <a:pt x="3758" y="2729"/>
                  </a:cubicBezTo>
                  <a:cubicBezTo>
                    <a:pt x="3361" y="2729"/>
                    <a:pt x="2963" y="2788"/>
                    <a:pt x="2572" y="2910"/>
                  </a:cubicBezTo>
                  <a:lnTo>
                    <a:pt x="2286" y="743"/>
                  </a:lnTo>
                  <a:lnTo>
                    <a:pt x="3120" y="529"/>
                  </a:lnTo>
                  <a:cubicBezTo>
                    <a:pt x="3413" y="404"/>
                    <a:pt x="3695" y="345"/>
                    <a:pt x="3963" y="345"/>
                  </a:cubicBezTo>
                  <a:cubicBezTo>
                    <a:pt x="4565" y="345"/>
                    <a:pt x="5097" y="644"/>
                    <a:pt x="5525" y="1172"/>
                  </a:cubicBezTo>
                  <a:cubicBezTo>
                    <a:pt x="5549" y="1196"/>
                    <a:pt x="5573" y="1220"/>
                    <a:pt x="5573" y="1220"/>
                  </a:cubicBezTo>
                  <a:lnTo>
                    <a:pt x="6216" y="1529"/>
                  </a:lnTo>
                  <a:cubicBezTo>
                    <a:pt x="6525" y="1601"/>
                    <a:pt x="6811" y="1743"/>
                    <a:pt x="7073" y="1958"/>
                  </a:cubicBezTo>
                  <a:cubicBezTo>
                    <a:pt x="7274" y="2181"/>
                    <a:pt x="7308" y="2510"/>
                    <a:pt x="7153" y="2510"/>
                  </a:cubicBezTo>
                  <a:cubicBezTo>
                    <a:pt x="7143" y="2510"/>
                    <a:pt x="7132" y="2508"/>
                    <a:pt x="7121" y="2505"/>
                  </a:cubicBezTo>
                  <a:cubicBezTo>
                    <a:pt x="4977" y="1862"/>
                    <a:pt x="5787" y="2124"/>
                    <a:pt x="4596" y="1601"/>
                  </a:cubicBezTo>
                  <a:cubicBezTo>
                    <a:pt x="4574" y="1595"/>
                    <a:pt x="4551" y="1592"/>
                    <a:pt x="4530" y="1592"/>
                  </a:cubicBezTo>
                  <a:cubicBezTo>
                    <a:pt x="4460" y="1592"/>
                    <a:pt x="4400" y="1623"/>
                    <a:pt x="4382" y="1696"/>
                  </a:cubicBezTo>
                  <a:cubicBezTo>
                    <a:pt x="4334" y="1767"/>
                    <a:pt x="4382" y="1862"/>
                    <a:pt x="4453" y="1886"/>
                  </a:cubicBezTo>
                  <a:lnTo>
                    <a:pt x="5239" y="2244"/>
                  </a:lnTo>
                  <a:cubicBezTo>
                    <a:pt x="5382" y="2315"/>
                    <a:pt x="5335" y="2291"/>
                    <a:pt x="7025" y="2815"/>
                  </a:cubicBezTo>
                  <a:cubicBezTo>
                    <a:pt x="7064" y="2825"/>
                    <a:pt x="7103" y="2829"/>
                    <a:pt x="7141" y="2829"/>
                  </a:cubicBezTo>
                  <a:cubicBezTo>
                    <a:pt x="7297" y="2829"/>
                    <a:pt x="7449" y="2753"/>
                    <a:pt x="7526" y="2601"/>
                  </a:cubicBezTo>
                  <a:lnTo>
                    <a:pt x="10050" y="2720"/>
                  </a:lnTo>
                  <a:cubicBezTo>
                    <a:pt x="10526" y="2791"/>
                    <a:pt x="10502" y="3482"/>
                    <a:pt x="10002" y="3506"/>
                  </a:cubicBezTo>
                  <a:lnTo>
                    <a:pt x="7478" y="3506"/>
                  </a:lnTo>
                  <a:cubicBezTo>
                    <a:pt x="7422" y="3508"/>
                    <a:pt x="7367" y="3509"/>
                    <a:pt x="7312" y="3509"/>
                  </a:cubicBezTo>
                  <a:cubicBezTo>
                    <a:pt x="6704" y="3509"/>
                    <a:pt x="6117" y="3389"/>
                    <a:pt x="5549" y="3148"/>
                  </a:cubicBezTo>
                  <a:cubicBezTo>
                    <a:pt x="5528" y="3141"/>
                    <a:pt x="5508" y="3137"/>
                    <a:pt x="5489" y="3137"/>
                  </a:cubicBezTo>
                  <a:cubicBezTo>
                    <a:pt x="5336" y="3137"/>
                    <a:pt x="5263" y="3371"/>
                    <a:pt x="5454" y="3434"/>
                  </a:cubicBezTo>
                  <a:cubicBezTo>
                    <a:pt x="6015" y="3684"/>
                    <a:pt x="6613" y="3824"/>
                    <a:pt x="7215" y="3824"/>
                  </a:cubicBezTo>
                  <a:cubicBezTo>
                    <a:pt x="7302" y="3824"/>
                    <a:pt x="7390" y="3821"/>
                    <a:pt x="7478" y="3815"/>
                  </a:cubicBezTo>
                  <a:lnTo>
                    <a:pt x="10026" y="3815"/>
                  </a:lnTo>
                  <a:cubicBezTo>
                    <a:pt x="10407" y="3815"/>
                    <a:pt x="10693" y="3506"/>
                    <a:pt x="10693" y="3125"/>
                  </a:cubicBezTo>
                  <a:cubicBezTo>
                    <a:pt x="10717" y="2767"/>
                    <a:pt x="10455" y="2434"/>
                    <a:pt x="10074" y="2410"/>
                  </a:cubicBezTo>
                  <a:lnTo>
                    <a:pt x="9955" y="2410"/>
                  </a:lnTo>
                  <a:cubicBezTo>
                    <a:pt x="10145" y="1982"/>
                    <a:pt x="9836" y="1505"/>
                    <a:pt x="9359" y="1481"/>
                  </a:cubicBezTo>
                  <a:lnTo>
                    <a:pt x="6621" y="1362"/>
                  </a:lnTo>
                  <a:cubicBezTo>
                    <a:pt x="6049" y="1124"/>
                    <a:pt x="6359" y="1243"/>
                    <a:pt x="5739" y="958"/>
                  </a:cubicBezTo>
                  <a:cubicBezTo>
                    <a:pt x="5296" y="366"/>
                    <a:pt x="4615" y="36"/>
                    <a:pt x="3922" y="36"/>
                  </a:cubicBezTo>
                  <a:cubicBezTo>
                    <a:pt x="3611" y="36"/>
                    <a:pt x="3296" y="103"/>
                    <a:pt x="3001" y="243"/>
                  </a:cubicBezTo>
                  <a:lnTo>
                    <a:pt x="2215" y="434"/>
                  </a:lnTo>
                  <a:lnTo>
                    <a:pt x="2191" y="267"/>
                  </a:lnTo>
                  <a:cubicBezTo>
                    <a:pt x="2191" y="172"/>
                    <a:pt x="2096" y="124"/>
                    <a:pt x="2024" y="124"/>
                  </a:cubicBezTo>
                  <a:lnTo>
                    <a:pt x="1453" y="219"/>
                  </a:lnTo>
                  <a:lnTo>
                    <a:pt x="1453" y="124"/>
                  </a:lnTo>
                  <a:cubicBezTo>
                    <a:pt x="1453" y="62"/>
                    <a:pt x="1381" y="0"/>
                    <a:pt x="13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1" name="Google Shape;1261;p60"/>
          <p:cNvGrpSpPr/>
          <p:nvPr/>
        </p:nvGrpSpPr>
        <p:grpSpPr>
          <a:xfrm>
            <a:off x="7127239" y="2139273"/>
            <a:ext cx="358245" cy="342264"/>
            <a:chOff x="7127239" y="2139273"/>
            <a:chExt cx="358245" cy="342264"/>
          </a:xfrm>
        </p:grpSpPr>
        <p:sp>
          <p:nvSpPr>
            <p:cNvPr id="1262" name="Google Shape;1262;p60"/>
            <p:cNvSpPr/>
            <p:nvPr/>
          </p:nvSpPr>
          <p:spPr>
            <a:xfrm>
              <a:off x="7395101" y="2253932"/>
              <a:ext cx="54391" cy="42909"/>
            </a:xfrm>
            <a:custGeom>
              <a:rect b="b" l="l" r="r" t="t"/>
              <a:pathLst>
                <a:path extrusionOk="0" h="1278" w="1620">
                  <a:moveTo>
                    <a:pt x="867" y="338"/>
                  </a:moveTo>
                  <a:cubicBezTo>
                    <a:pt x="911" y="338"/>
                    <a:pt x="956" y="355"/>
                    <a:pt x="1001" y="396"/>
                  </a:cubicBezTo>
                  <a:cubicBezTo>
                    <a:pt x="1191" y="611"/>
                    <a:pt x="1048" y="968"/>
                    <a:pt x="762" y="968"/>
                  </a:cubicBezTo>
                  <a:cubicBezTo>
                    <a:pt x="395" y="968"/>
                    <a:pt x="605" y="338"/>
                    <a:pt x="867" y="338"/>
                  </a:cubicBezTo>
                  <a:close/>
                  <a:moveTo>
                    <a:pt x="765" y="0"/>
                  </a:moveTo>
                  <a:cubicBezTo>
                    <a:pt x="516" y="0"/>
                    <a:pt x="268" y="137"/>
                    <a:pt x="167" y="396"/>
                  </a:cubicBezTo>
                  <a:cubicBezTo>
                    <a:pt x="0" y="825"/>
                    <a:pt x="310" y="1277"/>
                    <a:pt x="762" y="1277"/>
                  </a:cubicBezTo>
                  <a:cubicBezTo>
                    <a:pt x="1334" y="1277"/>
                    <a:pt x="1620" y="587"/>
                    <a:pt x="1215" y="182"/>
                  </a:cubicBezTo>
                  <a:cubicBezTo>
                    <a:pt x="1092" y="59"/>
                    <a:pt x="928" y="0"/>
                    <a:pt x="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60"/>
            <p:cNvSpPr/>
            <p:nvPr/>
          </p:nvSpPr>
          <p:spPr>
            <a:xfrm>
              <a:off x="7392683" y="2308793"/>
              <a:ext cx="49624" cy="42372"/>
            </a:xfrm>
            <a:custGeom>
              <a:rect b="b" l="l" r="r" t="t"/>
              <a:pathLst>
                <a:path extrusionOk="0" h="1262" w="1478">
                  <a:moveTo>
                    <a:pt x="878" y="308"/>
                  </a:moveTo>
                  <a:cubicBezTo>
                    <a:pt x="1296" y="308"/>
                    <a:pt x="1296" y="955"/>
                    <a:pt x="878" y="955"/>
                  </a:cubicBezTo>
                  <a:cubicBezTo>
                    <a:pt x="864" y="955"/>
                    <a:pt x="849" y="955"/>
                    <a:pt x="834" y="953"/>
                  </a:cubicBezTo>
                  <a:cubicBezTo>
                    <a:pt x="453" y="906"/>
                    <a:pt x="453" y="358"/>
                    <a:pt x="834" y="310"/>
                  </a:cubicBezTo>
                  <a:cubicBezTo>
                    <a:pt x="849" y="309"/>
                    <a:pt x="864" y="308"/>
                    <a:pt x="878" y="308"/>
                  </a:cubicBezTo>
                  <a:close/>
                  <a:moveTo>
                    <a:pt x="834" y="1"/>
                  </a:moveTo>
                  <a:cubicBezTo>
                    <a:pt x="263" y="1"/>
                    <a:pt x="1" y="667"/>
                    <a:pt x="382" y="1072"/>
                  </a:cubicBezTo>
                  <a:cubicBezTo>
                    <a:pt x="513" y="1203"/>
                    <a:pt x="674" y="1262"/>
                    <a:pt x="832" y="1262"/>
                  </a:cubicBezTo>
                  <a:cubicBezTo>
                    <a:pt x="1162" y="1262"/>
                    <a:pt x="1477" y="1006"/>
                    <a:pt x="1477" y="620"/>
                  </a:cubicBezTo>
                  <a:cubicBezTo>
                    <a:pt x="1477" y="286"/>
                    <a:pt x="1192" y="1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60"/>
            <p:cNvSpPr/>
            <p:nvPr/>
          </p:nvSpPr>
          <p:spPr>
            <a:xfrm>
              <a:off x="7392683" y="2362379"/>
              <a:ext cx="49624" cy="42640"/>
            </a:xfrm>
            <a:custGeom>
              <a:rect b="b" l="l" r="r" t="t"/>
              <a:pathLst>
                <a:path extrusionOk="0" h="1270" w="1478">
                  <a:moveTo>
                    <a:pt x="827" y="318"/>
                  </a:moveTo>
                  <a:cubicBezTo>
                    <a:pt x="987" y="318"/>
                    <a:pt x="1144" y="447"/>
                    <a:pt x="1144" y="643"/>
                  </a:cubicBezTo>
                  <a:cubicBezTo>
                    <a:pt x="1144" y="810"/>
                    <a:pt x="1001" y="953"/>
                    <a:pt x="834" y="953"/>
                  </a:cubicBezTo>
                  <a:cubicBezTo>
                    <a:pt x="549" y="953"/>
                    <a:pt x="406" y="619"/>
                    <a:pt x="620" y="405"/>
                  </a:cubicBezTo>
                  <a:cubicBezTo>
                    <a:pt x="680" y="345"/>
                    <a:pt x="754" y="318"/>
                    <a:pt x="827" y="318"/>
                  </a:cubicBezTo>
                  <a:close/>
                  <a:moveTo>
                    <a:pt x="834" y="0"/>
                  </a:moveTo>
                  <a:cubicBezTo>
                    <a:pt x="263" y="0"/>
                    <a:pt x="1" y="691"/>
                    <a:pt x="382" y="1096"/>
                  </a:cubicBezTo>
                  <a:cubicBezTo>
                    <a:pt x="510" y="1216"/>
                    <a:pt x="666" y="1270"/>
                    <a:pt x="821" y="1270"/>
                  </a:cubicBezTo>
                  <a:cubicBezTo>
                    <a:pt x="1154" y="1270"/>
                    <a:pt x="1477" y="1018"/>
                    <a:pt x="1477" y="643"/>
                  </a:cubicBezTo>
                  <a:cubicBezTo>
                    <a:pt x="1454" y="286"/>
                    <a:pt x="1192" y="0"/>
                    <a:pt x="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60"/>
            <p:cNvSpPr/>
            <p:nvPr/>
          </p:nvSpPr>
          <p:spPr>
            <a:xfrm>
              <a:off x="7171222" y="2253630"/>
              <a:ext cx="195104" cy="140746"/>
            </a:xfrm>
            <a:custGeom>
              <a:rect b="b" l="l" r="r" t="t"/>
              <a:pathLst>
                <a:path extrusionOk="0" h="4192" w="5811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025"/>
                  </a:lnTo>
                  <a:cubicBezTo>
                    <a:pt x="0" y="4120"/>
                    <a:pt x="72" y="4192"/>
                    <a:pt x="167" y="4192"/>
                  </a:cubicBezTo>
                  <a:lnTo>
                    <a:pt x="5668" y="4192"/>
                  </a:lnTo>
                  <a:cubicBezTo>
                    <a:pt x="5740" y="4192"/>
                    <a:pt x="5811" y="4120"/>
                    <a:pt x="5811" y="4049"/>
                  </a:cubicBezTo>
                  <a:lnTo>
                    <a:pt x="5811" y="3430"/>
                  </a:lnTo>
                  <a:cubicBezTo>
                    <a:pt x="5811" y="3358"/>
                    <a:pt x="5763" y="3287"/>
                    <a:pt x="5692" y="3263"/>
                  </a:cubicBezTo>
                  <a:cubicBezTo>
                    <a:pt x="5597" y="3263"/>
                    <a:pt x="5501" y="3334"/>
                    <a:pt x="5501" y="3430"/>
                  </a:cubicBezTo>
                  <a:lnTo>
                    <a:pt x="5501" y="3906"/>
                  </a:lnTo>
                  <a:lnTo>
                    <a:pt x="310" y="3906"/>
                  </a:lnTo>
                  <a:lnTo>
                    <a:pt x="310" y="334"/>
                  </a:lnTo>
                  <a:lnTo>
                    <a:pt x="5501" y="334"/>
                  </a:lnTo>
                  <a:lnTo>
                    <a:pt x="5501" y="2739"/>
                  </a:lnTo>
                  <a:cubicBezTo>
                    <a:pt x="5501" y="2810"/>
                    <a:pt x="5573" y="2882"/>
                    <a:pt x="5644" y="2906"/>
                  </a:cubicBezTo>
                  <a:cubicBezTo>
                    <a:pt x="5740" y="2906"/>
                    <a:pt x="5811" y="2834"/>
                    <a:pt x="5811" y="2739"/>
                  </a:cubicBezTo>
                  <a:lnTo>
                    <a:pt x="5811" y="167"/>
                  </a:lnTo>
                  <a:cubicBezTo>
                    <a:pt x="5811" y="72"/>
                    <a:pt x="5740" y="0"/>
                    <a:pt x="56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60"/>
            <p:cNvSpPr/>
            <p:nvPr/>
          </p:nvSpPr>
          <p:spPr>
            <a:xfrm>
              <a:off x="7192811" y="2276024"/>
              <a:ext cx="151927" cy="96763"/>
            </a:xfrm>
            <a:custGeom>
              <a:rect b="b" l="l" r="r" t="t"/>
              <a:pathLst>
                <a:path extrusionOk="0" h="2882" w="4525">
                  <a:moveTo>
                    <a:pt x="334" y="286"/>
                  </a:moveTo>
                  <a:lnTo>
                    <a:pt x="1143" y="310"/>
                  </a:lnTo>
                  <a:lnTo>
                    <a:pt x="619" y="1453"/>
                  </a:lnTo>
                  <a:lnTo>
                    <a:pt x="334" y="1453"/>
                  </a:lnTo>
                  <a:lnTo>
                    <a:pt x="334" y="286"/>
                  </a:lnTo>
                  <a:close/>
                  <a:moveTo>
                    <a:pt x="4192" y="310"/>
                  </a:moveTo>
                  <a:lnTo>
                    <a:pt x="4192" y="1453"/>
                  </a:lnTo>
                  <a:lnTo>
                    <a:pt x="3715" y="1453"/>
                  </a:lnTo>
                  <a:cubicBezTo>
                    <a:pt x="3668" y="1453"/>
                    <a:pt x="3596" y="1500"/>
                    <a:pt x="3572" y="1548"/>
                  </a:cubicBezTo>
                  <a:lnTo>
                    <a:pt x="3358" y="1905"/>
                  </a:lnTo>
                  <a:lnTo>
                    <a:pt x="2882" y="738"/>
                  </a:lnTo>
                  <a:cubicBezTo>
                    <a:pt x="2858" y="667"/>
                    <a:pt x="2798" y="631"/>
                    <a:pt x="2739" y="631"/>
                  </a:cubicBezTo>
                  <a:cubicBezTo>
                    <a:pt x="2679" y="631"/>
                    <a:pt x="2620" y="667"/>
                    <a:pt x="2596" y="738"/>
                  </a:cubicBezTo>
                  <a:lnTo>
                    <a:pt x="2024" y="2239"/>
                  </a:lnTo>
                  <a:lnTo>
                    <a:pt x="1548" y="310"/>
                  </a:lnTo>
                  <a:close/>
                  <a:moveTo>
                    <a:pt x="1334" y="643"/>
                  </a:moveTo>
                  <a:lnTo>
                    <a:pt x="1810" y="2596"/>
                  </a:lnTo>
                  <a:lnTo>
                    <a:pt x="334" y="2596"/>
                  </a:lnTo>
                  <a:lnTo>
                    <a:pt x="334" y="1786"/>
                  </a:lnTo>
                  <a:lnTo>
                    <a:pt x="738" y="1786"/>
                  </a:lnTo>
                  <a:cubicBezTo>
                    <a:pt x="786" y="1762"/>
                    <a:pt x="834" y="1739"/>
                    <a:pt x="881" y="1691"/>
                  </a:cubicBezTo>
                  <a:lnTo>
                    <a:pt x="1334" y="643"/>
                  </a:lnTo>
                  <a:close/>
                  <a:moveTo>
                    <a:pt x="2739" y="1215"/>
                  </a:moveTo>
                  <a:lnTo>
                    <a:pt x="3168" y="2310"/>
                  </a:lnTo>
                  <a:cubicBezTo>
                    <a:pt x="3194" y="2376"/>
                    <a:pt x="3256" y="2412"/>
                    <a:pt x="3318" y="2412"/>
                  </a:cubicBezTo>
                  <a:cubicBezTo>
                    <a:pt x="3370" y="2412"/>
                    <a:pt x="3421" y="2388"/>
                    <a:pt x="3453" y="2334"/>
                  </a:cubicBezTo>
                  <a:lnTo>
                    <a:pt x="3787" y="1739"/>
                  </a:lnTo>
                  <a:lnTo>
                    <a:pt x="4192" y="1739"/>
                  </a:lnTo>
                  <a:lnTo>
                    <a:pt x="4192" y="2572"/>
                  </a:lnTo>
                  <a:lnTo>
                    <a:pt x="2215" y="2596"/>
                  </a:lnTo>
                  <a:lnTo>
                    <a:pt x="2739" y="1215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43"/>
                  </a:cubicBezTo>
                  <a:lnTo>
                    <a:pt x="0" y="2739"/>
                  </a:lnTo>
                  <a:cubicBezTo>
                    <a:pt x="0" y="2810"/>
                    <a:pt x="72" y="2882"/>
                    <a:pt x="167" y="2882"/>
                  </a:cubicBezTo>
                  <a:lnTo>
                    <a:pt x="4382" y="2882"/>
                  </a:lnTo>
                  <a:cubicBezTo>
                    <a:pt x="4454" y="2882"/>
                    <a:pt x="4525" y="2834"/>
                    <a:pt x="4525" y="2739"/>
                  </a:cubicBezTo>
                  <a:lnTo>
                    <a:pt x="4525" y="143"/>
                  </a:lnTo>
                  <a:cubicBezTo>
                    <a:pt x="4525" y="72"/>
                    <a:pt x="4454" y="0"/>
                    <a:pt x="4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60"/>
            <p:cNvSpPr/>
            <p:nvPr/>
          </p:nvSpPr>
          <p:spPr>
            <a:xfrm>
              <a:off x="7284740" y="2406329"/>
              <a:ext cx="37638" cy="32165"/>
            </a:xfrm>
            <a:custGeom>
              <a:rect b="b" l="l" r="r" t="t"/>
              <a:pathLst>
                <a:path extrusionOk="0" h="958" w="1121">
                  <a:moveTo>
                    <a:pt x="755" y="392"/>
                  </a:moveTo>
                  <a:cubicBezTo>
                    <a:pt x="787" y="392"/>
                    <a:pt x="811" y="416"/>
                    <a:pt x="811" y="477"/>
                  </a:cubicBezTo>
                  <a:cubicBezTo>
                    <a:pt x="811" y="572"/>
                    <a:pt x="739" y="644"/>
                    <a:pt x="644" y="644"/>
                  </a:cubicBezTo>
                  <a:cubicBezTo>
                    <a:pt x="443" y="644"/>
                    <a:pt x="648" y="392"/>
                    <a:pt x="755" y="392"/>
                  </a:cubicBezTo>
                  <a:close/>
                  <a:moveTo>
                    <a:pt x="644" y="1"/>
                  </a:moveTo>
                  <a:cubicBezTo>
                    <a:pt x="215" y="1"/>
                    <a:pt x="1" y="525"/>
                    <a:pt x="311" y="811"/>
                  </a:cubicBezTo>
                  <a:cubicBezTo>
                    <a:pt x="412" y="912"/>
                    <a:pt x="533" y="957"/>
                    <a:pt x="651" y="957"/>
                  </a:cubicBezTo>
                  <a:cubicBezTo>
                    <a:pt x="894" y="957"/>
                    <a:pt x="1120" y="766"/>
                    <a:pt x="1120" y="477"/>
                  </a:cubicBezTo>
                  <a:cubicBezTo>
                    <a:pt x="1120" y="215"/>
                    <a:pt x="906" y="1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60"/>
            <p:cNvSpPr/>
            <p:nvPr/>
          </p:nvSpPr>
          <p:spPr>
            <a:xfrm>
              <a:off x="7327917" y="2406329"/>
              <a:ext cx="38410" cy="32165"/>
            </a:xfrm>
            <a:custGeom>
              <a:rect b="b" l="l" r="r" t="t"/>
              <a:pathLst>
                <a:path extrusionOk="0" h="958" w="1144">
                  <a:moveTo>
                    <a:pt x="778" y="392"/>
                  </a:moveTo>
                  <a:cubicBezTo>
                    <a:pt x="811" y="392"/>
                    <a:pt x="834" y="416"/>
                    <a:pt x="834" y="477"/>
                  </a:cubicBezTo>
                  <a:cubicBezTo>
                    <a:pt x="834" y="572"/>
                    <a:pt x="739" y="644"/>
                    <a:pt x="668" y="644"/>
                  </a:cubicBezTo>
                  <a:cubicBezTo>
                    <a:pt x="467" y="644"/>
                    <a:pt x="672" y="392"/>
                    <a:pt x="778" y="392"/>
                  </a:cubicBezTo>
                  <a:close/>
                  <a:moveTo>
                    <a:pt x="668" y="1"/>
                  </a:moveTo>
                  <a:cubicBezTo>
                    <a:pt x="239" y="1"/>
                    <a:pt x="1" y="525"/>
                    <a:pt x="310" y="811"/>
                  </a:cubicBezTo>
                  <a:cubicBezTo>
                    <a:pt x="412" y="912"/>
                    <a:pt x="536" y="957"/>
                    <a:pt x="657" y="957"/>
                  </a:cubicBezTo>
                  <a:cubicBezTo>
                    <a:pt x="907" y="957"/>
                    <a:pt x="1144" y="766"/>
                    <a:pt x="1144" y="477"/>
                  </a:cubicBezTo>
                  <a:cubicBezTo>
                    <a:pt x="1144" y="215"/>
                    <a:pt x="930" y="1"/>
                    <a:pt x="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60"/>
            <p:cNvSpPr/>
            <p:nvPr/>
          </p:nvSpPr>
          <p:spPr>
            <a:xfrm>
              <a:off x="7170417" y="2407940"/>
              <a:ext cx="11214" cy="10442"/>
            </a:xfrm>
            <a:custGeom>
              <a:rect b="b" l="l" r="r" t="t"/>
              <a:pathLst>
                <a:path extrusionOk="0" h="311" w="334">
                  <a:moveTo>
                    <a:pt x="167" y="1"/>
                  </a:moveTo>
                  <a:cubicBezTo>
                    <a:pt x="72" y="1"/>
                    <a:pt x="24" y="72"/>
                    <a:pt x="24" y="167"/>
                  </a:cubicBezTo>
                  <a:cubicBezTo>
                    <a:pt x="0" y="239"/>
                    <a:pt x="72" y="310"/>
                    <a:pt x="167" y="310"/>
                  </a:cubicBezTo>
                  <a:cubicBezTo>
                    <a:pt x="262" y="310"/>
                    <a:pt x="334" y="239"/>
                    <a:pt x="334" y="167"/>
                  </a:cubicBez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60"/>
            <p:cNvSpPr/>
            <p:nvPr/>
          </p:nvSpPr>
          <p:spPr>
            <a:xfrm>
              <a:off x="7192811" y="2407907"/>
              <a:ext cx="11013" cy="10509"/>
            </a:xfrm>
            <a:custGeom>
              <a:rect b="b" l="l" r="r" t="t"/>
              <a:pathLst>
                <a:path extrusionOk="0" h="313" w="328">
                  <a:moveTo>
                    <a:pt x="161" y="0"/>
                  </a:moveTo>
                  <a:cubicBezTo>
                    <a:pt x="155" y="0"/>
                    <a:pt x="149" y="1"/>
                    <a:pt x="143" y="2"/>
                  </a:cubicBezTo>
                  <a:cubicBezTo>
                    <a:pt x="72" y="2"/>
                    <a:pt x="0" y="73"/>
                    <a:pt x="0" y="168"/>
                  </a:cubicBezTo>
                  <a:cubicBezTo>
                    <a:pt x="0" y="240"/>
                    <a:pt x="72" y="311"/>
                    <a:pt x="143" y="311"/>
                  </a:cubicBezTo>
                  <a:cubicBezTo>
                    <a:pt x="149" y="312"/>
                    <a:pt x="155" y="312"/>
                    <a:pt x="161" y="312"/>
                  </a:cubicBezTo>
                  <a:cubicBezTo>
                    <a:pt x="328" y="312"/>
                    <a:pt x="328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60"/>
            <p:cNvSpPr/>
            <p:nvPr/>
          </p:nvSpPr>
          <p:spPr>
            <a:xfrm>
              <a:off x="7214400" y="2407940"/>
              <a:ext cx="10408" cy="10442"/>
            </a:xfrm>
            <a:custGeom>
              <a:rect b="b" l="l" r="r" t="t"/>
              <a:pathLst>
                <a:path extrusionOk="0" h="311" w="31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39"/>
                    <a:pt x="72" y="310"/>
                    <a:pt x="167" y="310"/>
                  </a:cubicBezTo>
                  <a:cubicBezTo>
                    <a:pt x="238" y="310"/>
                    <a:pt x="310" y="239"/>
                    <a:pt x="310" y="167"/>
                  </a:cubicBezTo>
                  <a:cubicBezTo>
                    <a:pt x="310" y="72"/>
                    <a:pt x="238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60"/>
            <p:cNvSpPr/>
            <p:nvPr/>
          </p:nvSpPr>
          <p:spPr>
            <a:xfrm>
              <a:off x="7127239" y="2139273"/>
              <a:ext cx="358245" cy="342264"/>
            </a:xfrm>
            <a:custGeom>
              <a:rect b="b" l="l" r="r" t="t"/>
              <a:pathLst>
                <a:path extrusionOk="0" h="10194" w="10670">
                  <a:moveTo>
                    <a:pt x="4239" y="311"/>
                  </a:moveTo>
                  <a:lnTo>
                    <a:pt x="4239" y="501"/>
                  </a:lnTo>
                  <a:cubicBezTo>
                    <a:pt x="4239" y="572"/>
                    <a:pt x="4168" y="644"/>
                    <a:pt x="4097" y="644"/>
                  </a:cubicBezTo>
                  <a:lnTo>
                    <a:pt x="2430" y="644"/>
                  </a:lnTo>
                  <a:cubicBezTo>
                    <a:pt x="2334" y="644"/>
                    <a:pt x="2263" y="715"/>
                    <a:pt x="2263" y="811"/>
                  </a:cubicBezTo>
                  <a:lnTo>
                    <a:pt x="2263" y="1287"/>
                  </a:lnTo>
                  <a:lnTo>
                    <a:pt x="1596" y="1287"/>
                  </a:lnTo>
                  <a:lnTo>
                    <a:pt x="1596" y="692"/>
                  </a:lnTo>
                  <a:cubicBezTo>
                    <a:pt x="1596" y="477"/>
                    <a:pt x="1763" y="311"/>
                    <a:pt x="1977" y="311"/>
                  </a:cubicBezTo>
                  <a:close/>
                  <a:moveTo>
                    <a:pt x="8740" y="311"/>
                  </a:moveTo>
                  <a:cubicBezTo>
                    <a:pt x="8907" y="311"/>
                    <a:pt x="9074" y="453"/>
                    <a:pt x="9074" y="644"/>
                  </a:cubicBezTo>
                  <a:lnTo>
                    <a:pt x="9074" y="1287"/>
                  </a:lnTo>
                  <a:lnTo>
                    <a:pt x="8407" y="1287"/>
                  </a:lnTo>
                  <a:lnTo>
                    <a:pt x="8407" y="811"/>
                  </a:lnTo>
                  <a:cubicBezTo>
                    <a:pt x="8407" y="715"/>
                    <a:pt x="8336" y="644"/>
                    <a:pt x="8240" y="644"/>
                  </a:cubicBezTo>
                  <a:lnTo>
                    <a:pt x="6573" y="644"/>
                  </a:lnTo>
                  <a:cubicBezTo>
                    <a:pt x="6502" y="644"/>
                    <a:pt x="6430" y="572"/>
                    <a:pt x="6430" y="501"/>
                  </a:cubicBezTo>
                  <a:lnTo>
                    <a:pt x="6430" y="311"/>
                  </a:lnTo>
                  <a:close/>
                  <a:moveTo>
                    <a:pt x="3906" y="1620"/>
                  </a:moveTo>
                  <a:lnTo>
                    <a:pt x="3906" y="1954"/>
                  </a:lnTo>
                  <a:lnTo>
                    <a:pt x="1953" y="1954"/>
                  </a:lnTo>
                  <a:lnTo>
                    <a:pt x="1953" y="1620"/>
                  </a:lnTo>
                  <a:close/>
                  <a:moveTo>
                    <a:pt x="8740" y="1596"/>
                  </a:moveTo>
                  <a:lnTo>
                    <a:pt x="8740" y="1954"/>
                  </a:lnTo>
                  <a:lnTo>
                    <a:pt x="6788" y="1954"/>
                  </a:lnTo>
                  <a:lnTo>
                    <a:pt x="6788" y="1596"/>
                  </a:lnTo>
                  <a:close/>
                  <a:moveTo>
                    <a:pt x="4239" y="2263"/>
                  </a:moveTo>
                  <a:lnTo>
                    <a:pt x="4239" y="2787"/>
                  </a:lnTo>
                  <a:lnTo>
                    <a:pt x="1620" y="2787"/>
                  </a:lnTo>
                  <a:lnTo>
                    <a:pt x="1620" y="2263"/>
                  </a:lnTo>
                  <a:close/>
                  <a:moveTo>
                    <a:pt x="9074" y="2263"/>
                  </a:moveTo>
                  <a:lnTo>
                    <a:pt x="9074" y="2787"/>
                  </a:lnTo>
                  <a:lnTo>
                    <a:pt x="6430" y="2787"/>
                  </a:lnTo>
                  <a:lnTo>
                    <a:pt x="6430" y="2263"/>
                  </a:lnTo>
                  <a:close/>
                  <a:moveTo>
                    <a:pt x="9979" y="858"/>
                  </a:moveTo>
                  <a:cubicBezTo>
                    <a:pt x="10193" y="858"/>
                    <a:pt x="10360" y="1025"/>
                    <a:pt x="10360" y="1215"/>
                  </a:cubicBezTo>
                  <a:lnTo>
                    <a:pt x="10360" y="5955"/>
                  </a:lnTo>
                  <a:cubicBezTo>
                    <a:pt x="10360" y="6145"/>
                    <a:pt x="10217" y="6312"/>
                    <a:pt x="10026" y="6336"/>
                  </a:cubicBezTo>
                  <a:lnTo>
                    <a:pt x="10026" y="2930"/>
                  </a:lnTo>
                  <a:cubicBezTo>
                    <a:pt x="10026" y="2835"/>
                    <a:pt x="9955" y="2787"/>
                    <a:pt x="9860" y="2787"/>
                  </a:cubicBezTo>
                  <a:lnTo>
                    <a:pt x="9383" y="2787"/>
                  </a:lnTo>
                  <a:lnTo>
                    <a:pt x="9383" y="2120"/>
                  </a:lnTo>
                  <a:cubicBezTo>
                    <a:pt x="9383" y="2025"/>
                    <a:pt x="9312" y="1954"/>
                    <a:pt x="9217" y="1954"/>
                  </a:cubicBezTo>
                  <a:lnTo>
                    <a:pt x="9026" y="1954"/>
                  </a:lnTo>
                  <a:lnTo>
                    <a:pt x="9026" y="1596"/>
                  </a:lnTo>
                  <a:lnTo>
                    <a:pt x="9217" y="1596"/>
                  </a:lnTo>
                  <a:cubicBezTo>
                    <a:pt x="9312" y="1596"/>
                    <a:pt x="9383" y="1525"/>
                    <a:pt x="9383" y="1454"/>
                  </a:cubicBezTo>
                  <a:lnTo>
                    <a:pt x="9383" y="858"/>
                  </a:lnTo>
                  <a:close/>
                  <a:moveTo>
                    <a:pt x="9717" y="3097"/>
                  </a:moveTo>
                  <a:lnTo>
                    <a:pt x="9717" y="9265"/>
                  </a:lnTo>
                  <a:lnTo>
                    <a:pt x="7764" y="9265"/>
                  </a:lnTo>
                  <a:lnTo>
                    <a:pt x="7764" y="3097"/>
                  </a:lnTo>
                  <a:close/>
                  <a:moveTo>
                    <a:pt x="1310" y="834"/>
                  </a:moveTo>
                  <a:lnTo>
                    <a:pt x="1310" y="1454"/>
                  </a:lnTo>
                  <a:cubicBezTo>
                    <a:pt x="1310" y="1525"/>
                    <a:pt x="1382" y="1596"/>
                    <a:pt x="1453" y="1596"/>
                  </a:cubicBezTo>
                  <a:lnTo>
                    <a:pt x="1667" y="1596"/>
                  </a:lnTo>
                  <a:lnTo>
                    <a:pt x="1667" y="1954"/>
                  </a:lnTo>
                  <a:lnTo>
                    <a:pt x="1453" y="1954"/>
                  </a:lnTo>
                  <a:cubicBezTo>
                    <a:pt x="1382" y="1954"/>
                    <a:pt x="1310" y="2025"/>
                    <a:pt x="1310" y="2120"/>
                  </a:cubicBezTo>
                  <a:lnTo>
                    <a:pt x="1310" y="2763"/>
                  </a:lnTo>
                  <a:lnTo>
                    <a:pt x="810" y="2763"/>
                  </a:lnTo>
                  <a:cubicBezTo>
                    <a:pt x="739" y="2763"/>
                    <a:pt x="667" y="2835"/>
                    <a:pt x="667" y="2930"/>
                  </a:cubicBezTo>
                  <a:lnTo>
                    <a:pt x="667" y="4002"/>
                  </a:lnTo>
                  <a:cubicBezTo>
                    <a:pt x="667" y="4073"/>
                    <a:pt x="715" y="4121"/>
                    <a:pt x="763" y="4145"/>
                  </a:cubicBezTo>
                  <a:cubicBezTo>
                    <a:pt x="788" y="4155"/>
                    <a:pt x="812" y="4160"/>
                    <a:pt x="835" y="4160"/>
                  </a:cubicBezTo>
                  <a:cubicBezTo>
                    <a:pt x="919" y="4160"/>
                    <a:pt x="982" y="4095"/>
                    <a:pt x="1001" y="4002"/>
                  </a:cubicBezTo>
                  <a:lnTo>
                    <a:pt x="1001" y="3073"/>
                  </a:lnTo>
                  <a:lnTo>
                    <a:pt x="7478" y="3073"/>
                  </a:lnTo>
                  <a:lnTo>
                    <a:pt x="7478" y="9241"/>
                  </a:lnTo>
                  <a:lnTo>
                    <a:pt x="4359" y="9241"/>
                  </a:lnTo>
                  <a:cubicBezTo>
                    <a:pt x="4263" y="9241"/>
                    <a:pt x="4192" y="9289"/>
                    <a:pt x="4192" y="9360"/>
                  </a:cubicBezTo>
                  <a:cubicBezTo>
                    <a:pt x="4168" y="9455"/>
                    <a:pt x="4239" y="9550"/>
                    <a:pt x="4335" y="9550"/>
                  </a:cubicBezTo>
                  <a:lnTo>
                    <a:pt x="9407" y="9550"/>
                  </a:lnTo>
                  <a:lnTo>
                    <a:pt x="9407" y="9884"/>
                  </a:lnTo>
                  <a:lnTo>
                    <a:pt x="1286" y="9884"/>
                  </a:lnTo>
                  <a:lnTo>
                    <a:pt x="1286" y="9550"/>
                  </a:lnTo>
                  <a:lnTo>
                    <a:pt x="3644" y="9550"/>
                  </a:lnTo>
                  <a:cubicBezTo>
                    <a:pt x="3716" y="9550"/>
                    <a:pt x="3787" y="9503"/>
                    <a:pt x="3811" y="9408"/>
                  </a:cubicBezTo>
                  <a:cubicBezTo>
                    <a:pt x="3811" y="9312"/>
                    <a:pt x="3739" y="9241"/>
                    <a:pt x="3644" y="9241"/>
                  </a:cubicBezTo>
                  <a:lnTo>
                    <a:pt x="977" y="9241"/>
                  </a:lnTo>
                  <a:lnTo>
                    <a:pt x="977" y="4669"/>
                  </a:lnTo>
                  <a:cubicBezTo>
                    <a:pt x="977" y="4597"/>
                    <a:pt x="905" y="4526"/>
                    <a:pt x="834" y="4526"/>
                  </a:cubicBezTo>
                  <a:cubicBezTo>
                    <a:pt x="821" y="4523"/>
                    <a:pt x="809" y="4521"/>
                    <a:pt x="798" y="4521"/>
                  </a:cubicBezTo>
                  <a:cubicBezTo>
                    <a:pt x="721" y="4521"/>
                    <a:pt x="667" y="4586"/>
                    <a:pt x="667" y="4669"/>
                  </a:cubicBezTo>
                  <a:lnTo>
                    <a:pt x="667" y="6312"/>
                  </a:lnTo>
                  <a:cubicBezTo>
                    <a:pt x="477" y="6312"/>
                    <a:pt x="334" y="6145"/>
                    <a:pt x="334" y="5955"/>
                  </a:cubicBezTo>
                  <a:lnTo>
                    <a:pt x="334" y="1192"/>
                  </a:lnTo>
                  <a:cubicBezTo>
                    <a:pt x="334" y="1001"/>
                    <a:pt x="501" y="834"/>
                    <a:pt x="691" y="834"/>
                  </a:cubicBezTo>
                  <a:close/>
                  <a:moveTo>
                    <a:pt x="1953" y="1"/>
                  </a:moveTo>
                  <a:cubicBezTo>
                    <a:pt x="1644" y="1"/>
                    <a:pt x="1382" y="215"/>
                    <a:pt x="1310" y="525"/>
                  </a:cubicBezTo>
                  <a:lnTo>
                    <a:pt x="667" y="525"/>
                  </a:lnTo>
                  <a:cubicBezTo>
                    <a:pt x="286" y="525"/>
                    <a:pt x="0" y="834"/>
                    <a:pt x="0" y="1192"/>
                  </a:cubicBezTo>
                  <a:lnTo>
                    <a:pt x="0" y="5955"/>
                  </a:lnTo>
                  <a:cubicBezTo>
                    <a:pt x="0" y="6312"/>
                    <a:pt x="262" y="6621"/>
                    <a:pt x="643" y="6645"/>
                  </a:cubicBezTo>
                  <a:lnTo>
                    <a:pt x="643" y="9384"/>
                  </a:lnTo>
                  <a:cubicBezTo>
                    <a:pt x="643" y="9479"/>
                    <a:pt x="715" y="9550"/>
                    <a:pt x="786" y="9550"/>
                  </a:cubicBezTo>
                  <a:lnTo>
                    <a:pt x="977" y="9550"/>
                  </a:lnTo>
                  <a:lnTo>
                    <a:pt x="977" y="10027"/>
                  </a:lnTo>
                  <a:cubicBezTo>
                    <a:pt x="977" y="10122"/>
                    <a:pt x="1024" y="10193"/>
                    <a:pt x="1120" y="10193"/>
                  </a:cubicBezTo>
                  <a:lnTo>
                    <a:pt x="9550" y="10193"/>
                  </a:lnTo>
                  <a:cubicBezTo>
                    <a:pt x="9645" y="10193"/>
                    <a:pt x="9693" y="10122"/>
                    <a:pt x="9693" y="10027"/>
                  </a:cubicBezTo>
                  <a:lnTo>
                    <a:pt x="9693" y="9550"/>
                  </a:lnTo>
                  <a:lnTo>
                    <a:pt x="9883" y="9550"/>
                  </a:lnTo>
                  <a:cubicBezTo>
                    <a:pt x="9979" y="9550"/>
                    <a:pt x="10026" y="9479"/>
                    <a:pt x="10026" y="9384"/>
                  </a:cubicBezTo>
                  <a:lnTo>
                    <a:pt x="10026" y="6645"/>
                  </a:lnTo>
                  <a:cubicBezTo>
                    <a:pt x="10026" y="6645"/>
                    <a:pt x="10669" y="6312"/>
                    <a:pt x="10669" y="5955"/>
                  </a:cubicBezTo>
                  <a:lnTo>
                    <a:pt x="10669" y="1192"/>
                  </a:lnTo>
                  <a:cubicBezTo>
                    <a:pt x="10669" y="824"/>
                    <a:pt x="10382" y="524"/>
                    <a:pt x="10041" y="524"/>
                  </a:cubicBezTo>
                  <a:cubicBezTo>
                    <a:pt x="10028" y="524"/>
                    <a:pt x="10015" y="524"/>
                    <a:pt x="10003" y="525"/>
                  </a:cubicBezTo>
                  <a:lnTo>
                    <a:pt x="9360" y="525"/>
                  </a:lnTo>
                  <a:cubicBezTo>
                    <a:pt x="9288" y="215"/>
                    <a:pt x="8717" y="1"/>
                    <a:pt x="8717" y="1"/>
                  </a:cubicBezTo>
                  <a:lnTo>
                    <a:pt x="6311" y="1"/>
                  </a:lnTo>
                  <a:cubicBezTo>
                    <a:pt x="6216" y="1"/>
                    <a:pt x="6145" y="72"/>
                    <a:pt x="6145" y="168"/>
                  </a:cubicBezTo>
                  <a:lnTo>
                    <a:pt x="6145" y="501"/>
                  </a:lnTo>
                  <a:cubicBezTo>
                    <a:pt x="6145" y="763"/>
                    <a:pt x="6359" y="953"/>
                    <a:pt x="6621" y="953"/>
                  </a:cubicBezTo>
                  <a:lnTo>
                    <a:pt x="8121" y="953"/>
                  </a:lnTo>
                  <a:lnTo>
                    <a:pt x="8121" y="1287"/>
                  </a:lnTo>
                  <a:lnTo>
                    <a:pt x="6287" y="1287"/>
                  </a:lnTo>
                  <a:cubicBezTo>
                    <a:pt x="6216" y="1287"/>
                    <a:pt x="6145" y="1335"/>
                    <a:pt x="6145" y="1406"/>
                  </a:cubicBezTo>
                  <a:cubicBezTo>
                    <a:pt x="6121" y="1501"/>
                    <a:pt x="6192" y="1596"/>
                    <a:pt x="6287" y="1596"/>
                  </a:cubicBezTo>
                  <a:lnTo>
                    <a:pt x="6478" y="1596"/>
                  </a:lnTo>
                  <a:lnTo>
                    <a:pt x="6478" y="1954"/>
                  </a:lnTo>
                  <a:lnTo>
                    <a:pt x="6287" y="1954"/>
                  </a:lnTo>
                  <a:cubicBezTo>
                    <a:pt x="6192" y="1954"/>
                    <a:pt x="6121" y="2025"/>
                    <a:pt x="6121" y="2120"/>
                  </a:cubicBezTo>
                  <a:lnTo>
                    <a:pt x="6121" y="2763"/>
                  </a:lnTo>
                  <a:lnTo>
                    <a:pt x="4573" y="2763"/>
                  </a:lnTo>
                  <a:lnTo>
                    <a:pt x="4573" y="2120"/>
                  </a:lnTo>
                  <a:cubicBezTo>
                    <a:pt x="4573" y="2025"/>
                    <a:pt x="4501" y="1954"/>
                    <a:pt x="4406" y="1954"/>
                  </a:cubicBezTo>
                  <a:lnTo>
                    <a:pt x="4216" y="1954"/>
                  </a:lnTo>
                  <a:lnTo>
                    <a:pt x="4216" y="1596"/>
                  </a:lnTo>
                  <a:lnTo>
                    <a:pt x="4406" y="1596"/>
                  </a:lnTo>
                  <a:cubicBezTo>
                    <a:pt x="4412" y="1597"/>
                    <a:pt x="4417" y="1598"/>
                    <a:pt x="4422" y="1598"/>
                  </a:cubicBezTo>
                  <a:cubicBezTo>
                    <a:pt x="4568" y="1598"/>
                    <a:pt x="4568" y="1286"/>
                    <a:pt x="4422" y="1286"/>
                  </a:cubicBezTo>
                  <a:cubicBezTo>
                    <a:pt x="4417" y="1286"/>
                    <a:pt x="4412" y="1286"/>
                    <a:pt x="4406" y="1287"/>
                  </a:cubicBezTo>
                  <a:lnTo>
                    <a:pt x="2572" y="1287"/>
                  </a:lnTo>
                  <a:lnTo>
                    <a:pt x="2572" y="953"/>
                  </a:lnTo>
                  <a:lnTo>
                    <a:pt x="4073" y="953"/>
                  </a:lnTo>
                  <a:cubicBezTo>
                    <a:pt x="4335" y="953"/>
                    <a:pt x="4525" y="739"/>
                    <a:pt x="4525" y="501"/>
                  </a:cubicBezTo>
                  <a:lnTo>
                    <a:pt x="4525" y="168"/>
                  </a:lnTo>
                  <a:cubicBezTo>
                    <a:pt x="4525" y="72"/>
                    <a:pt x="4478" y="1"/>
                    <a:pt x="43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3" name="Google Shape;1273;p60"/>
          <p:cNvGrpSpPr/>
          <p:nvPr/>
        </p:nvGrpSpPr>
        <p:grpSpPr>
          <a:xfrm>
            <a:off x="7904433" y="2196049"/>
            <a:ext cx="358245" cy="228713"/>
            <a:chOff x="7904433" y="2196049"/>
            <a:chExt cx="358245" cy="228713"/>
          </a:xfrm>
        </p:grpSpPr>
        <p:sp>
          <p:nvSpPr>
            <p:cNvPr id="1274" name="Google Shape;1274;p60"/>
            <p:cNvSpPr/>
            <p:nvPr/>
          </p:nvSpPr>
          <p:spPr>
            <a:xfrm>
              <a:off x="7904433" y="2196049"/>
              <a:ext cx="358245" cy="228713"/>
            </a:xfrm>
            <a:custGeom>
              <a:rect b="b" l="l" r="r" t="t"/>
              <a:pathLst>
                <a:path extrusionOk="0" h="6812" w="10670">
                  <a:moveTo>
                    <a:pt x="3882" y="977"/>
                  </a:moveTo>
                  <a:lnTo>
                    <a:pt x="3882" y="1311"/>
                  </a:lnTo>
                  <a:lnTo>
                    <a:pt x="3215" y="1311"/>
                  </a:lnTo>
                  <a:cubicBezTo>
                    <a:pt x="3120" y="1311"/>
                    <a:pt x="3072" y="1358"/>
                    <a:pt x="3048" y="1430"/>
                  </a:cubicBezTo>
                  <a:cubicBezTo>
                    <a:pt x="3048" y="1525"/>
                    <a:pt x="3120" y="1620"/>
                    <a:pt x="3215" y="1620"/>
                  </a:cubicBezTo>
                  <a:lnTo>
                    <a:pt x="3882" y="1620"/>
                  </a:lnTo>
                  <a:lnTo>
                    <a:pt x="3882" y="3406"/>
                  </a:lnTo>
                  <a:lnTo>
                    <a:pt x="3715" y="3406"/>
                  </a:lnTo>
                  <a:lnTo>
                    <a:pt x="3120" y="2215"/>
                  </a:lnTo>
                  <a:cubicBezTo>
                    <a:pt x="3097" y="2147"/>
                    <a:pt x="3036" y="2111"/>
                    <a:pt x="2975" y="2111"/>
                  </a:cubicBezTo>
                  <a:cubicBezTo>
                    <a:pt x="2910" y="2111"/>
                    <a:pt x="2846" y="2153"/>
                    <a:pt x="2834" y="2239"/>
                  </a:cubicBezTo>
                  <a:lnTo>
                    <a:pt x="2286" y="4097"/>
                  </a:lnTo>
                  <a:lnTo>
                    <a:pt x="1739" y="2858"/>
                  </a:lnTo>
                  <a:cubicBezTo>
                    <a:pt x="1715" y="2787"/>
                    <a:pt x="1649" y="2751"/>
                    <a:pt x="1584" y="2751"/>
                  </a:cubicBezTo>
                  <a:cubicBezTo>
                    <a:pt x="1518" y="2751"/>
                    <a:pt x="1453" y="2787"/>
                    <a:pt x="1429" y="2858"/>
                  </a:cubicBezTo>
                  <a:lnTo>
                    <a:pt x="953" y="3787"/>
                  </a:lnTo>
                  <a:lnTo>
                    <a:pt x="738" y="3501"/>
                  </a:lnTo>
                  <a:cubicBezTo>
                    <a:pt x="721" y="3467"/>
                    <a:pt x="691" y="3444"/>
                    <a:pt x="657" y="3444"/>
                  </a:cubicBezTo>
                  <a:cubicBezTo>
                    <a:pt x="645" y="3444"/>
                    <a:pt x="632" y="3447"/>
                    <a:pt x="619" y="3454"/>
                  </a:cubicBezTo>
                  <a:lnTo>
                    <a:pt x="310" y="3454"/>
                  </a:lnTo>
                  <a:lnTo>
                    <a:pt x="310" y="1954"/>
                  </a:lnTo>
                  <a:cubicBezTo>
                    <a:pt x="310" y="1798"/>
                    <a:pt x="435" y="1642"/>
                    <a:pt x="607" y="1642"/>
                  </a:cubicBezTo>
                  <a:cubicBezTo>
                    <a:pt x="619" y="1642"/>
                    <a:pt x="631" y="1642"/>
                    <a:pt x="643" y="1644"/>
                  </a:cubicBezTo>
                  <a:lnTo>
                    <a:pt x="643" y="1620"/>
                  </a:lnTo>
                  <a:lnTo>
                    <a:pt x="2524" y="1620"/>
                  </a:lnTo>
                  <a:cubicBezTo>
                    <a:pt x="2596" y="1620"/>
                    <a:pt x="2667" y="1549"/>
                    <a:pt x="2691" y="1477"/>
                  </a:cubicBezTo>
                  <a:cubicBezTo>
                    <a:pt x="2691" y="1382"/>
                    <a:pt x="2620" y="1311"/>
                    <a:pt x="2524" y="1311"/>
                  </a:cubicBezTo>
                  <a:lnTo>
                    <a:pt x="2001" y="1311"/>
                  </a:lnTo>
                  <a:lnTo>
                    <a:pt x="2001" y="977"/>
                  </a:lnTo>
                  <a:close/>
                  <a:moveTo>
                    <a:pt x="3025" y="2716"/>
                  </a:moveTo>
                  <a:lnTo>
                    <a:pt x="3501" y="3644"/>
                  </a:lnTo>
                  <a:cubicBezTo>
                    <a:pt x="3525" y="3692"/>
                    <a:pt x="3572" y="3740"/>
                    <a:pt x="3620" y="3740"/>
                  </a:cubicBezTo>
                  <a:lnTo>
                    <a:pt x="3882" y="3740"/>
                  </a:lnTo>
                  <a:lnTo>
                    <a:pt x="3882" y="5192"/>
                  </a:lnTo>
                  <a:lnTo>
                    <a:pt x="643" y="5192"/>
                  </a:lnTo>
                  <a:cubicBezTo>
                    <a:pt x="524" y="5192"/>
                    <a:pt x="405" y="5216"/>
                    <a:pt x="334" y="5288"/>
                  </a:cubicBezTo>
                  <a:lnTo>
                    <a:pt x="334" y="3716"/>
                  </a:lnTo>
                  <a:lnTo>
                    <a:pt x="548" y="3716"/>
                  </a:lnTo>
                  <a:lnTo>
                    <a:pt x="881" y="4168"/>
                  </a:lnTo>
                  <a:cubicBezTo>
                    <a:pt x="913" y="4210"/>
                    <a:pt x="958" y="4229"/>
                    <a:pt x="1002" y="4229"/>
                  </a:cubicBezTo>
                  <a:cubicBezTo>
                    <a:pt x="1060" y="4229"/>
                    <a:pt x="1116" y="4198"/>
                    <a:pt x="1143" y="4144"/>
                  </a:cubicBezTo>
                  <a:lnTo>
                    <a:pt x="1596" y="3287"/>
                  </a:lnTo>
                  <a:lnTo>
                    <a:pt x="2191" y="4621"/>
                  </a:lnTo>
                  <a:cubicBezTo>
                    <a:pt x="2213" y="4686"/>
                    <a:pt x="2270" y="4717"/>
                    <a:pt x="2327" y="4717"/>
                  </a:cubicBezTo>
                  <a:cubicBezTo>
                    <a:pt x="2395" y="4717"/>
                    <a:pt x="2464" y="4674"/>
                    <a:pt x="2477" y="4597"/>
                  </a:cubicBezTo>
                  <a:lnTo>
                    <a:pt x="3025" y="2716"/>
                  </a:lnTo>
                  <a:close/>
                  <a:moveTo>
                    <a:pt x="3882" y="5502"/>
                  </a:moveTo>
                  <a:lnTo>
                    <a:pt x="3882" y="5835"/>
                  </a:lnTo>
                  <a:lnTo>
                    <a:pt x="2024" y="5835"/>
                  </a:lnTo>
                  <a:lnTo>
                    <a:pt x="2024" y="5502"/>
                  </a:lnTo>
                  <a:close/>
                  <a:moveTo>
                    <a:pt x="4525" y="1001"/>
                  </a:moveTo>
                  <a:lnTo>
                    <a:pt x="4525" y="5859"/>
                  </a:lnTo>
                  <a:lnTo>
                    <a:pt x="4191" y="5859"/>
                  </a:lnTo>
                  <a:lnTo>
                    <a:pt x="4191" y="1001"/>
                  </a:lnTo>
                  <a:close/>
                  <a:moveTo>
                    <a:pt x="977" y="5526"/>
                  </a:moveTo>
                  <a:lnTo>
                    <a:pt x="977" y="6169"/>
                  </a:lnTo>
                  <a:lnTo>
                    <a:pt x="619" y="6169"/>
                  </a:lnTo>
                  <a:cubicBezTo>
                    <a:pt x="453" y="6169"/>
                    <a:pt x="310" y="6026"/>
                    <a:pt x="310" y="5859"/>
                  </a:cubicBezTo>
                  <a:cubicBezTo>
                    <a:pt x="310" y="5669"/>
                    <a:pt x="453" y="5526"/>
                    <a:pt x="643" y="5526"/>
                  </a:cubicBezTo>
                  <a:close/>
                  <a:moveTo>
                    <a:pt x="2001" y="1"/>
                  </a:moveTo>
                  <a:cubicBezTo>
                    <a:pt x="1834" y="1"/>
                    <a:pt x="1715" y="144"/>
                    <a:pt x="1715" y="310"/>
                  </a:cubicBezTo>
                  <a:lnTo>
                    <a:pt x="1715" y="1311"/>
                  </a:lnTo>
                  <a:lnTo>
                    <a:pt x="643" y="1311"/>
                  </a:lnTo>
                  <a:cubicBezTo>
                    <a:pt x="286" y="1311"/>
                    <a:pt x="0" y="1572"/>
                    <a:pt x="0" y="1930"/>
                  </a:cubicBezTo>
                  <a:lnTo>
                    <a:pt x="0" y="5859"/>
                  </a:lnTo>
                  <a:cubicBezTo>
                    <a:pt x="0" y="6216"/>
                    <a:pt x="286" y="6502"/>
                    <a:pt x="643" y="6502"/>
                  </a:cubicBezTo>
                  <a:lnTo>
                    <a:pt x="977" y="6502"/>
                  </a:lnTo>
                  <a:cubicBezTo>
                    <a:pt x="1143" y="6502"/>
                    <a:pt x="1286" y="6359"/>
                    <a:pt x="1286" y="6192"/>
                  </a:cubicBezTo>
                  <a:lnTo>
                    <a:pt x="1286" y="5526"/>
                  </a:lnTo>
                  <a:lnTo>
                    <a:pt x="1691" y="5526"/>
                  </a:lnTo>
                  <a:lnTo>
                    <a:pt x="1691" y="6502"/>
                  </a:lnTo>
                  <a:cubicBezTo>
                    <a:pt x="1691" y="6669"/>
                    <a:pt x="1834" y="6812"/>
                    <a:pt x="2001" y="6812"/>
                  </a:cubicBezTo>
                  <a:lnTo>
                    <a:pt x="10359" y="6812"/>
                  </a:lnTo>
                  <a:cubicBezTo>
                    <a:pt x="10526" y="6812"/>
                    <a:pt x="10669" y="6669"/>
                    <a:pt x="10669" y="6502"/>
                  </a:cubicBezTo>
                  <a:lnTo>
                    <a:pt x="10669" y="310"/>
                  </a:lnTo>
                  <a:cubicBezTo>
                    <a:pt x="10669" y="144"/>
                    <a:pt x="10526" y="25"/>
                    <a:pt x="10359" y="25"/>
                  </a:cubicBezTo>
                  <a:lnTo>
                    <a:pt x="10359" y="1"/>
                  </a:lnTo>
                  <a:lnTo>
                    <a:pt x="9073" y="1"/>
                  </a:lnTo>
                  <a:cubicBezTo>
                    <a:pt x="9002" y="1"/>
                    <a:pt x="8931" y="72"/>
                    <a:pt x="8907" y="144"/>
                  </a:cubicBezTo>
                  <a:cubicBezTo>
                    <a:pt x="8907" y="229"/>
                    <a:pt x="8964" y="314"/>
                    <a:pt x="9044" y="314"/>
                  </a:cubicBezTo>
                  <a:cubicBezTo>
                    <a:pt x="9054" y="314"/>
                    <a:pt x="9063" y="313"/>
                    <a:pt x="9073" y="310"/>
                  </a:cubicBezTo>
                  <a:lnTo>
                    <a:pt x="10336" y="310"/>
                  </a:lnTo>
                  <a:lnTo>
                    <a:pt x="10336" y="6502"/>
                  </a:lnTo>
                  <a:lnTo>
                    <a:pt x="2001" y="6502"/>
                  </a:lnTo>
                  <a:lnTo>
                    <a:pt x="2001" y="6169"/>
                  </a:lnTo>
                  <a:lnTo>
                    <a:pt x="4692" y="6169"/>
                  </a:lnTo>
                  <a:cubicBezTo>
                    <a:pt x="4763" y="6169"/>
                    <a:pt x="4834" y="6097"/>
                    <a:pt x="4834" y="6002"/>
                  </a:cubicBezTo>
                  <a:lnTo>
                    <a:pt x="4834" y="810"/>
                  </a:lnTo>
                  <a:cubicBezTo>
                    <a:pt x="4834" y="715"/>
                    <a:pt x="4763" y="668"/>
                    <a:pt x="4692" y="668"/>
                  </a:cubicBezTo>
                  <a:lnTo>
                    <a:pt x="2001" y="668"/>
                  </a:lnTo>
                  <a:lnTo>
                    <a:pt x="2001" y="334"/>
                  </a:lnTo>
                  <a:lnTo>
                    <a:pt x="8383" y="334"/>
                  </a:lnTo>
                  <a:cubicBezTo>
                    <a:pt x="8478" y="334"/>
                    <a:pt x="8550" y="263"/>
                    <a:pt x="8550" y="191"/>
                  </a:cubicBezTo>
                  <a:cubicBezTo>
                    <a:pt x="8573" y="96"/>
                    <a:pt x="8478" y="1"/>
                    <a:pt x="8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60"/>
            <p:cNvSpPr/>
            <p:nvPr/>
          </p:nvSpPr>
          <p:spPr>
            <a:xfrm>
              <a:off x="8077915" y="2214448"/>
              <a:ext cx="163174" cy="132923"/>
            </a:xfrm>
            <a:custGeom>
              <a:rect b="b" l="l" r="r" t="t"/>
              <a:pathLst>
                <a:path extrusionOk="0" h="3959" w="4860">
                  <a:moveTo>
                    <a:pt x="4549" y="310"/>
                  </a:moveTo>
                  <a:lnTo>
                    <a:pt x="4549" y="2096"/>
                  </a:lnTo>
                  <a:lnTo>
                    <a:pt x="3883" y="2096"/>
                  </a:lnTo>
                  <a:cubicBezTo>
                    <a:pt x="3835" y="2096"/>
                    <a:pt x="3787" y="2120"/>
                    <a:pt x="3764" y="2168"/>
                  </a:cubicBezTo>
                  <a:lnTo>
                    <a:pt x="3549" y="2453"/>
                  </a:lnTo>
                  <a:lnTo>
                    <a:pt x="3073" y="1548"/>
                  </a:lnTo>
                  <a:cubicBezTo>
                    <a:pt x="3037" y="1489"/>
                    <a:pt x="2978" y="1459"/>
                    <a:pt x="2921" y="1459"/>
                  </a:cubicBezTo>
                  <a:cubicBezTo>
                    <a:pt x="2865" y="1459"/>
                    <a:pt x="2811" y="1489"/>
                    <a:pt x="2787" y="1548"/>
                  </a:cubicBezTo>
                  <a:lnTo>
                    <a:pt x="2216" y="2763"/>
                  </a:lnTo>
                  <a:lnTo>
                    <a:pt x="1692" y="905"/>
                  </a:lnTo>
                  <a:cubicBezTo>
                    <a:pt x="1679" y="828"/>
                    <a:pt x="1610" y="786"/>
                    <a:pt x="1542" y="786"/>
                  </a:cubicBezTo>
                  <a:cubicBezTo>
                    <a:pt x="1485" y="786"/>
                    <a:pt x="1428" y="816"/>
                    <a:pt x="1406" y="882"/>
                  </a:cubicBezTo>
                  <a:lnTo>
                    <a:pt x="811" y="2096"/>
                  </a:lnTo>
                  <a:lnTo>
                    <a:pt x="334" y="2096"/>
                  </a:lnTo>
                  <a:lnTo>
                    <a:pt x="334" y="310"/>
                  </a:lnTo>
                  <a:close/>
                  <a:moveTo>
                    <a:pt x="168" y="0"/>
                  </a:moveTo>
                  <a:cubicBezTo>
                    <a:pt x="72" y="0"/>
                    <a:pt x="1" y="72"/>
                    <a:pt x="25" y="167"/>
                  </a:cubicBezTo>
                  <a:lnTo>
                    <a:pt x="25" y="3811"/>
                  </a:lnTo>
                  <a:cubicBezTo>
                    <a:pt x="25" y="3906"/>
                    <a:pt x="72" y="3954"/>
                    <a:pt x="168" y="3954"/>
                  </a:cubicBezTo>
                  <a:lnTo>
                    <a:pt x="953" y="3954"/>
                  </a:lnTo>
                  <a:cubicBezTo>
                    <a:pt x="963" y="3957"/>
                    <a:pt x="973" y="3958"/>
                    <a:pt x="982" y="3958"/>
                  </a:cubicBezTo>
                  <a:cubicBezTo>
                    <a:pt x="1043" y="3958"/>
                    <a:pt x="1100" y="3896"/>
                    <a:pt x="1120" y="3835"/>
                  </a:cubicBezTo>
                  <a:cubicBezTo>
                    <a:pt x="1120" y="3739"/>
                    <a:pt x="1049" y="3644"/>
                    <a:pt x="953" y="3644"/>
                  </a:cubicBezTo>
                  <a:lnTo>
                    <a:pt x="334" y="3644"/>
                  </a:lnTo>
                  <a:lnTo>
                    <a:pt x="334" y="2430"/>
                  </a:lnTo>
                  <a:lnTo>
                    <a:pt x="906" y="2430"/>
                  </a:lnTo>
                  <a:cubicBezTo>
                    <a:pt x="977" y="2406"/>
                    <a:pt x="1025" y="2382"/>
                    <a:pt x="1049" y="2334"/>
                  </a:cubicBezTo>
                  <a:lnTo>
                    <a:pt x="1525" y="1382"/>
                  </a:lnTo>
                  <a:lnTo>
                    <a:pt x="2049" y="3263"/>
                  </a:lnTo>
                  <a:cubicBezTo>
                    <a:pt x="2075" y="3340"/>
                    <a:pt x="2142" y="3383"/>
                    <a:pt x="2210" y="3383"/>
                  </a:cubicBezTo>
                  <a:cubicBezTo>
                    <a:pt x="2268" y="3383"/>
                    <a:pt x="2326" y="3352"/>
                    <a:pt x="2359" y="3287"/>
                  </a:cubicBezTo>
                  <a:lnTo>
                    <a:pt x="2954" y="1977"/>
                  </a:lnTo>
                  <a:lnTo>
                    <a:pt x="3383" y="2834"/>
                  </a:lnTo>
                  <a:cubicBezTo>
                    <a:pt x="3409" y="2888"/>
                    <a:pt x="3466" y="2919"/>
                    <a:pt x="3523" y="2919"/>
                  </a:cubicBezTo>
                  <a:cubicBezTo>
                    <a:pt x="3568" y="2919"/>
                    <a:pt x="3613" y="2900"/>
                    <a:pt x="3644" y="2858"/>
                  </a:cubicBezTo>
                  <a:lnTo>
                    <a:pt x="3978" y="2430"/>
                  </a:lnTo>
                  <a:lnTo>
                    <a:pt x="4549" y="2430"/>
                  </a:lnTo>
                  <a:lnTo>
                    <a:pt x="4549" y="3644"/>
                  </a:lnTo>
                  <a:lnTo>
                    <a:pt x="1644" y="3644"/>
                  </a:lnTo>
                  <a:cubicBezTo>
                    <a:pt x="1573" y="3644"/>
                    <a:pt x="1501" y="3716"/>
                    <a:pt x="1477" y="3787"/>
                  </a:cubicBezTo>
                  <a:cubicBezTo>
                    <a:pt x="1477" y="3872"/>
                    <a:pt x="1535" y="3957"/>
                    <a:pt x="1615" y="3957"/>
                  </a:cubicBezTo>
                  <a:cubicBezTo>
                    <a:pt x="1624" y="3957"/>
                    <a:pt x="1634" y="3956"/>
                    <a:pt x="1644" y="3954"/>
                  </a:cubicBezTo>
                  <a:lnTo>
                    <a:pt x="4692" y="3954"/>
                  </a:lnTo>
                  <a:cubicBezTo>
                    <a:pt x="4705" y="3957"/>
                    <a:pt x="4717" y="3958"/>
                    <a:pt x="4729" y="3958"/>
                  </a:cubicBezTo>
                  <a:cubicBezTo>
                    <a:pt x="4805" y="3958"/>
                    <a:pt x="4859" y="3893"/>
                    <a:pt x="4859" y="3811"/>
                  </a:cubicBezTo>
                  <a:lnTo>
                    <a:pt x="4859" y="167"/>
                  </a:lnTo>
                  <a:cubicBezTo>
                    <a:pt x="4859" y="72"/>
                    <a:pt x="4788" y="0"/>
                    <a:pt x="4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60"/>
            <p:cNvSpPr/>
            <p:nvPr/>
          </p:nvSpPr>
          <p:spPr>
            <a:xfrm>
              <a:off x="8077915" y="2362379"/>
              <a:ext cx="163174" cy="40156"/>
            </a:xfrm>
            <a:custGeom>
              <a:rect b="b" l="l" r="r" t="t"/>
              <a:pathLst>
                <a:path extrusionOk="0" h="1196" w="4860">
                  <a:moveTo>
                    <a:pt x="1144" y="286"/>
                  </a:moveTo>
                  <a:lnTo>
                    <a:pt x="1144" y="881"/>
                  </a:lnTo>
                  <a:lnTo>
                    <a:pt x="334" y="881"/>
                  </a:lnTo>
                  <a:lnTo>
                    <a:pt x="334" y="286"/>
                  </a:lnTo>
                  <a:close/>
                  <a:moveTo>
                    <a:pt x="2263" y="286"/>
                  </a:moveTo>
                  <a:lnTo>
                    <a:pt x="2263" y="881"/>
                  </a:lnTo>
                  <a:lnTo>
                    <a:pt x="1454" y="881"/>
                  </a:lnTo>
                  <a:lnTo>
                    <a:pt x="1454" y="286"/>
                  </a:lnTo>
                  <a:close/>
                  <a:moveTo>
                    <a:pt x="3406" y="286"/>
                  </a:moveTo>
                  <a:lnTo>
                    <a:pt x="3406" y="881"/>
                  </a:lnTo>
                  <a:lnTo>
                    <a:pt x="2597" y="881"/>
                  </a:lnTo>
                  <a:lnTo>
                    <a:pt x="2597" y="286"/>
                  </a:lnTo>
                  <a:close/>
                  <a:moveTo>
                    <a:pt x="4549" y="286"/>
                  </a:moveTo>
                  <a:lnTo>
                    <a:pt x="4549" y="881"/>
                  </a:lnTo>
                  <a:lnTo>
                    <a:pt x="3716" y="881"/>
                  </a:lnTo>
                  <a:lnTo>
                    <a:pt x="3716" y="286"/>
                  </a:lnTo>
                  <a:close/>
                  <a:moveTo>
                    <a:pt x="168" y="0"/>
                  </a:moveTo>
                  <a:cubicBezTo>
                    <a:pt x="72" y="0"/>
                    <a:pt x="1" y="72"/>
                    <a:pt x="25" y="143"/>
                  </a:cubicBezTo>
                  <a:lnTo>
                    <a:pt x="25" y="1048"/>
                  </a:lnTo>
                  <a:cubicBezTo>
                    <a:pt x="25" y="1143"/>
                    <a:pt x="72" y="1191"/>
                    <a:pt x="168" y="1191"/>
                  </a:cubicBezTo>
                  <a:lnTo>
                    <a:pt x="4692" y="1191"/>
                  </a:lnTo>
                  <a:cubicBezTo>
                    <a:pt x="4705" y="1194"/>
                    <a:pt x="4717" y="1195"/>
                    <a:pt x="4729" y="1195"/>
                  </a:cubicBezTo>
                  <a:cubicBezTo>
                    <a:pt x="4805" y="1195"/>
                    <a:pt x="4859" y="1131"/>
                    <a:pt x="4859" y="1048"/>
                  </a:cubicBezTo>
                  <a:lnTo>
                    <a:pt x="4859" y="143"/>
                  </a:lnTo>
                  <a:cubicBezTo>
                    <a:pt x="4859" y="72"/>
                    <a:pt x="4788" y="0"/>
                    <a:pt x="4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7" name="Google Shape;1277;p60"/>
          <p:cNvGrpSpPr/>
          <p:nvPr/>
        </p:nvGrpSpPr>
        <p:grpSpPr>
          <a:xfrm>
            <a:off x="904180" y="2711761"/>
            <a:ext cx="370232" cy="361468"/>
            <a:chOff x="904180" y="2711761"/>
            <a:chExt cx="370232" cy="361468"/>
          </a:xfrm>
        </p:grpSpPr>
        <p:sp>
          <p:nvSpPr>
            <p:cNvPr id="1278" name="Google Shape;1278;p60"/>
            <p:cNvSpPr/>
            <p:nvPr/>
          </p:nvSpPr>
          <p:spPr>
            <a:xfrm>
              <a:off x="904180" y="2711761"/>
              <a:ext cx="370232" cy="361468"/>
            </a:xfrm>
            <a:custGeom>
              <a:rect b="b" l="l" r="r" t="t"/>
              <a:pathLst>
                <a:path extrusionOk="0" h="10766" w="11027">
                  <a:moveTo>
                    <a:pt x="1286" y="311"/>
                  </a:moveTo>
                  <a:cubicBezTo>
                    <a:pt x="1382" y="311"/>
                    <a:pt x="1453" y="382"/>
                    <a:pt x="1477" y="453"/>
                  </a:cubicBezTo>
                  <a:cubicBezTo>
                    <a:pt x="1477" y="573"/>
                    <a:pt x="1405" y="644"/>
                    <a:pt x="1310" y="644"/>
                  </a:cubicBezTo>
                  <a:lnTo>
                    <a:pt x="1096" y="644"/>
                  </a:lnTo>
                  <a:cubicBezTo>
                    <a:pt x="1001" y="644"/>
                    <a:pt x="929" y="573"/>
                    <a:pt x="905" y="477"/>
                  </a:cubicBezTo>
                  <a:cubicBezTo>
                    <a:pt x="905" y="382"/>
                    <a:pt x="977" y="311"/>
                    <a:pt x="1072" y="311"/>
                  </a:cubicBezTo>
                  <a:close/>
                  <a:moveTo>
                    <a:pt x="4954" y="311"/>
                  </a:moveTo>
                  <a:cubicBezTo>
                    <a:pt x="5049" y="311"/>
                    <a:pt x="5120" y="382"/>
                    <a:pt x="5120" y="477"/>
                  </a:cubicBezTo>
                  <a:cubicBezTo>
                    <a:pt x="5144" y="573"/>
                    <a:pt x="5049" y="644"/>
                    <a:pt x="4954" y="644"/>
                  </a:cubicBezTo>
                  <a:lnTo>
                    <a:pt x="4739" y="644"/>
                  </a:lnTo>
                  <a:cubicBezTo>
                    <a:pt x="4668" y="644"/>
                    <a:pt x="4573" y="573"/>
                    <a:pt x="4573" y="477"/>
                  </a:cubicBezTo>
                  <a:cubicBezTo>
                    <a:pt x="4573" y="382"/>
                    <a:pt x="4644" y="311"/>
                    <a:pt x="4739" y="311"/>
                  </a:cubicBezTo>
                  <a:close/>
                  <a:moveTo>
                    <a:pt x="1667" y="5288"/>
                  </a:moveTo>
                  <a:cubicBezTo>
                    <a:pt x="2084" y="5574"/>
                    <a:pt x="2560" y="5716"/>
                    <a:pt x="3034" y="5716"/>
                  </a:cubicBezTo>
                  <a:cubicBezTo>
                    <a:pt x="3507" y="5716"/>
                    <a:pt x="3977" y="5574"/>
                    <a:pt x="4382" y="5288"/>
                  </a:cubicBezTo>
                  <a:lnTo>
                    <a:pt x="4382" y="5288"/>
                  </a:lnTo>
                  <a:cubicBezTo>
                    <a:pt x="4107" y="5874"/>
                    <a:pt x="3561" y="6166"/>
                    <a:pt x="3016" y="6166"/>
                  </a:cubicBezTo>
                  <a:cubicBezTo>
                    <a:pt x="2477" y="6166"/>
                    <a:pt x="1940" y="5880"/>
                    <a:pt x="1667" y="5312"/>
                  </a:cubicBezTo>
                  <a:lnTo>
                    <a:pt x="1667" y="5288"/>
                  </a:lnTo>
                  <a:close/>
                  <a:moveTo>
                    <a:pt x="1072" y="1"/>
                  </a:moveTo>
                  <a:cubicBezTo>
                    <a:pt x="858" y="1"/>
                    <a:pt x="667" y="144"/>
                    <a:pt x="619" y="334"/>
                  </a:cubicBezTo>
                  <a:cubicBezTo>
                    <a:pt x="238" y="406"/>
                    <a:pt x="0" y="763"/>
                    <a:pt x="72" y="1144"/>
                  </a:cubicBezTo>
                  <a:lnTo>
                    <a:pt x="572" y="3645"/>
                  </a:lnTo>
                  <a:cubicBezTo>
                    <a:pt x="381" y="3740"/>
                    <a:pt x="310" y="3930"/>
                    <a:pt x="334" y="4145"/>
                  </a:cubicBezTo>
                  <a:cubicBezTo>
                    <a:pt x="405" y="4621"/>
                    <a:pt x="524" y="5097"/>
                    <a:pt x="667" y="5550"/>
                  </a:cubicBezTo>
                  <a:cubicBezTo>
                    <a:pt x="687" y="5609"/>
                    <a:pt x="755" y="5651"/>
                    <a:pt x="818" y="5651"/>
                  </a:cubicBezTo>
                  <a:cubicBezTo>
                    <a:pt x="832" y="5651"/>
                    <a:pt x="845" y="5649"/>
                    <a:pt x="858" y="5645"/>
                  </a:cubicBezTo>
                  <a:cubicBezTo>
                    <a:pt x="953" y="5645"/>
                    <a:pt x="1001" y="5526"/>
                    <a:pt x="977" y="5431"/>
                  </a:cubicBezTo>
                  <a:cubicBezTo>
                    <a:pt x="810" y="5002"/>
                    <a:pt x="715" y="4550"/>
                    <a:pt x="643" y="4073"/>
                  </a:cubicBezTo>
                  <a:cubicBezTo>
                    <a:pt x="619" y="3978"/>
                    <a:pt x="715" y="3883"/>
                    <a:pt x="810" y="3883"/>
                  </a:cubicBezTo>
                  <a:cubicBezTo>
                    <a:pt x="905" y="3883"/>
                    <a:pt x="953" y="3930"/>
                    <a:pt x="977" y="4002"/>
                  </a:cubicBezTo>
                  <a:cubicBezTo>
                    <a:pt x="977" y="4002"/>
                    <a:pt x="1251" y="5099"/>
                    <a:pt x="1240" y="5099"/>
                  </a:cubicBezTo>
                  <a:cubicBezTo>
                    <a:pt x="1240" y="5099"/>
                    <a:pt x="1239" y="5098"/>
                    <a:pt x="1239" y="5097"/>
                  </a:cubicBezTo>
                  <a:lnTo>
                    <a:pt x="1239" y="5097"/>
                  </a:lnTo>
                  <a:cubicBezTo>
                    <a:pt x="1477" y="6014"/>
                    <a:pt x="2245" y="6473"/>
                    <a:pt x="3010" y="6473"/>
                  </a:cubicBezTo>
                  <a:cubicBezTo>
                    <a:pt x="3775" y="6473"/>
                    <a:pt x="4537" y="6014"/>
                    <a:pt x="4763" y="5097"/>
                  </a:cubicBezTo>
                  <a:lnTo>
                    <a:pt x="5049" y="4002"/>
                  </a:lnTo>
                  <a:cubicBezTo>
                    <a:pt x="5049" y="3954"/>
                    <a:pt x="5097" y="3883"/>
                    <a:pt x="5168" y="3883"/>
                  </a:cubicBezTo>
                  <a:cubicBezTo>
                    <a:pt x="5180" y="3880"/>
                    <a:pt x="5193" y="3879"/>
                    <a:pt x="5204" y="3879"/>
                  </a:cubicBezTo>
                  <a:cubicBezTo>
                    <a:pt x="5306" y="3879"/>
                    <a:pt x="5380" y="3967"/>
                    <a:pt x="5359" y="4073"/>
                  </a:cubicBezTo>
                  <a:lnTo>
                    <a:pt x="5168" y="5026"/>
                  </a:lnTo>
                  <a:cubicBezTo>
                    <a:pt x="5001" y="5859"/>
                    <a:pt x="4358" y="6526"/>
                    <a:pt x="3525" y="6740"/>
                  </a:cubicBezTo>
                  <a:cubicBezTo>
                    <a:pt x="3334" y="6788"/>
                    <a:pt x="3168" y="6979"/>
                    <a:pt x="3168" y="7193"/>
                  </a:cubicBezTo>
                  <a:lnTo>
                    <a:pt x="3168" y="7455"/>
                  </a:lnTo>
                  <a:lnTo>
                    <a:pt x="2834" y="7455"/>
                  </a:lnTo>
                  <a:lnTo>
                    <a:pt x="2834" y="7193"/>
                  </a:lnTo>
                  <a:cubicBezTo>
                    <a:pt x="2834" y="6979"/>
                    <a:pt x="2691" y="6788"/>
                    <a:pt x="2477" y="6740"/>
                  </a:cubicBezTo>
                  <a:cubicBezTo>
                    <a:pt x="2025" y="6621"/>
                    <a:pt x="1596" y="6359"/>
                    <a:pt x="1286" y="6002"/>
                  </a:cubicBezTo>
                  <a:cubicBezTo>
                    <a:pt x="1260" y="5963"/>
                    <a:pt x="1219" y="5945"/>
                    <a:pt x="1176" y="5945"/>
                  </a:cubicBezTo>
                  <a:cubicBezTo>
                    <a:pt x="1141" y="5945"/>
                    <a:pt x="1104" y="5957"/>
                    <a:pt x="1072" y="5978"/>
                  </a:cubicBezTo>
                  <a:cubicBezTo>
                    <a:pt x="1001" y="6026"/>
                    <a:pt x="1001" y="6121"/>
                    <a:pt x="1048" y="6193"/>
                  </a:cubicBezTo>
                  <a:cubicBezTo>
                    <a:pt x="1405" y="6621"/>
                    <a:pt x="1882" y="6907"/>
                    <a:pt x="2406" y="7050"/>
                  </a:cubicBezTo>
                  <a:cubicBezTo>
                    <a:pt x="2477" y="7050"/>
                    <a:pt x="2525" y="7121"/>
                    <a:pt x="2525" y="7193"/>
                  </a:cubicBezTo>
                  <a:lnTo>
                    <a:pt x="2525" y="8241"/>
                  </a:lnTo>
                  <a:cubicBezTo>
                    <a:pt x="2453" y="9598"/>
                    <a:pt x="3549" y="10741"/>
                    <a:pt x="4930" y="10765"/>
                  </a:cubicBezTo>
                  <a:cubicBezTo>
                    <a:pt x="6287" y="10765"/>
                    <a:pt x="7407" y="9646"/>
                    <a:pt x="7359" y="8265"/>
                  </a:cubicBezTo>
                  <a:lnTo>
                    <a:pt x="7359" y="7288"/>
                  </a:lnTo>
                  <a:cubicBezTo>
                    <a:pt x="7359" y="7288"/>
                    <a:pt x="7740" y="6312"/>
                    <a:pt x="8240" y="6193"/>
                  </a:cubicBezTo>
                  <a:cubicBezTo>
                    <a:pt x="8462" y="6692"/>
                    <a:pt x="8942" y="6965"/>
                    <a:pt x="9427" y="6965"/>
                  </a:cubicBezTo>
                  <a:cubicBezTo>
                    <a:pt x="9775" y="6965"/>
                    <a:pt x="10125" y="6825"/>
                    <a:pt x="10383" y="6526"/>
                  </a:cubicBezTo>
                  <a:cubicBezTo>
                    <a:pt x="11026" y="5836"/>
                    <a:pt x="10717" y="4716"/>
                    <a:pt x="9812" y="4430"/>
                  </a:cubicBezTo>
                  <a:lnTo>
                    <a:pt x="9836" y="4430"/>
                  </a:lnTo>
                  <a:cubicBezTo>
                    <a:pt x="9821" y="4427"/>
                    <a:pt x="9807" y="4425"/>
                    <a:pt x="9794" y="4425"/>
                  </a:cubicBezTo>
                  <a:cubicBezTo>
                    <a:pt x="9632" y="4425"/>
                    <a:pt x="9564" y="4674"/>
                    <a:pt x="9740" y="4740"/>
                  </a:cubicBezTo>
                  <a:cubicBezTo>
                    <a:pt x="10812" y="5073"/>
                    <a:pt x="10574" y="6645"/>
                    <a:pt x="9455" y="6645"/>
                  </a:cubicBezTo>
                  <a:cubicBezTo>
                    <a:pt x="8312" y="6645"/>
                    <a:pt x="8073" y="5073"/>
                    <a:pt x="9145" y="4740"/>
                  </a:cubicBezTo>
                  <a:cubicBezTo>
                    <a:pt x="9304" y="4649"/>
                    <a:pt x="9247" y="4429"/>
                    <a:pt x="9076" y="4429"/>
                  </a:cubicBezTo>
                  <a:cubicBezTo>
                    <a:pt x="9068" y="4429"/>
                    <a:pt x="9059" y="4429"/>
                    <a:pt x="9050" y="4430"/>
                  </a:cubicBezTo>
                  <a:cubicBezTo>
                    <a:pt x="8669" y="4550"/>
                    <a:pt x="8383" y="4835"/>
                    <a:pt x="8240" y="5193"/>
                  </a:cubicBezTo>
                  <a:cubicBezTo>
                    <a:pt x="7192" y="5335"/>
                    <a:pt x="6430" y="7288"/>
                    <a:pt x="6430" y="7288"/>
                  </a:cubicBezTo>
                  <a:lnTo>
                    <a:pt x="6430" y="8265"/>
                  </a:lnTo>
                  <a:cubicBezTo>
                    <a:pt x="6413" y="9113"/>
                    <a:pt x="5713" y="9712"/>
                    <a:pt x="4955" y="9712"/>
                  </a:cubicBezTo>
                  <a:cubicBezTo>
                    <a:pt x="4691" y="9712"/>
                    <a:pt x="4420" y="9639"/>
                    <a:pt x="4168" y="9479"/>
                  </a:cubicBezTo>
                  <a:cubicBezTo>
                    <a:pt x="4143" y="9465"/>
                    <a:pt x="4118" y="9459"/>
                    <a:pt x="4094" y="9459"/>
                  </a:cubicBezTo>
                  <a:cubicBezTo>
                    <a:pt x="3959" y="9459"/>
                    <a:pt x="3859" y="9660"/>
                    <a:pt x="4001" y="9741"/>
                  </a:cubicBezTo>
                  <a:cubicBezTo>
                    <a:pt x="4306" y="9930"/>
                    <a:pt x="4633" y="10016"/>
                    <a:pt x="4951" y="10016"/>
                  </a:cubicBezTo>
                  <a:cubicBezTo>
                    <a:pt x="5874" y="10016"/>
                    <a:pt x="6722" y="9292"/>
                    <a:pt x="6740" y="8265"/>
                  </a:cubicBezTo>
                  <a:lnTo>
                    <a:pt x="6740" y="7288"/>
                  </a:lnTo>
                  <a:cubicBezTo>
                    <a:pt x="6740" y="7288"/>
                    <a:pt x="7335" y="5716"/>
                    <a:pt x="8145" y="5550"/>
                  </a:cubicBezTo>
                  <a:cubicBezTo>
                    <a:pt x="8145" y="5645"/>
                    <a:pt x="8145" y="5764"/>
                    <a:pt x="8145" y="5883"/>
                  </a:cubicBezTo>
                  <a:cubicBezTo>
                    <a:pt x="7502" y="6050"/>
                    <a:pt x="7049" y="7288"/>
                    <a:pt x="7049" y="7288"/>
                  </a:cubicBezTo>
                  <a:lnTo>
                    <a:pt x="7049" y="8241"/>
                  </a:lnTo>
                  <a:cubicBezTo>
                    <a:pt x="7097" y="9431"/>
                    <a:pt x="6144" y="10432"/>
                    <a:pt x="4954" y="10432"/>
                  </a:cubicBezTo>
                  <a:cubicBezTo>
                    <a:pt x="4940" y="10432"/>
                    <a:pt x="4926" y="10432"/>
                    <a:pt x="4912" y="10432"/>
                  </a:cubicBezTo>
                  <a:cubicBezTo>
                    <a:pt x="3740" y="10432"/>
                    <a:pt x="2787" y="9441"/>
                    <a:pt x="2834" y="8265"/>
                  </a:cubicBezTo>
                  <a:lnTo>
                    <a:pt x="2834" y="7788"/>
                  </a:lnTo>
                  <a:lnTo>
                    <a:pt x="3168" y="7788"/>
                  </a:lnTo>
                  <a:cubicBezTo>
                    <a:pt x="3191" y="8098"/>
                    <a:pt x="3049" y="8646"/>
                    <a:pt x="3453" y="9241"/>
                  </a:cubicBezTo>
                  <a:cubicBezTo>
                    <a:pt x="3495" y="9282"/>
                    <a:pt x="3553" y="9308"/>
                    <a:pt x="3608" y="9308"/>
                  </a:cubicBezTo>
                  <a:cubicBezTo>
                    <a:pt x="3647" y="9308"/>
                    <a:pt x="3685" y="9295"/>
                    <a:pt x="3715" y="9265"/>
                  </a:cubicBezTo>
                  <a:cubicBezTo>
                    <a:pt x="3739" y="9193"/>
                    <a:pt x="3739" y="9122"/>
                    <a:pt x="3715" y="9074"/>
                  </a:cubicBezTo>
                  <a:cubicBezTo>
                    <a:pt x="3549" y="8836"/>
                    <a:pt x="3477" y="8550"/>
                    <a:pt x="3477" y="8265"/>
                  </a:cubicBezTo>
                  <a:lnTo>
                    <a:pt x="3477" y="7193"/>
                  </a:lnTo>
                  <a:cubicBezTo>
                    <a:pt x="3477" y="7121"/>
                    <a:pt x="3525" y="7050"/>
                    <a:pt x="3596" y="7026"/>
                  </a:cubicBezTo>
                  <a:cubicBezTo>
                    <a:pt x="4549" y="6812"/>
                    <a:pt x="5263" y="6050"/>
                    <a:pt x="5454" y="5073"/>
                  </a:cubicBezTo>
                  <a:lnTo>
                    <a:pt x="5644" y="4145"/>
                  </a:lnTo>
                  <a:cubicBezTo>
                    <a:pt x="5692" y="3930"/>
                    <a:pt x="5597" y="3740"/>
                    <a:pt x="5430" y="3621"/>
                  </a:cubicBezTo>
                  <a:lnTo>
                    <a:pt x="5930" y="1144"/>
                  </a:lnTo>
                  <a:cubicBezTo>
                    <a:pt x="6002" y="763"/>
                    <a:pt x="5763" y="406"/>
                    <a:pt x="5382" y="334"/>
                  </a:cubicBezTo>
                  <a:cubicBezTo>
                    <a:pt x="5335" y="144"/>
                    <a:pt x="5144" y="1"/>
                    <a:pt x="4930" y="1"/>
                  </a:cubicBezTo>
                  <a:lnTo>
                    <a:pt x="4716" y="1"/>
                  </a:lnTo>
                  <a:cubicBezTo>
                    <a:pt x="4477" y="1"/>
                    <a:pt x="4263" y="192"/>
                    <a:pt x="4239" y="430"/>
                  </a:cubicBezTo>
                  <a:cubicBezTo>
                    <a:pt x="4215" y="739"/>
                    <a:pt x="4430" y="977"/>
                    <a:pt x="4739" y="977"/>
                  </a:cubicBezTo>
                  <a:lnTo>
                    <a:pt x="4954" y="977"/>
                  </a:lnTo>
                  <a:cubicBezTo>
                    <a:pt x="5144" y="977"/>
                    <a:pt x="5311" y="858"/>
                    <a:pt x="5406" y="668"/>
                  </a:cubicBezTo>
                  <a:cubicBezTo>
                    <a:pt x="5573" y="715"/>
                    <a:pt x="5668" y="906"/>
                    <a:pt x="5644" y="1096"/>
                  </a:cubicBezTo>
                  <a:lnTo>
                    <a:pt x="5144" y="3573"/>
                  </a:lnTo>
                  <a:cubicBezTo>
                    <a:pt x="4954" y="3597"/>
                    <a:pt x="4787" y="3740"/>
                    <a:pt x="4739" y="3930"/>
                  </a:cubicBezTo>
                  <a:lnTo>
                    <a:pt x="4525" y="4764"/>
                  </a:lnTo>
                  <a:cubicBezTo>
                    <a:pt x="4108" y="5193"/>
                    <a:pt x="3555" y="5407"/>
                    <a:pt x="3001" y="5407"/>
                  </a:cubicBezTo>
                  <a:cubicBezTo>
                    <a:pt x="2447" y="5407"/>
                    <a:pt x="1894" y="5193"/>
                    <a:pt x="1477" y="4764"/>
                  </a:cubicBezTo>
                  <a:lnTo>
                    <a:pt x="1286" y="3954"/>
                  </a:lnTo>
                  <a:cubicBezTo>
                    <a:pt x="1239" y="3740"/>
                    <a:pt x="1072" y="3597"/>
                    <a:pt x="881" y="3573"/>
                  </a:cubicBezTo>
                  <a:lnTo>
                    <a:pt x="381" y="1096"/>
                  </a:lnTo>
                  <a:cubicBezTo>
                    <a:pt x="334" y="906"/>
                    <a:pt x="453" y="715"/>
                    <a:pt x="619" y="668"/>
                  </a:cubicBezTo>
                  <a:cubicBezTo>
                    <a:pt x="685" y="842"/>
                    <a:pt x="850" y="957"/>
                    <a:pt x="1023" y="957"/>
                  </a:cubicBezTo>
                  <a:cubicBezTo>
                    <a:pt x="1040" y="957"/>
                    <a:pt x="1056" y="956"/>
                    <a:pt x="1072" y="954"/>
                  </a:cubicBezTo>
                  <a:lnTo>
                    <a:pt x="1286" y="954"/>
                  </a:lnTo>
                  <a:cubicBezTo>
                    <a:pt x="1300" y="955"/>
                    <a:pt x="1313" y="956"/>
                    <a:pt x="1326" y="956"/>
                  </a:cubicBezTo>
                  <a:cubicBezTo>
                    <a:pt x="1548" y="956"/>
                    <a:pt x="1740" y="772"/>
                    <a:pt x="1763" y="525"/>
                  </a:cubicBezTo>
                  <a:cubicBezTo>
                    <a:pt x="1786" y="239"/>
                    <a:pt x="1572" y="1"/>
                    <a:pt x="1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60"/>
            <p:cNvSpPr/>
            <p:nvPr/>
          </p:nvSpPr>
          <p:spPr>
            <a:xfrm>
              <a:off x="1200009" y="2880475"/>
              <a:ext cx="50396" cy="43211"/>
            </a:xfrm>
            <a:custGeom>
              <a:rect b="b" l="l" r="r" t="t"/>
              <a:pathLst>
                <a:path extrusionOk="0" h="1287" w="1501">
                  <a:moveTo>
                    <a:pt x="686" y="308"/>
                  </a:moveTo>
                  <a:cubicBezTo>
                    <a:pt x="1106" y="308"/>
                    <a:pt x="1106" y="979"/>
                    <a:pt x="686" y="979"/>
                  </a:cubicBezTo>
                  <a:cubicBezTo>
                    <a:pt x="672" y="979"/>
                    <a:pt x="658" y="979"/>
                    <a:pt x="644" y="977"/>
                  </a:cubicBezTo>
                  <a:cubicBezTo>
                    <a:pt x="239" y="930"/>
                    <a:pt x="239" y="358"/>
                    <a:pt x="644" y="310"/>
                  </a:cubicBezTo>
                  <a:cubicBezTo>
                    <a:pt x="658" y="309"/>
                    <a:pt x="672" y="308"/>
                    <a:pt x="686" y="308"/>
                  </a:cubicBezTo>
                  <a:close/>
                  <a:moveTo>
                    <a:pt x="644" y="1"/>
                  </a:moveTo>
                  <a:cubicBezTo>
                    <a:pt x="286" y="1"/>
                    <a:pt x="1" y="287"/>
                    <a:pt x="1" y="644"/>
                  </a:cubicBezTo>
                  <a:cubicBezTo>
                    <a:pt x="1" y="1030"/>
                    <a:pt x="316" y="1286"/>
                    <a:pt x="646" y="1286"/>
                  </a:cubicBezTo>
                  <a:cubicBezTo>
                    <a:pt x="804" y="1286"/>
                    <a:pt x="965" y="1227"/>
                    <a:pt x="1096" y="1096"/>
                  </a:cubicBezTo>
                  <a:cubicBezTo>
                    <a:pt x="1501" y="691"/>
                    <a:pt x="1215" y="1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0" name="Google Shape;1280;p60"/>
          <p:cNvGrpSpPr/>
          <p:nvPr/>
        </p:nvGrpSpPr>
        <p:grpSpPr>
          <a:xfrm>
            <a:off x="1725324" y="2711761"/>
            <a:ext cx="295091" cy="358380"/>
            <a:chOff x="1725324" y="2711761"/>
            <a:chExt cx="295091" cy="358380"/>
          </a:xfrm>
        </p:grpSpPr>
        <p:sp>
          <p:nvSpPr>
            <p:cNvPr id="1281" name="Google Shape;1281;p60"/>
            <p:cNvSpPr/>
            <p:nvPr/>
          </p:nvSpPr>
          <p:spPr>
            <a:xfrm>
              <a:off x="1764506" y="2802682"/>
              <a:ext cx="183957" cy="151591"/>
            </a:xfrm>
            <a:custGeom>
              <a:rect b="b" l="l" r="r" t="t"/>
              <a:pathLst>
                <a:path extrusionOk="0" h="4515" w="5479">
                  <a:moveTo>
                    <a:pt x="3947" y="1"/>
                  </a:moveTo>
                  <a:cubicBezTo>
                    <a:pt x="3485" y="1"/>
                    <a:pt x="3031" y="226"/>
                    <a:pt x="2763" y="627"/>
                  </a:cubicBezTo>
                  <a:cubicBezTo>
                    <a:pt x="2481" y="218"/>
                    <a:pt x="2032" y="1"/>
                    <a:pt x="1579" y="1"/>
                  </a:cubicBezTo>
                  <a:cubicBezTo>
                    <a:pt x="1267" y="1"/>
                    <a:pt x="953" y="104"/>
                    <a:pt x="691" y="317"/>
                  </a:cubicBezTo>
                  <a:cubicBezTo>
                    <a:pt x="48" y="841"/>
                    <a:pt x="1" y="1818"/>
                    <a:pt x="596" y="2413"/>
                  </a:cubicBezTo>
                  <a:lnTo>
                    <a:pt x="2644" y="4461"/>
                  </a:lnTo>
                  <a:cubicBezTo>
                    <a:pt x="2680" y="4497"/>
                    <a:pt x="2722" y="4515"/>
                    <a:pt x="2763" y="4515"/>
                  </a:cubicBezTo>
                  <a:cubicBezTo>
                    <a:pt x="2805" y="4515"/>
                    <a:pt x="2847" y="4497"/>
                    <a:pt x="2882" y="4461"/>
                  </a:cubicBezTo>
                  <a:lnTo>
                    <a:pt x="4930" y="2413"/>
                  </a:lnTo>
                  <a:cubicBezTo>
                    <a:pt x="5407" y="1937"/>
                    <a:pt x="5478" y="1199"/>
                    <a:pt x="5097" y="627"/>
                  </a:cubicBezTo>
                  <a:cubicBezTo>
                    <a:pt x="5066" y="581"/>
                    <a:pt x="5016" y="555"/>
                    <a:pt x="4964" y="555"/>
                  </a:cubicBezTo>
                  <a:cubicBezTo>
                    <a:pt x="4936" y="555"/>
                    <a:pt x="4908" y="563"/>
                    <a:pt x="4883" y="579"/>
                  </a:cubicBezTo>
                  <a:lnTo>
                    <a:pt x="4883" y="603"/>
                  </a:lnTo>
                  <a:cubicBezTo>
                    <a:pt x="4811" y="651"/>
                    <a:pt x="4787" y="746"/>
                    <a:pt x="4835" y="818"/>
                  </a:cubicBezTo>
                  <a:cubicBezTo>
                    <a:pt x="5121" y="1246"/>
                    <a:pt x="5073" y="1842"/>
                    <a:pt x="4692" y="2199"/>
                  </a:cubicBezTo>
                  <a:lnTo>
                    <a:pt x="2763" y="4152"/>
                  </a:lnTo>
                  <a:lnTo>
                    <a:pt x="1001" y="2365"/>
                  </a:lnTo>
                  <a:lnTo>
                    <a:pt x="1001" y="2365"/>
                  </a:lnTo>
                  <a:lnTo>
                    <a:pt x="1453" y="2389"/>
                  </a:lnTo>
                  <a:cubicBezTo>
                    <a:pt x="1501" y="2365"/>
                    <a:pt x="1549" y="2342"/>
                    <a:pt x="1596" y="2318"/>
                  </a:cubicBezTo>
                  <a:lnTo>
                    <a:pt x="1906" y="1818"/>
                  </a:lnTo>
                  <a:lnTo>
                    <a:pt x="2620" y="3151"/>
                  </a:lnTo>
                  <a:cubicBezTo>
                    <a:pt x="2644" y="3211"/>
                    <a:pt x="2698" y="3241"/>
                    <a:pt x="2754" y="3241"/>
                  </a:cubicBezTo>
                  <a:cubicBezTo>
                    <a:pt x="2811" y="3241"/>
                    <a:pt x="2870" y="3211"/>
                    <a:pt x="2906" y="3151"/>
                  </a:cubicBezTo>
                  <a:lnTo>
                    <a:pt x="3263" y="2389"/>
                  </a:lnTo>
                  <a:lnTo>
                    <a:pt x="3859" y="2389"/>
                  </a:lnTo>
                  <a:cubicBezTo>
                    <a:pt x="3954" y="2389"/>
                    <a:pt x="4025" y="2318"/>
                    <a:pt x="4025" y="2223"/>
                  </a:cubicBezTo>
                  <a:cubicBezTo>
                    <a:pt x="4025" y="2151"/>
                    <a:pt x="3859" y="2056"/>
                    <a:pt x="3859" y="2056"/>
                  </a:cubicBezTo>
                  <a:lnTo>
                    <a:pt x="3168" y="2056"/>
                  </a:lnTo>
                  <a:cubicBezTo>
                    <a:pt x="3168" y="2056"/>
                    <a:pt x="3049" y="2104"/>
                    <a:pt x="3025" y="2151"/>
                  </a:cubicBezTo>
                  <a:lnTo>
                    <a:pt x="2739" y="2746"/>
                  </a:lnTo>
                  <a:lnTo>
                    <a:pt x="2073" y="1461"/>
                  </a:lnTo>
                  <a:cubicBezTo>
                    <a:pt x="2035" y="1398"/>
                    <a:pt x="1977" y="1368"/>
                    <a:pt x="1921" y="1368"/>
                  </a:cubicBezTo>
                  <a:cubicBezTo>
                    <a:pt x="1870" y="1368"/>
                    <a:pt x="1821" y="1392"/>
                    <a:pt x="1787" y="1437"/>
                  </a:cubicBezTo>
                  <a:lnTo>
                    <a:pt x="1382" y="2080"/>
                  </a:lnTo>
                  <a:lnTo>
                    <a:pt x="691" y="2080"/>
                  </a:lnTo>
                  <a:cubicBezTo>
                    <a:pt x="691" y="2080"/>
                    <a:pt x="668" y="317"/>
                    <a:pt x="1596" y="317"/>
                  </a:cubicBezTo>
                  <a:cubicBezTo>
                    <a:pt x="2025" y="317"/>
                    <a:pt x="2430" y="603"/>
                    <a:pt x="2596" y="1008"/>
                  </a:cubicBezTo>
                  <a:cubicBezTo>
                    <a:pt x="2620" y="1079"/>
                    <a:pt x="2686" y="1115"/>
                    <a:pt x="2751" y="1115"/>
                  </a:cubicBezTo>
                  <a:cubicBezTo>
                    <a:pt x="2817" y="1115"/>
                    <a:pt x="2882" y="1079"/>
                    <a:pt x="2906" y="1008"/>
                  </a:cubicBezTo>
                  <a:cubicBezTo>
                    <a:pt x="3082" y="569"/>
                    <a:pt x="3490" y="311"/>
                    <a:pt x="3922" y="311"/>
                  </a:cubicBezTo>
                  <a:cubicBezTo>
                    <a:pt x="4076" y="311"/>
                    <a:pt x="4233" y="344"/>
                    <a:pt x="4383" y="413"/>
                  </a:cubicBezTo>
                  <a:cubicBezTo>
                    <a:pt x="4409" y="426"/>
                    <a:pt x="4436" y="432"/>
                    <a:pt x="4461" y="432"/>
                  </a:cubicBezTo>
                  <a:cubicBezTo>
                    <a:pt x="4525" y="432"/>
                    <a:pt x="4580" y="393"/>
                    <a:pt x="4597" y="341"/>
                  </a:cubicBezTo>
                  <a:cubicBezTo>
                    <a:pt x="4645" y="270"/>
                    <a:pt x="4597" y="175"/>
                    <a:pt x="4525" y="127"/>
                  </a:cubicBezTo>
                  <a:cubicBezTo>
                    <a:pt x="4341" y="42"/>
                    <a:pt x="4143" y="1"/>
                    <a:pt x="39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60"/>
            <p:cNvSpPr/>
            <p:nvPr/>
          </p:nvSpPr>
          <p:spPr>
            <a:xfrm>
              <a:off x="1725324" y="2711761"/>
              <a:ext cx="295091" cy="358380"/>
            </a:xfrm>
            <a:custGeom>
              <a:rect b="b" l="l" r="r" t="t"/>
              <a:pathLst>
                <a:path extrusionOk="0" h="10674" w="8789">
                  <a:moveTo>
                    <a:pt x="3930" y="1049"/>
                  </a:moveTo>
                  <a:lnTo>
                    <a:pt x="6836" y="2216"/>
                  </a:lnTo>
                  <a:lnTo>
                    <a:pt x="6836" y="6097"/>
                  </a:lnTo>
                  <a:cubicBezTo>
                    <a:pt x="6812" y="6336"/>
                    <a:pt x="6693" y="6574"/>
                    <a:pt x="6550" y="6740"/>
                  </a:cubicBezTo>
                  <a:cubicBezTo>
                    <a:pt x="5550" y="6740"/>
                    <a:pt x="4692" y="7479"/>
                    <a:pt x="4573" y="8479"/>
                  </a:cubicBezTo>
                  <a:cubicBezTo>
                    <a:pt x="4311" y="8646"/>
                    <a:pt x="4097" y="8789"/>
                    <a:pt x="3930" y="8884"/>
                  </a:cubicBezTo>
                  <a:cubicBezTo>
                    <a:pt x="3454" y="8598"/>
                    <a:pt x="2978" y="8288"/>
                    <a:pt x="2549" y="7931"/>
                  </a:cubicBezTo>
                  <a:cubicBezTo>
                    <a:pt x="1406" y="7050"/>
                    <a:pt x="1001" y="6383"/>
                    <a:pt x="1001" y="6097"/>
                  </a:cubicBezTo>
                  <a:lnTo>
                    <a:pt x="1001" y="2216"/>
                  </a:lnTo>
                  <a:lnTo>
                    <a:pt x="3930" y="1049"/>
                  </a:lnTo>
                  <a:close/>
                  <a:moveTo>
                    <a:pt x="3859" y="1"/>
                  </a:moveTo>
                  <a:lnTo>
                    <a:pt x="96" y="1454"/>
                  </a:lnTo>
                  <a:cubicBezTo>
                    <a:pt x="48" y="1477"/>
                    <a:pt x="1" y="1525"/>
                    <a:pt x="1" y="1597"/>
                  </a:cubicBezTo>
                  <a:lnTo>
                    <a:pt x="1" y="4645"/>
                  </a:lnTo>
                  <a:cubicBezTo>
                    <a:pt x="1" y="4716"/>
                    <a:pt x="72" y="4788"/>
                    <a:pt x="144" y="4788"/>
                  </a:cubicBezTo>
                  <a:cubicBezTo>
                    <a:pt x="156" y="4791"/>
                    <a:pt x="168" y="4792"/>
                    <a:pt x="180" y="4792"/>
                  </a:cubicBezTo>
                  <a:cubicBezTo>
                    <a:pt x="256" y="4792"/>
                    <a:pt x="310" y="4728"/>
                    <a:pt x="310" y="4645"/>
                  </a:cubicBezTo>
                  <a:lnTo>
                    <a:pt x="310" y="1716"/>
                  </a:lnTo>
                  <a:lnTo>
                    <a:pt x="3906" y="334"/>
                  </a:lnTo>
                  <a:lnTo>
                    <a:pt x="7502" y="1716"/>
                  </a:lnTo>
                  <a:lnTo>
                    <a:pt x="7502" y="6121"/>
                  </a:lnTo>
                  <a:cubicBezTo>
                    <a:pt x="7502" y="6407"/>
                    <a:pt x="7407" y="6669"/>
                    <a:pt x="7264" y="6883"/>
                  </a:cubicBezTo>
                  <a:cubicBezTo>
                    <a:pt x="7145" y="6836"/>
                    <a:pt x="7026" y="6812"/>
                    <a:pt x="6907" y="6788"/>
                  </a:cubicBezTo>
                  <a:cubicBezTo>
                    <a:pt x="7050" y="6598"/>
                    <a:pt x="7145" y="6359"/>
                    <a:pt x="7169" y="6121"/>
                  </a:cubicBezTo>
                  <a:lnTo>
                    <a:pt x="7169" y="2097"/>
                  </a:lnTo>
                  <a:cubicBezTo>
                    <a:pt x="7145" y="2025"/>
                    <a:pt x="7121" y="1978"/>
                    <a:pt x="7050" y="1954"/>
                  </a:cubicBezTo>
                  <a:lnTo>
                    <a:pt x="3978" y="739"/>
                  </a:lnTo>
                  <a:cubicBezTo>
                    <a:pt x="3966" y="727"/>
                    <a:pt x="3948" y="721"/>
                    <a:pt x="3927" y="721"/>
                  </a:cubicBezTo>
                  <a:cubicBezTo>
                    <a:pt x="3906" y="721"/>
                    <a:pt x="3883" y="727"/>
                    <a:pt x="3859" y="739"/>
                  </a:cubicBezTo>
                  <a:lnTo>
                    <a:pt x="787" y="1954"/>
                  </a:lnTo>
                  <a:cubicBezTo>
                    <a:pt x="739" y="1978"/>
                    <a:pt x="691" y="2025"/>
                    <a:pt x="691" y="2097"/>
                  </a:cubicBezTo>
                  <a:lnTo>
                    <a:pt x="691" y="6097"/>
                  </a:lnTo>
                  <a:cubicBezTo>
                    <a:pt x="691" y="6097"/>
                    <a:pt x="1858" y="7788"/>
                    <a:pt x="2358" y="8193"/>
                  </a:cubicBezTo>
                  <a:cubicBezTo>
                    <a:pt x="2811" y="8550"/>
                    <a:pt x="3311" y="8908"/>
                    <a:pt x="3835" y="9217"/>
                  </a:cubicBezTo>
                  <a:cubicBezTo>
                    <a:pt x="3859" y="9229"/>
                    <a:pt x="3889" y="9235"/>
                    <a:pt x="3918" y="9235"/>
                  </a:cubicBezTo>
                  <a:cubicBezTo>
                    <a:pt x="3948" y="9235"/>
                    <a:pt x="3978" y="9229"/>
                    <a:pt x="4002" y="9217"/>
                  </a:cubicBezTo>
                  <a:cubicBezTo>
                    <a:pt x="4145" y="9122"/>
                    <a:pt x="4335" y="9003"/>
                    <a:pt x="4549" y="8860"/>
                  </a:cubicBezTo>
                  <a:cubicBezTo>
                    <a:pt x="4549" y="9003"/>
                    <a:pt x="4573" y="9122"/>
                    <a:pt x="4621" y="9265"/>
                  </a:cubicBezTo>
                  <a:cubicBezTo>
                    <a:pt x="4287" y="9455"/>
                    <a:pt x="4025" y="9622"/>
                    <a:pt x="3906" y="9693"/>
                  </a:cubicBezTo>
                  <a:cubicBezTo>
                    <a:pt x="2835" y="9050"/>
                    <a:pt x="334" y="6121"/>
                    <a:pt x="334" y="6121"/>
                  </a:cubicBezTo>
                  <a:lnTo>
                    <a:pt x="334" y="5335"/>
                  </a:lnTo>
                  <a:cubicBezTo>
                    <a:pt x="334" y="5264"/>
                    <a:pt x="310" y="5193"/>
                    <a:pt x="239" y="5169"/>
                  </a:cubicBezTo>
                  <a:cubicBezTo>
                    <a:pt x="222" y="5160"/>
                    <a:pt x="203" y="5156"/>
                    <a:pt x="184" y="5156"/>
                  </a:cubicBezTo>
                  <a:cubicBezTo>
                    <a:pt x="97" y="5156"/>
                    <a:pt x="1" y="5238"/>
                    <a:pt x="1" y="5335"/>
                  </a:cubicBezTo>
                  <a:lnTo>
                    <a:pt x="1" y="6121"/>
                  </a:lnTo>
                  <a:cubicBezTo>
                    <a:pt x="1" y="6860"/>
                    <a:pt x="668" y="7741"/>
                    <a:pt x="1954" y="8741"/>
                  </a:cubicBezTo>
                  <a:cubicBezTo>
                    <a:pt x="2549" y="9193"/>
                    <a:pt x="3192" y="9622"/>
                    <a:pt x="3835" y="10003"/>
                  </a:cubicBezTo>
                  <a:cubicBezTo>
                    <a:pt x="3859" y="10015"/>
                    <a:pt x="3889" y="10021"/>
                    <a:pt x="3918" y="10021"/>
                  </a:cubicBezTo>
                  <a:cubicBezTo>
                    <a:pt x="3948" y="10021"/>
                    <a:pt x="3978" y="10015"/>
                    <a:pt x="4002" y="10003"/>
                  </a:cubicBezTo>
                  <a:cubicBezTo>
                    <a:pt x="4002" y="10003"/>
                    <a:pt x="4311" y="9836"/>
                    <a:pt x="4740" y="9551"/>
                  </a:cubicBezTo>
                  <a:cubicBezTo>
                    <a:pt x="5083" y="10268"/>
                    <a:pt x="5783" y="10673"/>
                    <a:pt x="6512" y="10673"/>
                  </a:cubicBezTo>
                  <a:cubicBezTo>
                    <a:pt x="6847" y="10673"/>
                    <a:pt x="7187" y="10588"/>
                    <a:pt x="7502" y="10408"/>
                  </a:cubicBezTo>
                  <a:cubicBezTo>
                    <a:pt x="7621" y="10336"/>
                    <a:pt x="7621" y="10146"/>
                    <a:pt x="7407" y="10122"/>
                  </a:cubicBezTo>
                  <a:cubicBezTo>
                    <a:pt x="7129" y="10301"/>
                    <a:pt x="6828" y="10382"/>
                    <a:pt x="6534" y="10382"/>
                  </a:cubicBezTo>
                  <a:cubicBezTo>
                    <a:pt x="5340" y="10382"/>
                    <a:pt x="4256" y="9045"/>
                    <a:pt x="5288" y="7479"/>
                  </a:cubicBezTo>
                  <a:cubicBezTo>
                    <a:pt x="5288" y="7479"/>
                    <a:pt x="5311" y="7455"/>
                    <a:pt x="5335" y="7431"/>
                  </a:cubicBezTo>
                  <a:cubicBezTo>
                    <a:pt x="5763" y="7178"/>
                    <a:pt x="6165" y="7070"/>
                    <a:pt x="6525" y="7070"/>
                  </a:cubicBezTo>
                  <a:cubicBezTo>
                    <a:pt x="7926" y="7070"/>
                    <a:pt x="8679" y="8708"/>
                    <a:pt x="7788" y="9789"/>
                  </a:cubicBezTo>
                  <a:cubicBezTo>
                    <a:pt x="7803" y="9919"/>
                    <a:pt x="7879" y="9979"/>
                    <a:pt x="7953" y="9979"/>
                  </a:cubicBezTo>
                  <a:cubicBezTo>
                    <a:pt x="8000" y="9979"/>
                    <a:pt x="8046" y="9954"/>
                    <a:pt x="8074" y="9908"/>
                  </a:cubicBezTo>
                  <a:cubicBezTo>
                    <a:pt x="8788" y="8979"/>
                    <a:pt x="8550" y="7645"/>
                    <a:pt x="7550" y="7050"/>
                  </a:cubicBezTo>
                  <a:lnTo>
                    <a:pt x="7526" y="7050"/>
                  </a:lnTo>
                  <a:cubicBezTo>
                    <a:pt x="7717" y="6764"/>
                    <a:pt x="7812" y="6455"/>
                    <a:pt x="7836" y="6121"/>
                  </a:cubicBezTo>
                  <a:lnTo>
                    <a:pt x="7836" y="1597"/>
                  </a:lnTo>
                  <a:cubicBezTo>
                    <a:pt x="7812" y="1525"/>
                    <a:pt x="7788" y="1477"/>
                    <a:pt x="7717" y="1454"/>
                  </a:cubicBezTo>
                  <a:lnTo>
                    <a:pt x="39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60"/>
            <p:cNvSpPr/>
            <p:nvPr/>
          </p:nvSpPr>
          <p:spPr>
            <a:xfrm>
              <a:off x="1906025" y="2966024"/>
              <a:ext cx="76014" cy="76014"/>
            </a:xfrm>
            <a:custGeom>
              <a:rect b="b" l="l" r="r" t="t"/>
              <a:pathLst>
                <a:path extrusionOk="0" h="2264" w="2264">
                  <a:moveTo>
                    <a:pt x="1287" y="334"/>
                  </a:moveTo>
                  <a:lnTo>
                    <a:pt x="1287" y="811"/>
                  </a:lnTo>
                  <a:cubicBezTo>
                    <a:pt x="1287" y="906"/>
                    <a:pt x="1358" y="977"/>
                    <a:pt x="1454" y="977"/>
                  </a:cubicBezTo>
                  <a:lnTo>
                    <a:pt x="1930" y="977"/>
                  </a:lnTo>
                  <a:lnTo>
                    <a:pt x="1930" y="1311"/>
                  </a:lnTo>
                  <a:lnTo>
                    <a:pt x="1454" y="1311"/>
                  </a:lnTo>
                  <a:cubicBezTo>
                    <a:pt x="1358" y="1311"/>
                    <a:pt x="1287" y="1358"/>
                    <a:pt x="1287" y="1454"/>
                  </a:cubicBezTo>
                  <a:lnTo>
                    <a:pt x="1287" y="1954"/>
                  </a:lnTo>
                  <a:lnTo>
                    <a:pt x="953" y="1954"/>
                  </a:lnTo>
                  <a:lnTo>
                    <a:pt x="953" y="1454"/>
                  </a:lnTo>
                  <a:cubicBezTo>
                    <a:pt x="953" y="1382"/>
                    <a:pt x="882" y="1311"/>
                    <a:pt x="811" y="1311"/>
                  </a:cubicBezTo>
                  <a:lnTo>
                    <a:pt x="310" y="1311"/>
                  </a:lnTo>
                  <a:lnTo>
                    <a:pt x="310" y="977"/>
                  </a:lnTo>
                  <a:lnTo>
                    <a:pt x="811" y="977"/>
                  </a:lnTo>
                  <a:cubicBezTo>
                    <a:pt x="882" y="977"/>
                    <a:pt x="953" y="906"/>
                    <a:pt x="953" y="811"/>
                  </a:cubicBezTo>
                  <a:lnTo>
                    <a:pt x="953" y="334"/>
                  </a:lnTo>
                  <a:close/>
                  <a:moveTo>
                    <a:pt x="811" y="1"/>
                  </a:moveTo>
                  <a:cubicBezTo>
                    <a:pt x="715" y="1"/>
                    <a:pt x="644" y="72"/>
                    <a:pt x="644" y="168"/>
                  </a:cubicBezTo>
                  <a:lnTo>
                    <a:pt x="644" y="668"/>
                  </a:lnTo>
                  <a:lnTo>
                    <a:pt x="168" y="668"/>
                  </a:lnTo>
                  <a:cubicBezTo>
                    <a:pt x="155" y="665"/>
                    <a:pt x="143" y="663"/>
                    <a:pt x="131" y="663"/>
                  </a:cubicBezTo>
                  <a:cubicBezTo>
                    <a:pt x="55" y="663"/>
                    <a:pt x="1" y="728"/>
                    <a:pt x="1" y="811"/>
                  </a:cubicBezTo>
                  <a:lnTo>
                    <a:pt x="1" y="1454"/>
                  </a:lnTo>
                  <a:cubicBezTo>
                    <a:pt x="1" y="1549"/>
                    <a:pt x="72" y="1620"/>
                    <a:pt x="168" y="1620"/>
                  </a:cubicBezTo>
                  <a:lnTo>
                    <a:pt x="644" y="1620"/>
                  </a:lnTo>
                  <a:lnTo>
                    <a:pt x="644" y="2097"/>
                  </a:lnTo>
                  <a:cubicBezTo>
                    <a:pt x="644" y="2192"/>
                    <a:pt x="715" y="2263"/>
                    <a:pt x="811" y="2263"/>
                  </a:cubicBezTo>
                  <a:lnTo>
                    <a:pt x="1454" y="2263"/>
                  </a:lnTo>
                  <a:cubicBezTo>
                    <a:pt x="1525" y="2263"/>
                    <a:pt x="1596" y="2192"/>
                    <a:pt x="1596" y="2097"/>
                  </a:cubicBezTo>
                  <a:lnTo>
                    <a:pt x="1596" y="1620"/>
                  </a:lnTo>
                  <a:lnTo>
                    <a:pt x="2097" y="1620"/>
                  </a:lnTo>
                  <a:cubicBezTo>
                    <a:pt x="2192" y="1620"/>
                    <a:pt x="2263" y="1549"/>
                    <a:pt x="2263" y="1454"/>
                  </a:cubicBezTo>
                  <a:lnTo>
                    <a:pt x="2263" y="811"/>
                  </a:lnTo>
                  <a:cubicBezTo>
                    <a:pt x="2263" y="728"/>
                    <a:pt x="2209" y="663"/>
                    <a:pt x="2133" y="663"/>
                  </a:cubicBezTo>
                  <a:cubicBezTo>
                    <a:pt x="2121" y="663"/>
                    <a:pt x="2109" y="665"/>
                    <a:pt x="2097" y="668"/>
                  </a:cubicBezTo>
                  <a:lnTo>
                    <a:pt x="1596" y="668"/>
                  </a:lnTo>
                  <a:lnTo>
                    <a:pt x="1596" y="168"/>
                  </a:lnTo>
                  <a:cubicBezTo>
                    <a:pt x="1596" y="72"/>
                    <a:pt x="1525" y="1"/>
                    <a:pt x="1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4" name="Google Shape;1284;p60"/>
          <p:cNvGrpSpPr/>
          <p:nvPr/>
        </p:nvGrpSpPr>
        <p:grpSpPr>
          <a:xfrm>
            <a:off x="2462530" y="2711761"/>
            <a:ext cx="348643" cy="358245"/>
            <a:chOff x="2462530" y="2711761"/>
            <a:chExt cx="348643" cy="358245"/>
          </a:xfrm>
        </p:grpSpPr>
        <p:sp>
          <p:nvSpPr>
            <p:cNvPr id="1285" name="Google Shape;1285;p60"/>
            <p:cNvSpPr/>
            <p:nvPr/>
          </p:nvSpPr>
          <p:spPr>
            <a:xfrm>
              <a:off x="2462530" y="2711761"/>
              <a:ext cx="348643" cy="358245"/>
            </a:xfrm>
            <a:custGeom>
              <a:rect b="b" l="l" r="r" t="t"/>
              <a:pathLst>
                <a:path extrusionOk="0" h="10670" w="10384">
                  <a:moveTo>
                    <a:pt x="8764" y="2263"/>
                  </a:moveTo>
                  <a:lnTo>
                    <a:pt x="8764" y="3240"/>
                  </a:lnTo>
                  <a:lnTo>
                    <a:pt x="8431" y="3240"/>
                  </a:lnTo>
                  <a:lnTo>
                    <a:pt x="8431" y="2263"/>
                  </a:lnTo>
                  <a:close/>
                  <a:moveTo>
                    <a:pt x="9074" y="3264"/>
                  </a:moveTo>
                  <a:cubicBezTo>
                    <a:pt x="9265" y="3311"/>
                    <a:pt x="9407" y="3502"/>
                    <a:pt x="9407" y="3716"/>
                  </a:cubicBezTo>
                  <a:lnTo>
                    <a:pt x="9407" y="5026"/>
                  </a:lnTo>
                  <a:cubicBezTo>
                    <a:pt x="9407" y="5288"/>
                    <a:pt x="9193" y="5502"/>
                    <a:pt x="8931" y="5502"/>
                  </a:cubicBezTo>
                  <a:lnTo>
                    <a:pt x="8431" y="5502"/>
                  </a:lnTo>
                  <a:lnTo>
                    <a:pt x="8431" y="3549"/>
                  </a:lnTo>
                  <a:lnTo>
                    <a:pt x="8931" y="3549"/>
                  </a:lnTo>
                  <a:cubicBezTo>
                    <a:pt x="9003" y="3549"/>
                    <a:pt x="9074" y="3478"/>
                    <a:pt x="9074" y="3406"/>
                  </a:cubicBezTo>
                  <a:lnTo>
                    <a:pt x="9074" y="3264"/>
                  </a:lnTo>
                  <a:close/>
                  <a:moveTo>
                    <a:pt x="9074" y="2597"/>
                  </a:moveTo>
                  <a:cubicBezTo>
                    <a:pt x="9646" y="2668"/>
                    <a:pt x="10050" y="3144"/>
                    <a:pt x="10050" y="3716"/>
                  </a:cubicBezTo>
                  <a:lnTo>
                    <a:pt x="10074" y="5002"/>
                  </a:lnTo>
                  <a:cubicBezTo>
                    <a:pt x="10074" y="5621"/>
                    <a:pt x="9550" y="6145"/>
                    <a:pt x="8931" y="6145"/>
                  </a:cubicBezTo>
                  <a:lnTo>
                    <a:pt x="8431" y="6145"/>
                  </a:lnTo>
                  <a:lnTo>
                    <a:pt x="8431" y="5812"/>
                  </a:lnTo>
                  <a:lnTo>
                    <a:pt x="8931" y="5812"/>
                  </a:lnTo>
                  <a:cubicBezTo>
                    <a:pt x="9360" y="5812"/>
                    <a:pt x="9717" y="5454"/>
                    <a:pt x="9717" y="5002"/>
                  </a:cubicBezTo>
                  <a:lnTo>
                    <a:pt x="9717" y="3716"/>
                  </a:lnTo>
                  <a:cubicBezTo>
                    <a:pt x="9717" y="3335"/>
                    <a:pt x="9455" y="3002"/>
                    <a:pt x="9074" y="2930"/>
                  </a:cubicBezTo>
                  <a:lnTo>
                    <a:pt x="9074" y="2597"/>
                  </a:lnTo>
                  <a:close/>
                  <a:moveTo>
                    <a:pt x="1311" y="5836"/>
                  </a:moveTo>
                  <a:lnTo>
                    <a:pt x="1311" y="6169"/>
                  </a:lnTo>
                  <a:cubicBezTo>
                    <a:pt x="930" y="6240"/>
                    <a:pt x="668" y="6574"/>
                    <a:pt x="668" y="6955"/>
                  </a:cubicBezTo>
                  <a:lnTo>
                    <a:pt x="668" y="8241"/>
                  </a:lnTo>
                  <a:cubicBezTo>
                    <a:pt x="668" y="8693"/>
                    <a:pt x="1025" y="9050"/>
                    <a:pt x="1453" y="9050"/>
                  </a:cubicBezTo>
                  <a:lnTo>
                    <a:pt x="1644" y="9050"/>
                  </a:lnTo>
                  <a:lnTo>
                    <a:pt x="1644" y="9384"/>
                  </a:lnTo>
                  <a:lnTo>
                    <a:pt x="1477" y="9384"/>
                  </a:lnTo>
                  <a:cubicBezTo>
                    <a:pt x="858" y="9384"/>
                    <a:pt x="334" y="8884"/>
                    <a:pt x="334" y="8241"/>
                  </a:cubicBezTo>
                  <a:lnTo>
                    <a:pt x="334" y="6955"/>
                  </a:lnTo>
                  <a:cubicBezTo>
                    <a:pt x="334" y="6383"/>
                    <a:pt x="763" y="5907"/>
                    <a:pt x="1311" y="5836"/>
                  </a:cubicBezTo>
                  <a:close/>
                  <a:moveTo>
                    <a:pt x="2287" y="8741"/>
                  </a:moveTo>
                  <a:lnTo>
                    <a:pt x="2287" y="9717"/>
                  </a:lnTo>
                  <a:lnTo>
                    <a:pt x="1954" y="9717"/>
                  </a:lnTo>
                  <a:lnTo>
                    <a:pt x="1954" y="8741"/>
                  </a:lnTo>
                  <a:close/>
                  <a:moveTo>
                    <a:pt x="5859" y="8741"/>
                  </a:moveTo>
                  <a:lnTo>
                    <a:pt x="5859" y="9717"/>
                  </a:lnTo>
                  <a:lnTo>
                    <a:pt x="3263" y="9717"/>
                  </a:lnTo>
                  <a:lnTo>
                    <a:pt x="3263" y="8741"/>
                  </a:lnTo>
                  <a:close/>
                  <a:moveTo>
                    <a:pt x="5264" y="8098"/>
                  </a:moveTo>
                  <a:cubicBezTo>
                    <a:pt x="5478" y="8098"/>
                    <a:pt x="5692" y="8217"/>
                    <a:pt x="5788" y="8431"/>
                  </a:cubicBezTo>
                  <a:lnTo>
                    <a:pt x="3097" y="8431"/>
                  </a:lnTo>
                  <a:cubicBezTo>
                    <a:pt x="3001" y="8431"/>
                    <a:pt x="2930" y="8503"/>
                    <a:pt x="2930" y="8574"/>
                  </a:cubicBezTo>
                  <a:lnTo>
                    <a:pt x="2930" y="9860"/>
                  </a:lnTo>
                  <a:cubicBezTo>
                    <a:pt x="2930" y="9955"/>
                    <a:pt x="3001" y="10027"/>
                    <a:pt x="3097" y="10027"/>
                  </a:cubicBezTo>
                  <a:lnTo>
                    <a:pt x="5788" y="10027"/>
                  </a:lnTo>
                  <a:cubicBezTo>
                    <a:pt x="5692" y="10241"/>
                    <a:pt x="5478" y="10360"/>
                    <a:pt x="5264" y="10360"/>
                  </a:cubicBezTo>
                  <a:lnTo>
                    <a:pt x="2763" y="10360"/>
                  </a:lnTo>
                  <a:cubicBezTo>
                    <a:pt x="2668" y="10360"/>
                    <a:pt x="2597" y="10289"/>
                    <a:pt x="2597" y="10217"/>
                  </a:cubicBezTo>
                  <a:lnTo>
                    <a:pt x="2597" y="8241"/>
                  </a:lnTo>
                  <a:cubicBezTo>
                    <a:pt x="2597" y="8146"/>
                    <a:pt x="2668" y="8098"/>
                    <a:pt x="2763" y="8098"/>
                  </a:cubicBezTo>
                  <a:close/>
                  <a:moveTo>
                    <a:pt x="1501" y="1"/>
                  </a:moveTo>
                  <a:cubicBezTo>
                    <a:pt x="1406" y="1"/>
                    <a:pt x="1334" y="72"/>
                    <a:pt x="1334" y="168"/>
                  </a:cubicBezTo>
                  <a:lnTo>
                    <a:pt x="1334" y="1763"/>
                  </a:lnTo>
                  <a:cubicBezTo>
                    <a:pt x="1334" y="1763"/>
                    <a:pt x="1334" y="1787"/>
                    <a:pt x="1334" y="1787"/>
                  </a:cubicBezTo>
                  <a:cubicBezTo>
                    <a:pt x="1370" y="1832"/>
                    <a:pt x="1420" y="1853"/>
                    <a:pt x="1468" y="1853"/>
                  </a:cubicBezTo>
                  <a:cubicBezTo>
                    <a:pt x="1546" y="1853"/>
                    <a:pt x="1620" y="1796"/>
                    <a:pt x="1620" y="1692"/>
                  </a:cubicBezTo>
                  <a:lnTo>
                    <a:pt x="1620" y="668"/>
                  </a:lnTo>
                  <a:cubicBezTo>
                    <a:pt x="1620" y="477"/>
                    <a:pt x="1787" y="311"/>
                    <a:pt x="2001" y="311"/>
                  </a:cubicBezTo>
                  <a:lnTo>
                    <a:pt x="7740" y="311"/>
                  </a:lnTo>
                  <a:cubicBezTo>
                    <a:pt x="7955" y="311"/>
                    <a:pt x="8121" y="477"/>
                    <a:pt x="8121" y="668"/>
                  </a:cubicBezTo>
                  <a:lnTo>
                    <a:pt x="8121" y="6764"/>
                  </a:lnTo>
                  <a:cubicBezTo>
                    <a:pt x="8121" y="6955"/>
                    <a:pt x="7955" y="7121"/>
                    <a:pt x="7740" y="7121"/>
                  </a:cubicBezTo>
                  <a:lnTo>
                    <a:pt x="1787" y="7121"/>
                  </a:lnTo>
                  <a:cubicBezTo>
                    <a:pt x="1692" y="7121"/>
                    <a:pt x="1620" y="7050"/>
                    <a:pt x="1620" y="6955"/>
                  </a:cubicBezTo>
                  <a:lnTo>
                    <a:pt x="1620" y="2335"/>
                  </a:lnTo>
                  <a:cubicBezTo>
                    <a:pt x="1620" y="2311"/>
                    <a:pt x="1596" y="2311"/>
                    <a:pt x="1596" y="2287"/>
                  </a:cubicBezTo>
                  <a:cubicBezTo>
                    <a:pt x="1554" y="2253"/>
                    <a:pt x="1506" y="2238"/>
                    <a:pt x="1460" y="2238"/>
                  </a:cubicBezTo>
                  <a:cubicBezTo>
                    <a:pt x="1377" y="2238"/>
                    <a:pt x="1302" y="2290"/>
                    <a:pt x="1287" y="2382"/>
                  </a:cubicBezTo>
                  <a:lnTo>
                    <a:pt x="1287" y="5526"/>
                  </a:lnTo>
                  <a:cubicBezTo>
                    <a:pt x="548" y="5597"/>
                    <a:pt x="1" y="6217"/>
                    <a:pt x="1" y="6955"/>
                  </a:cubicBezTo>
                  <a:lnTo>
                    <a:pt x="1" y="8265"/>
                  </a:lnTo>
                  <a:cubicBezTo>
                    <a:pt x="1" y="9074"/>
                    <a:pt x="644" y="9717"/>
                    <a:pt x="1453" y="9717"/>
                  </a:cubicBezTo>
                  <a:lnTo>
                    <a:pt x="1620" y="9717"/>
                  </a:lnTo>
                  <a:lnTo>
                    <a:pt x="1620" y="9932"/>
                  </a:lnTo>
                  <a:cubicBezTo>
                    <a:pt x="1620" y="9979"/>
                    <a:pt x="1668" y="10027"/>
                    <a:pt x="1739" y="10027"/>
                  </a:cubicBezTo>
                  <a:lnTo>
                    <a:pt x="2263" y="10027"/>
                  </a:lnTo>
                  <a:lnTo>
                    <a:pt x="2263" y="10360"/>
                  </a:lnTo>
                  <a:cubicBezTo>
                    <a:pt x="2263" y="10527"/>
                    <a:pt x="2406" y="10670"/>
                    <a:pt x="2597" y="10670"/>
                  </a:cubicBezTo>
                  <a:lnTo>
                    <a:pt x="7288" y="10670"/>
                  </a:lnTo>
                  <a:cubicBezTo>
                    <a:pt x="7359" y="10670"/>
                    <a:pt x="7455" y="10598"/>
                    <a:pt x="7455" y="10503"/>
                  </a:cubicBezTo>
                  <a:lnTo>
                    <a:pt x="7455" y="9836"/>
                  </a:lnTo>
                  <a:cubicBezTo>
                    <a:pt x="7455" y="9813"/>
                    <a:pt x="7431" y="9813"/>
                    <a:pt x="7431" y="9789"/>
                  </a:cubicBezTo>
                  <a:cubicBezTo>
                    <a:pt x="7395" y="9744"/>
                    <a:pt x="7342" y="9723"/>
                    <a:pt x="7290" y="9723"/>
                  </a:cubicBezTo>
                  <a:cubicBezTo>
                    <a:pt x="7204" y="9723"/>
                    <a:pt x="7121" y="9780"/>
                    <a:pt x="7121" y="9884"/>
                  </a:cubicBezTo>
                  <a:lnTo>
                    <a:pt x="7121" y="10313"/>
                  </a:lnTo>
                  <a:cubicBezTo>
                    <a:pt x="7121" y="10336"/>
                    <a:pt x="7097" y="10360"/>
                    <a:pt x="7074" y="10360"/>
                  </a:cubicBezTo>
                  <a:lnTo>
                    <a:pt x="5954" y="10360"/>
                  </a:lnTo>
                  <a:cubicBezTo>
                    <a:pt x="6050" y="10241"/>
                    <a:pt x="6121" y="10098"/>
                    <a:pt x="6145" y="9932"/>
                  </a:cubicBezTo>
                  <a:cubicBezTo>
                    <a:pt x="6169" y="9884"/>
                    <a:pt x="6145" y="9979"/>
                    <a:pt x="6145" y="8574"/>
                  </a:cubicBezTo>
                  <a:cubicBezTo>
                    <a:pt x="6121" y="8407"/>
                    <a:pt x="6050" y="8217"/>
                    <a:pt x="5931" y="8098"/>
                  </a:cubicBezTo>
                  <a:lnTo>
                    <a:pt x="6978" y="8098"/>
                  </a:lnTo>
                  <a:cubicBezTo>
                    <a:pt x="7050" y="8098"/>
                    <a:pt x="7121" y="8169"/>
                    <a:pt x="7121" y="8241"/>
                  </a:cubicBezTo>
                  <a:lnTo>
                    <a:pt x="7121" y="9193"/>
                  </a:lnTo>
                  <a:cubicBezTo>
                    <a:pt x="7121" y="9289"/>
                    <a:pt x="7193" y="9360"/>
                    <a:pt x="7264" y="9360"/>
                  </a:cubicBezTo>
                  <a:cubicBezTo>
                    <a:pt x="7277" y="9363"/>
                    <a:pt x="7289" y="9365"/>
                    <a:pt x="7300" y="9365"/>
                  </a:cubicBezTo>
                  <a:cubicBezTo>
                    <a:pt x="7377" y="9365"/>
                    <a:pt x="7431" y="9300"/>
                    <a:pt x="7431" y="9217"/>
                  </a:cubicBezTo>
                  <a:lnTo>
                    <a:pt x="7431" y="8241"/>
                  </a:lnTo>
                  <a:cubicBezTo>
                    <a:pt x="7431" y="7979"/>
                    <a:pt x="7217" y="7788"/>
                    <a:pt x="6978" y="7788"/>
                  </a:cubicBezTo>
                  <a:lnTo>
                    <a:pt x="2763" y="7788"/>
                  </a:lnTo>
                  <a:cubicBezTo>
                    <a:pt x="2750" y="7787"/>
                    <a:pt x="2737" y="7786"/>
                    <a:pt x="2724" y="7786"/>
                  </a:cubicBezTo>
                  <a:cubicBezTo>
                    <a:pt x="2480" y="7786"/>
                    <a:pt x="2287" y="7992"/>
                    <a:pt x="2287" y="8241"/>
                  </a:cubicBezTo>
                  <a:lnTo>
                    <a:pt x="2287" y="8431"/>
                  </a:lnTo>
                  <a:lnTo>
                    <a:pt x="1811" y="8431"/>
                  </a:lnTo>
                  <a:cubicBezTo>
                    <a:pt x="1715" y="8431"/>
                    <a:pt x="1644" y="8503"/>
                    <a:pt x="1644" y="8574"/>
                  </a:cubicBezTo>
                  <a:lnTo>
                    <a:pt x="1644" y="8765"/>
                  </a:lnTo>
                  <a:lnTo>
                    <a:pt x="1477" y="8765"/>
                  </a:lnTo>
                  <a:cubicBezTo>
                    <a:pt x="1215" y="8765"/>
                    <a:pt x="977" y="8527"/>
                    <a:pt x="977" y="8265"/>
                  </a:cubicBezTo>
                  <a:lnTo>
                    <a:pt x="977" y="6979"/>
                  </a:lnTo>
                  <a:cubicBezTo>
                    <a:pt x="977" y="6764"/>
                    <a:pt x="1120" y="6574"/>
                    <a:pt x="1311" y="6502"/>
                  </a:cubicBezTo>
                  <a:lnTo>
                    <a:pt x="1311" y="6764"/>
                  </a:lnTo>
                  <a:cubicBezTo>
                    <a:pt x="1311" y="7145"/>
                    <a:pt x="1620" y="7455"/>
                    <a:pt x="2001" y="7455"/>
                  </a:cubicBezTo>
                  <a:lnTo>
                    <a:pt x="7764" y="7455"/>
                  </a:lnTo>
                  <a:cubicBezTo>
                    <a:pt x="8145" y="7455"/>
                    <a:pt x="8455" y="7145"/>
                    <a:pt x="8455" y="6764"/>
                  </a:cubicBezTo>
                  <a:lnTo>
                    <a:pt x="8455" y="6479"/>
                  </a:lnTo>
                  <a:lnTo>
                    <a:pt x="8931" y="6479"/>
                  </a:lnTo>
                  <a:cubicBezTo>
                    <a:pt x="9717" y="6479"/>
                    <a:pt x="10384" y="5812"/>
                    <a:pt x="10384" y="5026"/>
                  </a:cubicBezTo>
                  <a:lnTo>
                    <a:pt x="10384" y="3716"/>
                  </a:lnTo>
                  <a:cubicBezTo>
                    <a:pt x="10360" y="2978"/>
                    <a:pt x="9812" y="2359"/>
                    <a:pt x="9074" y="2287"/>
                  </a:cubicBezTo>
                  <a:lnTo>
                    <a:pt x="9098" y="2263"/>
                  </a:lnTo>
                  <a:lnTo>
                    <a:pt x="9098" y="2097"/>
                  </a:lnTo>
                  <a:cubicBezTo>
                    <a:pt x="9098" y="2001"/>
                    <a:pt x="9026" y="1930"/>
                    <a:pt x="8931" y="1930"/>
                  </a:cubicBezTo>
                  <a:lnTo>
                    <a:pt x="8431" y="1930"/>
                  </a:lnTo>
                  <a:lnTo>
                    <a:pt x="8431" y="644"/>
                  </a:lnTo>
                  <a:cubicBezTo>
                    <a:pt x="8431" y="287"/>
                    <a:pt x="8145" y="1"/>
                    <a:pt x="77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60"/>
            <p:cNvSpPr/>
            <p:nvPr/>
          </p:nvSpPr>
          <p:spPr>
            <a:xfrm>
              <a:off x="2528908" y="2734155"/>
              <a:ext cx="195138" cy="162369"/>
            </a:xfrm>
            <a:custGeom>
              <a:rect b="b" l="l" r="r" t="t"/>
              <a:pathLst>
                <a:path extrusionOk="0" h="4836" w="5812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692"/>
                  </a:lnTo>
                  <a:cubicBezTo>
                    <a:pt x="0" y="4764"/>
                    <a:pt x="72" y="4835"/>
                    <a:pt x="167" y="4835"/>
                  </a:cubicBezTo>
                  <a:lnTo>
                    <a:pt x="3977" y="4835"/>
                  </a:lnTo>
                  <a:cubicBezTo>
                    <a:pt x="4049" y="4835"/>
                    <a:pt x="4120" y="4787"/>
                    <a:pt x="4120" y="4692"/>
                  </a:cubicBezTo>
                  <a:cubicBezTo>
                    <a:pt x="4144" y="4597"/>
                    <a:pt x="4073" y="4526"/>
                    <a:pt x="3977" y="4526"/>
                  </a:cubicBezTo>
                  <a:lnTo>
                    <a:pt x="310" y="4526"/>
                  </a:lnTo>
                  <a:lnTo>
                    <a:pt x="310" y="310"/>
                  </a:lnTo>
                  <a:lnTo>
                    <a:pt x="5502" y="310"/>
                  </a:lnTo>
                  <a:lnTo>
                    <a:pt x="5502" y="4526"/>
                  </a:lnTo>
                  <a:lnTo>
                    <a:pt x="4644" y="4526"/>
                  </a:lnTo>
                  <a:cubicBezTo>
                    <a:pt x="4573" y="4526"/>
                    <a:pt x="4501" y="4573"/>
                    <a:pt x="4501" y="4668"/>
                  </a:cubicBezTo>
                  <a:cubicBezTo>
                    <a:pt x="4477" y="4764"/>
                    <a:pt x="4549" y="4835"/>
                    <a:pt x="4644" y="4835"/>
                  </a:cubicBezTo>
                  <a:lnTo>
                    <a:pt x="5668" y="4835"/>
                  </a:lnTo>
                  <a:cubicBezTo>
                    <a:pt x="5740" y="4835"/>
                    <a:pt x="5811" y="4764"/>
                    <a:pt x="5811" y="4692"/>
                  </a:cubicBezTo>
                  <a:lnTo>
                    <a:pt x="5811" y="168"/>
                  </a:lnTo>
                  <a:cubicBezTo>
                    <a:pt x="5811" y="72"/>
                    <a:pt x="5740" y="1"/>
                    <a:pt x="5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60"/>
            <p:cNvSpPr/>
            <p:nvPr/>
          </p:nvSpPr>
          <p:spPr>
            <a:xfrm>
              <a:off x="2550497" y="2755744"/>
              <a:ext cx="108783" cy="119191"/>
            </a:xfrm>
            <a:custGeom>
              <a:rect b="b" l="l" r="r" t="t"/>
              <a:pathLst>
                <a:path extrusionOk="0" h="3550" w="3240">
                  <a:moveTo>
                    <a:pt x="2930" y="310"/>
                  </a:moveTo>
                  <a:lnTo>
                    <a:pt x="2930" y="3240"/>
                  </a:lnTo>
                  <a:lnTo>
                    <a:pt x="310" y="3240"/>
                  </a:lnTo>
                  <a:lnTo>
                    <a:pt x="310" y="310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382"/>
                  </a:lnTo>
                  <a:cubicBezTo>
                    <a:pt x="0" y="3478"/>
                    <a:pt x="72" y="3549"/>
                    <a:pt x="167" y="3549"/>
                  </a:cubicBezTo>
                  <a:lnTo>
                    <a:pt x="3072" y="3549"/>
                  </a:lnTo>
                  <a:cubicBezTo>
                    <a:pt x="3168" y="3549"/>
                    <a:pt x="3239" y="3478"/>
                    <a:pt x="3239" y="3382"/>
                  </a:cubicBezTo>
                  <a:lnTo>
                    <a:pt x="3239" y="167"/>
                  </a:lnTo>
                  <a:cubicBezTo>
                    <a:pt x="3239" y="72"/>
                    <a:pt x="3168" y="1"/>
                    <a:pt x="3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60"/>
            <p:cNvSpPr/>
            <p:nvPr/>
          </p:nvSpPr>
          <p:spPr>
            <a:xfrm>
              <a:off x="2528102" y="2907671"/>
              <a:ext cx="44017" cy="32031"/>
            </a:xfrm>
            <a:custGeom>
              <a:rect b="b" l="l" r="r" t="t"/>
              <a:pathLst>
                <a:path extrusionOk="0" h="954" w="1311">
                  <a:moveTo>
                    <a:pt x="810" y="310"/>
                  </a:moveTo>
                  <a:cubicBezTo>
                    <a:pt x="905" y="310"/>
                    <a:pt x="977" y="382"/>
                    <a:pt x="977" y="477"/>
                  </a:cubicBezTo>
                  <a:cubicBezTo>
                    <a:pt x="1001" y="572"/>
                    <a:pt x="905" y="644"/>
                    <a:pt x="810" y="644"/>
                  </a:cubicBezTo>
                  <a:lnTo>
                    <a:pt x="501" y="644"/>
                  </a:lnTo>
                  <a:cubicBezTo>
                    <a:pt x="405" y="644"/>
                    <a:pt x="334" y="572"/>
                    <a:pt x="334" y="501"/>
                  </a:cubicBezTo>
                  <a:cubicBezTo>
                    <a:pt x="334" y="405"/>
                    <a:pt x="405" y="310"/>
                    <a:pt x="501" y="310"/>
                  </a:cubicBezTo>
                  <a:close/>
                  <a:moveTo>
                    <a:pt x="501" y="1"/>
                  </a:moveTo>
                  <a:cubicBezTo>
                    <a:pt x="263" y="1"/>
                    <a:pt x="48" y="191"/>
                    <a:pt x="24" y="429"/>
                  </a:cubicBezTo>
                  <a:cubicBezTo>
                    <a:pt x="1" y="715"/>
                    <a:pt x="215" y="953"/>
                    <a:pt x="501" y="953"/>
                  </a:cubicBezTo>
                  <a:lnTo>
                    <a:pt x="786" y="953"/>
                  </a:lnTo>
                  <a:cubicBezTo>
                    <a:pt x="1048" y="953"/>
                    <a:pt x="1263" y="786"/>
                    <a:pt x="1287" y="524"/>
                  </a:cubicBezTo>
                  <a:cubicBezTo>
                    <a:pt x="1310" y="239"/>
                    <a:pt x="1096" y="1"/>
                    <a:pt x="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60"/>
            <p:cNvSpPr/>
            <p:nvPr/>
          </p:nvSpPr>
          <p:spPr>
            <a:xfrm>
              <a:off x="2582460" y="2907671"/>
              <a:ext cx="44017" cy="32031"/>
            </a:xfrm>
            <a:custGeom>
              <a:rect b="b" l="l" r="r" t="t"/>
              <a:pathLst>
                <a:path extrusionOk="0" h="954" w="1311">
                  <a:moveTo>
                    <a:pt x="834" y="310"/>
                  </a:moveTo>
                  <a:cubicBezTo>
                    <a:pt x="930" y="310"/>
                    <a:pt x="1001" y="405"/>
                    <a:pt x="1001" y="501"/>
                  </a:cubicBezTo>
                  <a:cubicBezTo>
                    <a:pt x="980" y="583"/>
                    <a:pt x="924" y="648"/>
                    <a:pt x="847" y="648"/>
                  </a:cubicBezTo>
                  <a:cubicBezTo>
                    <a:pt x="835" y="648"/>
                    <a:pt x="823" y="647"/>
                    <a:pt x="811" y="644"/>
                  </a:cubicBezTo>
                  <a:lnTo>
                    <a:pt x="525" y="644"/>
                  </a:lnTo>
                  <a:cubicBezTo>
                    <a:pt x="430" y="644"/>
                    <a:pt x="358" y="572"/>
                    <a:pt x="334" y="501"/>
                  </a:cubicBezTo>
                  <a:cubicBezTo>
                    <a:pt x="334" y="405"/>
                    <a:pt x="406" y="310"/>
                    <a:pt x="501" y="310"/>
                  </a:cubicBezTo>
                  <a:close/>
                  <a:moveTo>
                    <a:pt x="501" y="1"/>
                  </a:moveTo>
                  <a:cubicBezTo>
                    <a:pt x="215" y="1"/>
                    <a:pt x="1" y="239"/>
                    <a:pt x="25" y="524"/>
                  </a:cubicBezTo>
                  <a:cubicBezTo>
                    <a:pt x="49" y="786"/>
                    <a:pt x="263" y="953"/>
                    <a:pt x="501" y="953"/>
                  </a:cubicBezTo>
                  <a:lnTo>
                    <a:pt x="811" y="953"/>
                  </a:lnTo>
                  <a:cubicBezTo>
                    <a:pt x="1049" y="953"/>
                    <a:pt x="1263" y="786"/>
                    <a:pt x="1287" y="524"/>
                  </a:cubicBezTo>
                  <a:cubicBezTo>
                    <a:pt x="1311" y="239"/>
                    <a:pt x="1096" y="1"/>
                    <a:pt x="8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60"/>
            <p:cNvSpPr/>
            <p:nvPr/>
          </p:nvSpPr>
          <p:spPr>
            <a:xfrm>
              <a:off x="2664820" y="2907671"/>
              <a:ext cx="59999" cy="32031"/>
            </a:xfrm>
            <a:custGeom>
              <a:rect b="b" l="l" r="r" t="t"/>
              <a:pathLst>
                <a:path extrusionOk="0" h="954" w="1787">
                  <a:moveTo>
                    <a:pt x="1263" y="310"/>
                  </a:moveTo>
                  <a:cubicBezTo>
                    <a:pt x="1358" y="310"/>
                    <a:pt x="1430" y="382"/>
                    <a:pt x="1454" y="477"/>
                  </a:cubicBezTo>
                  <a:cubicBezTo>
                    <a:pt x="1454" y="572"/>
                    <a:pt x="1382" y="644"/>
                    <a:pt x="1287" y="644"/>
                  </a:cubicBezTo>
                  <a:lnTo>
                    <a:pt x="644" y="644"/>
                  </a:lnTo>
                  <a:cubicBezTo>
                    <a:pt x="549" y="644"/>
                    <a:pt x="477" y="572"/>
                    <a:pt x="453" y="501"/>
                  </a:cubicBezTo>
                  <a:cubicBezTo>
                    <a:pt x="453" y="405"/>
                    <a:pt x="525" y="310"/>
                    <a:pt x="620" y="310"/>
                  </a:cubicBezTo>
                  <a:close/>
                  <a:moveTo>
                    <a:pt x="644" y="1"/>
                  </a:moveTo>
                  <a:cubicBezTo>
                    <a:pt x="1" y="1"/>
                    <a:pt x="1" y="953"/>
                    <a:pt x="644" y="953"/>
                  </a:cubicBezTo>
                  <a:lnTo>
                    <a:pt x="1263" y="953"/>
                  </a:lnTo>
                  <a:cubicBezTo>
                    <a:pt x="1525" y="953"/>
                    <a:pt x="1739" y="786"/>
                    <a:pt x="1763" y="524"/>
                  </a:cubicBezTo>
                  <a:cubicBezTo>
                    <a:pt x="1787" y="239"/>
                    <a:pt x="1549" y="1"/>
                    <a:pt x="1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60"/>
            <p:cNvSpPr/>
            <p:nvPr/>
          </p:nvSpPr>
          <p:spPr>
            <a:xfrm>
              <a:off x="2669621" y="2777332"/>
              <a:ext cx="32836" cy="10442"/>
            </a:xfrm>
            <a:custGeom>
              <a:rect b="b" l="l" r="r" t="t"/>
              <a:pathLst>
                <a:path extrusionOk="0" h="311" w="978">
                  <a:moveTo>
                    <a:pt x="167" y="1"/>
                  </a:moveTo>
                  <a:cubicBezTo>
                    <a:pt x="96" y="1"/>
                    <a:pt x="25" y="72"/>
                    <a:pt x="1" y="144"/>
                  </a:cubicBezTo>
                  <a:cubicBezTo>
                    <a:pt x="1" y="239"/>
                    <a:pt x="72" y="310"/>
                    <a:pt x="167" y="310"/>
                  </a:cubicBezTo>
                  <a:lnTo>
                    <a:pt x="810" y="310"/>
                  </a:lnTo>
                  <a:cubicBezTo>
                    <a:pt x="882" y="310"/>
                    <a:pt x="953" y="263"/>
                    <a:pt x="977" y="191"/>
                  </a:cubicBezTo>
                  <a:cubicBezTo>
                    <a:pt x="977" y="96"/>
                    <a:pt x="906" y="1"/>
                    <a:pt x="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60"/>
            <p:cNvSpPr/>
            <p:nvPr/>
          </p:nvSpPr>
          <p:spPr>
            <a:xfrm>
              <a:off x="2669621" y="2809967"/>
              <a:ext cx="32836" cy="10576"/>
            </a:xfrm>
            <a:custGeom>
              <a:rect b="b" l="l" r="r" t="t"/>
              <a:pathLst>
                <a:path extrusionOk="0" h="315" w="978">
                  <a:moveTo>
                    <a:pt x="139" y="0"/>
                  </a:moveTo>
                  <a:cubicBezTo>
                    <a:pt x="78" y="0"/>
                    <a:pt x="21" y="62"/>
                    <a:pt x="1" y="124"/>
                  </a:cubicBezTo>
                  <a:cubicBezTo>
                    <a:pt x="1" y="219"/>
                    <a:pt x="72" y="315"/>
                    <a:pt x="167" y="315"/>
                  </a:cubicBezTo>
                  <a:lnTo>
                    <a:pt x="810" y="315"/>
                  </a:lnTo>
                  <a:cubicBezTo>
                    <a:pt x="882" y="315"/>
                    <a:pt x="953" y="243"/>
                    <a:pt x="977" y="172"/>
                  </a:cubicBezTo>
                  <a:cubicBezTo>
                    <a:pt x="977" y="87"/>
                    <a:pt x="920" y="1"/>
                    <a:pt x="840" y="1"/>
                  </a:cubicBezTo>
                  <a:cubicBezTo>
                    <a:pt x="830" y="1"/>
                    <a:pt x="820" y="3"/>
                    <a:pt x="810" y="5"/>
                  </a:cubicBezTo>
                  <a:lnTo>
                    <a:pt x="167" y="5"/>
                  </a:lnTo>
                  <a:cubicBezTo>
                    <a:pt x="158" y="2"/>
                    <a:pt x="148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60"/>
            <p:cNvSpPr/>
            <p:nvPr/>
          </p:nvSpPr>
          <p:spPr>
            <a:xfrm>
              <a:off x="2669621" y="2842904"/>
              <a:ext cx="32836" cy="10442"/>
            </a:xfrm>
            <a:custGeom>
              <a:rect b="b" l="l" r="r" t="t"/>
              <a:pathLst>
                <a:path extrusionOk="0" h="311" w="978">
                  <a:moveTo>
                    <a:pt x="167" y="1"/>
                  </a:moveTo>
                  <a:cubicBezTo>
                    <a:pt x="96" y="1"/>
                    <a:pt x="25" y="48"/>
                    <a:pt x="1" y="120"/>
                  </a:cubicBezTo>
                  <a:cubicBezTo>
                    <a:pt x="1" y="215"/>
                    <a:pt x="72" y="310"/>
                    <a:pt x="167" y="310"/>
                  </a:cubicBezTo>
                  <a:lnTo>
                    <a:pt x="810" y="310"/>
                  </a:lnTo>
                  <a:cubicBezTo>
                    <a:pt x="882" y="310"/>
                    <a:pt x="953" y="239"/>
                    <a:pt x="977" y="167"/>
                  </a:cubicBezTo>
                  <a:cubicBezTo>
                    <a:pt x="977" y="72"/>
                    <a:pt x="906" y="1"/>
                    <a:pt x="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60"/>
            <p:cNvSpPr/>
            <p:nvPr/>
          </p:nvSpPr>
          <p:spPr>
            <a:xfrm>
              <a:off x="2573663" y="2774143"/>
              <a:ext cx="61610" cy="57010"/>
            </a:xfrm>
            <a:custGeom>
              <a:rect b="b" l="l" r="r" t="t"/>
              <a:pathLst>
                <a:path extrusionOk="0" h="1698" w="1835">
                  <a:moveTo>
                    <a:pt x="561" y="406"/>
                  </a:moveTo>
                  <a:cubicBezTo>
                    <a:pt x="652" y="409"/>
                    <a:pt x="740" y="457"/>
                    <a:pt x="763" y="548"/>
                  </a:cubicBezTo>
                  <a:cubicBezTo>
                    <a:pt x="787" y="620"/>
                    <a:pt x="852" y="655"/>
                    <a:pt x="918" y="655"/>
                  </a:cubicBezTo>
                  <a:cubicBezTo>
                    <a:pt x="983" y="655"/>
                    <a:pt x="1049" y="620"/>
                    <a:pt x="1073" y="548"/>
                  </a:cubicBezTo>
                  <a:cubicBezTo>
                    <a:pt x="1099" y="477"/>
                    <a:pt x="1153" y="448"/>
                    <a:pt x="1214" y="448"/>
                  </a:cubicBezTo>
                  <a:cubicBezTo>
                    <a:pt x="1378" y="448"/>
                    <a:pt x="1592" y="654"/>
                    <a:pt x="1454" y="810"/>
                  </a:cubicBezTo>
                  <a:lnTo>
                    <a:pt x="930" y="1334"/>
                  </a:lnTo>
                  <a:lnTo>
                    <a:pt x="406" y="810"/>
                  </a:lnTo>
                  <a:cubicBezTo>
                    <a:pt x="266" y="647"/>
                    <a:pt x="355" y="414"/>
                    <a:pt x="561" y="406"/>
                  </a:cubicBezTo>
                  <a:close/>
                  <a:moveTo>
                    <a:pt x="930" y="1"/>
                  </a:moveTo>
                  <a:cubicBezTo>
                    <a:pt x="382" y="1"/>
                    <a:pt x="1" y="501"/>
                    <a:pt x="168" y="1025"/>
                  </a:cubicBezTo>
                  <a:lnTo>
                    <a:pt x="811" y="1644"/>
                  </a:lnTo>
                  <a:cubicBezTo>
                    <a:pt x="834" y="1679"/>
                    <a:pt x="876" y="1697"/>
                    <a:pt x="918" y="1697"/>
                  </a:cubicBezTo>
                  <a:cubicBezTo>
                    <a:pt x="959" y="1697"/>
                    <a:pt x="1001" y="1679"/>
                    <a:pt x="1025" y="1644"/>
                  </a:cubicBezTo>
                  <a:lnTo>
                    <a:pt x="1668" y="1025"/>
                  </a:lnTo>
                  <a:cubicBezTo>
                    <a:pt x="1835" y="501"/>
                    <a:pt x="1454" y="1"/>
                    <a:pt x="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60"/>
            <p:cNvSpPr/>
            <p:nvPr/>
          </p:nvSpPr>
          <p:spPr>
            <a:xfrm>
              <a:off x="2588067" y="2842904"/>
              <a:ext cx="32836" cy="10442"/>
            </a:xfrm>
            <a:custGeom>
              <a:rect b="b" l="l" r="r" t="t"/>
              <a:pathLst>
                <a:path extrusionOk="0" h="311" w="978">
                  <a:moveTo>
                    <a:pt x="167" y="1"/>
                  </a:moveTo>
                  <a:cubicBezTo>
                    <a:pt x="96" y="1"/>
                    <a:pt x="24" y="48"/>
                    <a:pt x="1" y="120"/>
                  </a:cubicBezTo>
                  <a:cubicBezTo>
                    <a:pt x="1" y="215"/>
                    <a:pt x="72" y="310"/>
                    <a:pt x="167" y="310"/>
                  </a:cubicBezTo>
                  <a:lnTo>
                    <a:pt x="810" y="310"/>
                  </a:lnTo>
                  <a:cubicBezTo>
                    <a:pt x="882" y="310"/>
                    <a:pt x="953" y="239"/>
                    <a:pt x="977" y="167"/>
                  </a:cubicBezTo>
                  <a:cubicBezTo>
                    <a:pt x="977" y="72"/>
                    <a:pt x="906" y="1"/>
                    <a:pt x="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6" name="Google Shape;1296;p60"/>
          <p:cNvGrpSpPr/>
          <p:nvPr/>
        </p:nvGrpSpPr>
        <p:grpSpPr>
          <a:xfrm>
            <a:off x="3264503" y="2712566"/>
            <a:ext cx="314262" cy="358245"/>
            <a:chOff x="3264503" y="2712566"/>
            <a:chExt cx="314262" cy="358245"/>
          </a:xfrm>
        </p:grpSpPr>
        <p:sp>
          <p:nvSpPr>
            <p:cNvPr id="1297" name="Google Shape;1297;p60"/>
            <p:cNvSpPr/>
            <p:nvPr/>
          </p:nvSpPr>
          <p:spPr>
            <a:xfrm>
              <a:off x="3349279" y="2897665"/>
              <a:ext cx="199906" cy="129163"/>
            </a:xfrm>
            <a:custGeom>
              <a:rect b="b" l="l" r="r" t="t"/>
              <a:pathLst>
                <a:path extrusionOk="0" h="3847" w="5954">
                  <a:moveTo>
                    <a:pt x="2437" y="0"/>
                  </a:moveTo>
                  <a:cubicBezTo>
                    <a:pt x="2262" y="0"/>
                    <a:pt x="2099" y="89"/>
                    <a:pt x="2000" y="227"/>
                  </a:cubicBezTo>
                  <a:lnTo>
                    <a:pt x="119" y="2537"/>
                  </a:lnTo>
                  <a:cubicBezTo>
                    <a:pt x="48" y="2656"/>
                    <a:pt x="0" y="2775"/>
                    <a:pt x="0" y="2894"/>
                  </a:cubicBezTo>
                  <a:cubicBezTo>
                    <a:pt x="0" y="3633"/>
                    <a:pt x="1596" y="3847"/>
                    <a:pt x="2167" y="3847"/>
                  </a:cubicBezTo>
                  <a:cubicBezTo>
                    <a:pt x="4739" y="3847"/>
                    <a:pt x="5954" y="1561"/>
                    <a:pt x="5954" y="1084"/>
                  </a:cubicBezTo>
                  <a:cubicBezTo>
                    <a:pt x="5954" y="799"/>
                    <a:pt x="5739" y="560"/>
                    <a:pt x="5477" y="513"/>
                  </a:cubicBezTo>
                  <a:cubicBezTo>
                    <a:pt x="5334" y="489"/>
                    <a:pt x="5168" y="465"/>
                    <a:pt x="5025" y="441"/>
                  </a:cubicBezTo>
                  <a:cubicBezTo>
                    <a:pt x="4930" y="441"/>
                    <a:pt x="4858" y="513"/>
                    <a:pt x="4858" y="584"/>
                  </a:cubicBezTo>
                  <a:cubicBezTo>
                    <a:pt x="4858" y="680"/>
                    <a:pt x="4930" y="727"/>
                    <a:pt x="5001" y="751"/>
                  </a:cubicBezTo>
                  <a:lnTo>
                    <a:pt x="5430" y="822"/>
                  </a:lnTo>
                  <a:cubicBezTo>
                    <a:pt x="5549" y="846"/>
                    <a:pt x="5644" y="942"/>
                    <a:pt x="5644" y="1084"/>
                  </a:cubicBezTo>
                  <a:cubicBezTo>
                    <a:pt x="5644" y="1299"/>
                    <a:pt x="4668" y="3537"/>
                    <a:pt x="2167" y="3537"/>
                  </a:cubicBezTo>
                  <a:cubicBezTo>
                    <a:pt x="1453" y="3537"/>
                    <a:pt x="310" y="3228"/>
                    <a:pt x="310" y="2894"/>
                  </a:cubicBezTo>
                  <a:cubicBezTo>
                    <a:pt x="310" y="2728"/>
                    <a:pt x="310" y="2823"/>
                    <a:pt x="2239" y="394"/>
                  </a:cubicBezTo>
                  <a:cubicBezTo>
                    <a:pt x="2286" y="346"/>
                    <a:pt x="2358" y="299"/>
                    <a:pt x="2429" y="299"/>
                  </a:cubicBezTo>
                  <a:cubicBezTo>
                    <a:pt x="2501" y="299"/>
                    <a:pt x="4287" y="632"/>
                    <a:pt x="4334" y="632"/>
                  </a:cubicBezTo>
                  <a:cubicBezTo>
                    <a:pt x="4501" y="608"/>
                    <a:pt x="4525" y="394"/>
                    <a:pt x="4358" y="322"/>
                  </a:cubicBezTo>
                  <a:lnTo>
                    <a:pt x="2548" y="13"/>
                  </a:lnTo>
                  <a:cubicBezTo>
                    <a:pt x="2511" y="4"/>
                    <a:pt x="2473" y="0"/>
                    <a:pt x="24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60"/>
            <p:cNvSpPr/>
            <p:nvPr/>
          </p:nvSpPr>
          <p:spPr>
            <a:xfrm>
              <a:off x="3385238" y="2755744"/>
              <a:ext cx="171938" cy="149577"/>
            </a:xfrm>
            <a:custGeom>
              <a:rect b="b" l="l" r="r" t="t"/>
              <a:pathLst>
                <a:path extrusionOk="0" h="4455" w="5121">
                  <a:moveTo>
                    <a:pt x="1072" y="310"/>
                  </a:moveTo>
                  <a:cubicBezTo>
                    <a:pt x="3073" y="310"/>
                    <a:pt x="4716" y="1882"/>
                    <a:pt x="4811" y="3883"/>
                  </a:cubicBezTo>
                  <a:cubicBezTo>
                    <a:pt x="4811" y="4015"/>
                    <a:pt x="4689" y="4147"/>
                    <a:pt x="4538" y="4147"/>
                  </a:cubicBezTo>
                  <a:cubicBezTo>
                    <a:pt x="4526" y="4147"/>
                    <a:pt x="4514" y="4146"/>
                    <a:pt x="4502" y="4144"/>
                  </a:cubicBezTo>
                  <a:lnTo>
                    <a:pt x="1596" y="3668"/>
                  </a:lnTo>
                  <a:cubicBezTo>
                    <a:pt x="1501" y="3668"/>
                    <a:pt x="1430" y="3597"/>
                    <a:pt x="1406" y="3502"/>
                  </a:cubicBezTo>
                  <a:cubicBezTo>
                    <a:pt x="310" y="525"/>
                    <a:pt x="334" y="691"/>
                    <a:pt x="334" y="596"/>
                  </a:cubicBezTo>
                  <a:cubicBezTo>
                    <a:pt x="334" y="310"/>
                    <a:pt x="739" y="310"/>
                    <a:pt x="1072" y="310"/>
                  </a:cubicBezTo>
                  <a:close/>
                  <a:moveTo>
                    <a:pt x="1072" y="1"/>
                  </a:moveTo>
                  <a:cubicBezTo>
                    <a:pt x="644" y="1"/>
                    <a:pt x="24" y="1"/>
                    <a:pt x="24" y="596"/>
                  </a:cubicBezTo>
                  <a:cubicBezTo>
                    <a:pt x="24" y="787"/>
                    <a:pt x="1" y="620"/>
                    <a:pt x="1096" y="3621"/>
                  </a:cubicBezTo>
                  <a:cubicBezTo>
                    <a:pt x="1168" y="3811"/>
                    <a:pt x="1334" y="3954"/>
                    <a:pt x="1549" y="3978"/>
                  </a:cubicBezTo>
                  <a:cubicBezTo>
                    <a:pt x="4621" y="4454"/>
                    <a:pt x="4454" y="4454"/>
                    <a:pt x="4549" y="4454"/>
                  </a:cubicBezTo>
                  <a:cubicBezTo>
                    <a:pt x="4859" y="4454"/>
                    <a:pt x="5121" y="4192"/>
                    <a:pt x="5121" y="3883"/>
                  </a:cubicBezTo>
                  <a:cubicBezTo>
                    <a:pt x="5121" y="1525"/>
                    <a:pt x="2977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60"/>
            <p:cNvSpPr/>
            <p:nvPr/>
          </p:nvSpPr>
          <p:spPr>
            <a:xfrm>
              <a:off x="3286091" y="2774143"/>
              <a:ext cx="128760" cy="208736"/>
            </a:xfrm>
            <a:custGeom>
              <a:rect b="b" l="l" r="r" t="t"/>
              <a:pathLst>
                <a:path extrusionOk="0" h="6217" w="3835">
                  <a:moveTo>
                    <a:pt x="2168" y="1"/>
                  </a:moveTo>
                  <a:cubicBezTo>
                    <a:pt x="1453" y="1"/>
                    <a:pt x="144" y="1810"/>
                    <a:pt x="144" y="2501"/>
                  </a:cubicBezTo>
                  <a:cubicBezTo>
                    <a:pt x="120" y="2596"/>
                    <a:pt x="191" y="2644"/>
                    <a:pt x="286" y="2644"/>
                  </a:cubicBezTo>
                  <a:cubicBezTo>
                    <a:pt x="358" y="2644"/>
                    <a:pt x="429" y="2596"/>
                    <a:pt x="453" y="2549"/>
                  </a:cubicBezTo>
                  <a:cubicBezTo>
                    <a:pt x="810" y="1144"/>
                    <a:pt x="1953" y="310"/>
                    <a:pt x="2168" y="310"/>
                  </a:cubicBezTo>
                  <a:cubicBezTo>
                    <a:pt x="2287" y="310"/>
                    <a:pt x="2382" y="382"/>
                    <a:pt x="2406" y="477"/>
                  </a:cubicBezTo>
                  <a:lnTo>
                    <a:pt x="3454" y="3287"/>
                  </a:lnTo>
                  <a:cubicBezTo>
                    <a:pt x="3501" y="3382"/>
                    <a:pt x="3478" y="3477"/>
                    <a:pt x="3430" y="3549"/>
                  </a:cubicBezTo>
                  <a:lnTo>
                    <a:pt x="1525" y="5811"/>
                  </a:lnTo>
                  <a:cubicBezTo>
                    <a:pt x="1477" y="5859"/>
                    <a:pt x="1406" y="5906"/>
                    <a:pt x="1334" y="5906"/>
                  </a:cubicBezTo>
                  <a:cubicBezTo>
                    <a:pt x="1025" y="5906"/>
                    <a:pt x="310" y="4716"/>
                    <a:pt x="310" y="3501"/>
                  </a:cubicBezTo>
                  <a:lnTo>
                    <a:pt x="310" y="3192"/>
                  </a:lnTo>
                  <a:cubicBezTo>
                    <a:pt x="310" y="3096"/>
                    <a:pt x="239" y="3025"/>
                    <a:pt x="167" y="3025"/>
                  </a:cubicBezTo>
                  <a:cubicBezTo>
                    <a:pt x="72" y="3025"/>
                    <a:pt x="1" y="3096"/>
                    <a:pt x="1" y="3168"/>
                  </a:cubicBezTo>
                  <a:lnTo>
                    <a:pt x="1" y="3501"/>
                  </a:lnTo>
                  <a:cubicBezTo>
                    <a:pt x="1" y="4406"/>
                    <a:pt x="310" y="5287"/>
                    <a:pt x="882" y="6002"/>
                  </a:cubicBezTo>
                  <a:cubicBezTo>
                    <a:pt x="989" y="6145"/>
                    <a:pt x="1150" y="6216"/>
                    <a:pt x="1313" y="6216"/>
                  </a:cubicBezTo>
                  <a:cubicBezTo>
                    <a:pt x="1477" y="6216"/>
                    <a:pt x="1644" y="6145"/>
                    <a:pt x="1763" y="6002"/>
                  </a:cubicBezTo>
                  <a:lnTo>
                    <a:pt x="3668" y="3763"/>
                  </a:lnTo>
                  <a:cubicBezTo>
                    <a:pt x="3787" y="3596"/>
                    <a:pt x="3835" y="3382"/>
                    <a:pt x="3763" y="3192"/>
                  </a:cubicBezTo>
                  <a:lnTo>
                    <a:pt x="2716" y="382"/>
                  </a:lnTo>
                  <a:cubicBezTo>
                    <a:pt x="2620" y="143"/>
                    <a:pt x="2406" y="1"/>
                    <a:pt x="2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60"/>
            <p:cNvSpPr/>
            <p:nvPr/>
          </p:nvSpPr>
          <p:spPr>
            <a:xfrm>
              <a:off x="3264503" y="2712566"/>
              <a:ext cx="314262" cy="358245"/>
            </a:xfrm>
            <a:custGeom>
              <a:rect b="b" l="l" r="r" t="t"/>
              <a:pathLst>
                <a:path extrusionOk="0" h="10670" w="9360">
                  <a:moveTo>
                    <a:pt x="4359" y="1"/>
                  </a:moveTo>
                  <a:cubicBezTo>
                    <a:pt x="4216" y="1"/>
                    <a:pt x="4216" y="144"/>
                    <a:pt x="4192" y="168"/>
                  </a:cubicBezTo>
                  <a:cubicBezTo>
                    <a:pt x="4073" y="477"/>
                    <a:pt x="3811" y="715"/>
                    <a:pt x="3501" y="811"/>
                  </a:cubicBezTo>
                  <a:cubicBezTo>
                    <a:pt x="1430" y="1358"/>
                    <a:pt x="1" y="3216"/>
                    <a:pt x="1" y="5335"/>
                  </a:cubicBezTo>
                  <a:cubicBezTo>
                    <a:pt x="1" y="6502"/>
                    <a:pt x="501" y="8026"/>
                    <a:pt x="1501" y="8598"/>
                  </a:cubicBezTo>
                  <a:cubicBezTo>
                    <a:pt x="1763" y="8717"/>
                    <a:pt x="1977" y="8884"/>
                    <a:pt x="2144" y="9098"/>
                  </a:cubicBezTo>
                  <a:cubicBezTo>
                    <a:pt x="2977" y="10098"/>
                    <a:pt x="3859" y="9598"/>
                    <a:pt x="4192" y="10527"/>
                  </a:cubicBezTo>
                  <a:cubicBezTo>
                    <a:pt x="4192" y="10551"/>
                    <a:pt x="4240" y="10670"/>
                    <a:pt x="4359" y="10670"/>
                  </a:cubicBezTo>
                  <a:lnTo>
                    <a:pt x="5026" y="10670"/>
                  </a:lnTo>
                  <a:cubicBezTo>
                    <a:pt x="5073" y="10670"/>
                    <a:pt x="5145" y="10646"/>
                    <a:pt x="5168" y="10574"/>
                  </a:cubicBezTo>
                  <a:cubicBezTo>
                    <a:pt x="5264" y="10241"/>
                    <a:pt x="5549" y="9955"/>
                    <a:pt x="5883" y="9884"/>
                  </a:cubicBezTo>
                  <a:cubicBezTo>
                    <a:pt x="7859" y="9360"/>
                    <a:pt x="9098" y="7621"/>
                    <a:pt x="9074" y="6597"/>
                  </a:cubicBezTo>
                  <a:lnTo>
                    <a:pt x="9074" y="6407"/>
                  </a:lnTo>
                  <a:cubicBezTo>
                    <a:pt x="9074" y="5812"/>
                    <a:pt x="9360" y="5692"/>
                    <a:pt x="9360" y="5026"/>
                  </a:cubicBezTo>
                  <a:lnTo>
                    <a:pt x="9336" y="5002"/>
                  </a:lnTo>
                  <a:cubicBezTo>
                    <a:pt x="9336" y="2906"/>
                    <a:pt x="7407" y="1406"/>
                    <a:pt x="7216" y="1406"/>
                  </a:cubicBezTo>
                  <a:cubicBezTo>
                    <a:pt x="7207" y="1405"/>
                    <a:pt x="7199" y="1404"/>
                    <a:pt x="7190" y="1404"/>
                  </a:cubicBezTo>
                  <a:cubicBezTo>
                    <a:pt x="7020" y="1404"/>
                    <a:pt x="6962" y="1624"/>
                    <a:pt x="7121" y="1692"/>
                  </a:cubicBezTo>
                  <a:cubicBezTo>
                    <a:pt x="8240" y="2454"/>
                    <a:pt x="8955" y="3668"/>
                    <a:pt x="9026" y="5002"/>
                  </a:cubicBezTo>
                  <a:cubicBezTo>
                    <a:pt x="9026" y="5597"/>
                    <a:pt x="8717" y="5740"/>
                    <a:pt x="8741" y="6431"/>
                  </a:cubicBezTo>
                  <a:cubicBezTo>
                    <a:pt x="8764" y="6740"/>
                    <a:pt x="8717" y="7026"/>
                    <a:pt x="8574" y="7312"/>
                  </a:cubicBezTo>
                  <a:cubicBezTo>
                    <a:pt x="7264" y="9884"/>
                    <a:pt x="5430" y="9026"/>
                    <a:pt x="4883" y="10360"/>
                  </a:cubicBezTo>
                  <a:lnTo>
                    <a:pt x="4454" y="10360"/>
                  </a:lnTo>
                  <a:cubicBezTo>
                    <a:pt x="4287" y="9955"/>
                    <a:pt x="3954" y="9669"/>
                    <a:pt x="3573" y="9550"/>
                  </a:cubicBezTo>
                  <a:cubicBezTo>
                    <a:pt x="2311" y="9241"/>
                    <a:pt x="2573" y="8812"/>
                    <a:pt x="1787" y="8360"/>
                  </a:cubicBezTo>
                  <a:lnTo>
                    <a:pt x="1668" y="8312"/>
                  </a:lnTo>
                  <a:cubicBezTo>
                    <a:pt x="763" y="7812"/>
                    <a:pt x="310" y="6359"/>
                    <a:pt x="310" y="5335"/>
                  </a:cubicBezTo>
                  <a:cubicBezTo>
                    <a:pt x="310" y="3335"/>
                    <a:pt x="1644" y="1596"/>
                    <a:pt x="3573" y="1096"/>
                  </a:cubicBezTo>
                  <a:cubicBezTo>
                    <a:pt x="3978" y="977"/>
                    <a:pt x="4311" y="691"/>
                    <a:pt x="4478" y="310"/>
                  </a:cubicBezTo>
                  <a:lnTo>
                    <a:pt x="4906" y="310"/>
                  </a:lnTo>
                  <a:cubicBezTo>
                    <a:pt x="5073" y="691"/>
                    <a:pt x="5383" y="977"/>
                    <a:pt x="5811" y="1096"/>
                  </a:cubicBezTo>
                  <a:cubicBezTo>
                    <a:pt x="6359" y="1239"/>
                    <a:pt x="6526" y="1382"/>
                    <a:pt x="6621" y="1382"/>
                  </a:cubicBezTo>
                  <a:cubicBezTo>
                    <a:pt x="6693" y="1382"/>
                    <a:pt x="6764" y="1311"/>
                    <a:pt x="6764" y="1239"/>
                  </a:cubicBezTo>
                  <a:cubicBezTo>
                    <a:pt x="6764" y="858"/>
                    <a:pt x="5502" y="1025"/>
                    <a:pt x="5192" y="168"/>
                  </a:cubicBezTo>
                  <a:cubicBezTo>
                    <a:pt x="5192" y="168"/>
                    <a:pt x="5145" y="1"/>
                    <a:pt x="50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60"/>
            <p:cNvSpPr/>
            <p:nvPr/>
          </p:nvSpPr>
          <p:spPr>
            <a:xfrm>
              <a:off x="3343672" y="2816515"/>
              <a:ext cx="11214" cy="11248"/>
            </a:xfrm>
            <a:custGeom>
              <a:rect b="b" l="l" r="r" t="t"/>
              <a:pathLst>
                <a:path extrusionOk="0" h="335" w="334">
                  <a:moveTo>
                    <a:pt x="167" y="1"/>
                  </a:moveTo>
                  <a:cubicBezTo>
                    <a:pt x="72" y="1"/>
                    <a:pt x="24" y="72"/>
                    <a:pt x="24" y="167"/>
                  </a:cubicBezTo>
                  <a:cubicBezTo>
                    <a:pt x="0" y="263"/>
                    <a:pt x="72" y="334"/>
                    <a:pt x="167" y="334"/>
                  </a:cubicBezTo>
                  <a:cubicBezTo>
                    <a:pt x="262" y="334"/>
                    <a:pt x="334" y="263"/>
                    <a:pt x="334" y="167"/>
                  </a:cubicBez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60"/>
            <p:cNvSpPr/>
            <p:nvPr/>
          </p:nvSpPr>
          <p:spPr>
            <a:xfrm>
              <a:off x="3324468" y="2836525"/>
              <a:ext cx="10442" cy="10408"/>
            </a:xfrm>
            <a:custGeom>
              <a:rect b="b" l="l" r="r" t="t"/>
              <a:pathLst>
                <a:path extrusionOk="0" h="310" w="311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38"/>
                    <a:pt x="72" y="310"/>
                    <a:pt x="167" y="310"/>
                  </a:cubicBezTo>
                  <a:cubicBezTo>
                    <a:pt x="239" y="310"/>
                    <a:pt x="310" y="238"/>
                    <a:pt x="310" y="167"/>
                  </a:cubicBezTo>
                  <a:cubicBezTo>
                    <a:pt x="310" y="71"/>
                    <a:pt x="239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60"/>
            <p:cNvSpPr/>
            <p:nvPr/>
          </p:nvSpPr>
          <p:spPr>
            <a:xfrm>
              <a:off x="3356465" y="2853279"/>
              <a:ext cx="11046" cy="11281"/>
            </a:xfrm>
            <a:custGeom>
              <a:rect b="b" l="l" r="r" t="t"/>
              <a:pathLst>
                <a:path extrusionOk="0" h="336" w="329">
                  <a:moveTo>
                    <a:pt x="182" y="0"/>
                  </a:moveTo>
                  <a:cubicBezTo>
                    <a:pt x="177" y="0"/>
                    <a:pt x="172" y="0"/>
                    <a:pt x="167" y="1"/>
                  </a:cubicBezTo>
                  <a:cubicBezTo>
                    <a:pt x="72" y="1"/>
                    <a:pt x="0" y="73"/>
                    <a:pt x="0" y="168"/>
                  </a:cubicBezTo>
                  <a:cubicBezTo>
                    <a:pt x="0" y="263"/>
                    <a:pt x="72" y="335"/>
                    <a:pt x="167" y="335"/>
                  </a:cubicBezTo>
                  <a:cubicBezTo>
                    <a:pt x="172" y="335"/>
                    <a:pt x="177" y="336"/>
                    <a:pt x="182" y="336"/>
                  </a:cubicBezTo>
                  <a:cubicBezTo>
                    <a:pt x="329" y="336"/>
                    <a:pt x="329" y="0"/>
                    <a:pt x="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60"/>
            <p:cNvSpPr/>
            <p:nvPr/>
          </p:nvSpPr>
          <p:spPr>
            <a:xfrm>
              <a:off x="3405249" y="2978044"/>
              <a:ext cx="11214" cy="10408"/>
            </a:xfrm>
            <a:custGeom>
              <a:rect b="b" l="l" r="r" t="t"/>
              <a:pathLst>
                <a:path extrusionOk="0" h="310" w="334">
                  <a:moveTo>
                    <a:pt x="119" y="0"/>
                  </a:moveTo>
                  <a:cubicBezTo>
                    <a:pt x="48" y="0"/>
                    <a:pt x="0" y="72"/>
                    <a:pt x="0" y="143"/>
                  </a:cubicBezTo>
                  <a:cubicBezTo>
                    <a:pt x="0" y="238"/>
                    <a:pt x="95" y="310"/>
                    <a:pt x="191" y="310"/>
                  </a:cubicBezTo>
                  <a:cubicBezTo>
                    <a:pt x="333" y="238"/>
                    <a:pt x="28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60"/>
            <p:cNvSpPr/>
            <p:nvPr/>
          </p:nvSpPr>
          <p:spPr>
            <a:xfrm>
              <a:off x="3438018" y="2980428"/>
              <a:ext cx="10442" cy="11248"/>
            </a:xfrm>
            <a:custGeom>
              <a:rect b="b" l="l" r="r" t="t"/>
              <a:pathLst>
                <a:path extrusionOk="0" h="335" w="311">
                  <a:moveTo>
                    <a:pt x="143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43" y="334"/>
                  </a:cubicBezTo>
                  <a:cubicBezTo>
                    <a:pt x="239" y="334"/>
                    <a:pt x="310" y="263"/>
                    <a:pt x="310" y="167"/>
                  </a:cubicBezTo>
                  <a:cubicBezTo>
                    <a:pt x="310" y="72"/>
                    <a:pt x="239" y="1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60"/>
            <p:cNvSpPr/>
            <p:nvPr/>
          </p:nvSpPr>
          <p:spPr>
            <a:xfrm>
              <a:off x="3425629" y="2946853"/>
              <a:ext cx="11617" cy="8159"/>
            </a:xfrm>
            <a:custGeom>
              <a:rect b="b" l="l" r="r" t="t"/>
              <a:pathLst>
                <a:path extrusionOk="0" h="243" w="346">
                  <a:moveTo>
                    <a:pt x="203" y="0"/>
                  </a:moveTo>
                  <a:cubicBezTo>
                    <a:pt x="0" y="0"/>
                    <a:pt x="196" y="242"/>
                    <a:pt x="295" y="242"/>
                  </a:cubicBezTo>
                  <a:cubicBezTo>
                    <a:pt x="325" y="242"/>
                    <a:pt x="346" y="221"/>
                    <a:pt x="346" y="167"/>
                  </a:cubicBezTo>
                  <a:cubicBezTo>
                    <a:pt x="346" y="72"/>
                    <a:pt x="274" y="0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60"/>
            <p:cNvSpPr/>
            <p:nvPr/>
          </p:nvSpPr>
          <p:spPr>
            <a:xfrm>
              <a:off x="3508391" y="2860363"/>
              <a:ext cx="11617" cy="8159"/>
            </a:xfrm>
            <a:custGeom>
              <a:rect b="b" l="l" r="r" t="t"/>
              <a:pathLst>
                <a:path extrusionOk="0" h="243" w="346">
                  <a:moveTo>
                    <a:pt x="50" y="1"/>
                  </a:moveTo>
                  <a:cubicBezTo>
                    <a:pt x="21" y="1"/>
                    <a:pt x="0" y="22"/>
                    <a:pt x="0" y="76"/>
                  </a:cubicBezTo>
                  <a:cubicBezTo>
                    <a:pt x="0" y="171"/>
                    <a:pt x="72" y="243"/>
                    <a:pt x="143" y="243"/>
                  </a:cubicBezTo>
                  <a:cubicBezTo>
                    <a:pt x="345" y="243"/>
                    <a:pt x="150" y="1"/>
                    <a:pt x="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8" name="Google Shape;1308;p60"/>
          <p:cNvGrpSpPr/>
          <p:nvPr/>
        </p:nvGrpSpPr>
        <p:grpSpPr>
          <a:xfrm>
            <a:off x="4074466" y="2711761"/>
            <a:ext cx="251913" cy="358245"/>
            <a:chOff x="4074466" y="2711761"/>
            <a:chExt cx="251913" cy="358245"/>
          </a:xfrm>
        </p:grpSpPr>
        <p:sp>
          <p:nvSpPr>
            <p:cNvPr id="1309" name="Google Shape;1309;p60"/>
            <p:cNvSpPr/>
            <p:nvPr/>
          </p:nvSpPr>
          <p:spPr>
            <a:xfrm>
              <a:off x="4074466" y="2711761"/>
              <a:ext cx="251913" cy="358245"/>
            </a:xfrm>
            <a:custGeom>
              <a:rect b="b" l="l" r="r" t="t"/>
              <a:pathLst>
                <a:path extrusionOk="0" h="10670" w="7503">
                  <a:moveTo>
                    <a:pt x="3287" y="8741"/>
                  </a:moveTo>
                  <a:lnTo>
                    <a:pt x="3287" y="9074"/>
                  </a:lnTo>
                  <a:lnTo>
                    <a:pt x="2287" y="9074"/>
                  </a:lnTo>
                  <a:lnTo>
                    <a:pt x="2287" y="8741"/>
                  </a:lnTo>
                  <a:close/>
                  <a:moveTo>
                    <a:pt x="5216" y="8741"/>
                  </a:moveTo>
                  <a:lnTo>
                    <a:pt x="5216" y="9074"/>
                  </a:lnTo>
                  <a:lnTo>
                    <a:pt x="4240" y="9074"/>
                  </a:lnTo>
                  <a:lnTo>
                    <a:pt x="4240" y="8741"/>
                  </a:lnTo>
                  <a:close/>
                  <a:moveTo>
                    <a:pt x="2001" y="9717"/>
                  </a:moveTo>
                  <a:lnTo>
                    <a:pt x="2001" y="10051"/>
                  </a:lnTo>
                  <a:lnTo>
                    <a:pt x="1644" y="10051"/>
                  </a:lnTo>
                  <a:lnTo>
                    <a:pt x="1644" y="9717"/>
                  </a:lnTo>
                  <a:close/>
                  <a:moveTo>
                    <a:pt x="5859" y="9717"/>
                  </a:moveTo>
                  <a:lnTo>
                    <a:pt x="5859" y="10051"/>
                  </a:lnTo>
                  <a:lnTo>
                    <a:pt x="5526" y="10051"/>
                  </a:lnTo>
                  <a:lnTo>
                    <a:pt x="5526" y="9717"/>
                  </a:lnTo>
                  <a:close/>
                  <a:moveTo>
                    <a:pt x="4240" y="10027"/>
                  </a:moveTo>
                  <a:lnTo>
                    <a:pt x="4240" y="10360"/>
                  </a:lnTo>
                  <a:lnTo>
                    <a:pt x="3263" y="10360"/>
                  </a:lnTo>
                  <a:lnTo>
                    <a:pt x="3263" y="10027"/>
                  </a:lnTo>
                  <a:close/>
                  <a:moveTo>
                    <a:pt x="1144" y="1"/>
                  </a:moveTo>
                  <a:cubicBezTo>
                    <a:pt x="1025" y="1"/>
                    <a:pt x="1072" y="49"/>
                    <a:pt x="72" y="1025"/>
                  </a:cubicBezTo>
                  <a:cubicBezTo>
                    <a:pt x="1" y="1096"/>
                    <a:pt x="48" y="1168"/>
                    <a:pt x="25" y="1763"/>
                  </a:cubicBezTo>
                  <a:cubicBezTo>
                    <a:pt x="25" y="1846"/>
                    <a:pt x="96" y="1911"/>
                    <a:pt x="178" y="1911"/>
                  </a:cubicBezTo>
                  <a:cubicBezTo>
                    <a:pt x="190" y="1911"/>
                    <a:pt x="203" y="1909"/>
                    <a:pt x="215" y="1906"/>
                  </a:cubicBezTo>
                  <a:cubicBezTo>
                    <a:pt x="287" y="1882"/>
                    <a:pt x="334" y="1835"/>
                    <a:pt x="334" y="1763"/>
                  </a:cubicBezTo>
                  <a:lnTo>
                    <a:pt x="334" y="1192"/>
                  </a:lnTo>
                  <a:lnTo>
                    <a:pt x="1239" y="311"/>
                  </a:lnTo>
                  <a:lnTo>
                    <a:pt x="6288" y="311"/>
                  </a:lnTo>
                  <a:lnTo>
                    <a:pt x="7193" y="1192"/>
                  </a:lnTo>
                  <a:lnTo>
                    <a:pt x="7193" y="8908"/>
                  </a:lnTo>
                  <a:cubicBezTo>
                    <a:pt x="7193" y="9003"/>
                    <a:pt x="7121" y="9074"/>
                    <a:pt x="7026" y="9074"/>
                  </a:cubicBezTo>
                  <a:lnTo>
                    <a:pt x="6216" y="9074"/>
                  </a:lnTo>
                  <a:lnTo>
                    <a:pt x="6216" y="8741"/>
                  </a:lnTo>
                  <a:lnTo>
                    <a:pt x="6693" y="8741"/>
                  </a:lnTo>
                  <a:cubicBezTo>
                    <a:pt x="6788" y="8741"/>
                    <a:pt x="6859" y="8669"/>
                    <a:pt x="6859" y="8574"/>
                  </a:cubicBezTo>
                  <a:lnTo>
                    <a:pt x="6859" y="7598"/>
                  </a:lnTo>
                  <a:cubicBezTo>
                    <a:pt x="6859" y="7550"/>
                    <a:pt x="6836" y="7526"/>
                    <a:pt x="6812" y="7526"/>
                  </a:cubicBezTo>
                  <a:cubicBezTo>
                    <a:pt x="6778" y="7485"/>
                    <a:pt x="6736" y="7466"/>
                    <a:pt x="6695" y="7466"/>
                  </a:cubicBezTo>
                  <a:cubicBezTo>
                    <a:pt x="6620" y="7466"/>
                    <a:pt x="6550" y="7529"/>
                    <a:pt x="6550" y="7622"/>
                  </a:cubicBezTo>
                  <a:lnTo>
                    <a:pt x="6550" y="8431"/>
                  </a:lnTo>
                  <a:lnTo>
                    <a:pt x="6050" y="8431"/>
                  </a:lnTo>
                  <a:cubicBezTo>
                    <a:pt x="5954" y="8431"/>
                    <a:pt x="5883" y="8503"/>
                    <a:pt x="5883" y="8574"/>
                  </a:cubicBezTo>
                  <a:lnTo>
                    <a:pt x="5883" y="9408"/>
                  </a:lnTo>
                  <a:lnTo>
                    <a:pt x="5550" y="9408"/>
                  </a:lnTo>
                  <a:lnTo>
                    <a:pt x="5550" y="8574"/>
                  </a:lnTo>
                  <a:cubicBezTo>
                    <a:pt x="5550" y="8503"/>
                    <a:pt x="5478" y="8431"/>
                    <a:pt x="5407" y="8431"/>
                  </a:cubicBezTo>
                  <a:lnTo>
                    <a:pt x="4073" y="8431"/>
                  </a:lnTo>
                  <a:cubicBezTo>
                    <a:pt x="3978" y="8431"/>
                    <a:pt x="3906" y="8503"/>
                    <a:pt x="3930" y="8574"/>
                  </a:cubicBezTo>
                  <a:lnTo>
                    <a:pt x="3930" y="9717"/>
                  </a:lnTo>
                  <a:lnTo>
                    <a:pt x="3573" y="9717"/>
                  </a:lnTo>
                  <a:lnTo>
                    <a:pt x="3573" y="8574"/>
                  </a:lnTo>
                  <a:cubicBezTo>
                    <a:pt x="3573" y="8503"/>
                    <a:pt x="3525" y="8431"/>
                    <a:pt x="3430" y="8431"/>
                  </a:cubicBezTo>
                  <a:lnTo>
                    <a:pt x="2144" y="8431"/>
                  </a:lnTo>
                  <a:cubicBezTo>
                    <a:pt x="2049" y="8431"/>
                    <a:pt x="1977" y="8503"/>
                    <a:pt x="1977" y="8574"/>
                  </a:cubicBezTo>
                  <a:lnTo>
                    <a:pt x="1977" y="9408"/>
                  </a:lnTo>
                  <a:lnTo>
                    <a:pt x="1644" y="9408"/>
                  </a:lnTo>
                  <a:lnTo>
                    <a:pt x="1644" y="8574"/>
                  </a:lnTo>
                  <a:cubicBezTo>
                    <a:pt x="1644" y="8503"/>
                    <a:pt x="1573" y="8431"/>
                    <a:pt x="1501" y="8431"/>
                  </a:cubicBezTo>
                  <a:lnTo>
                    <a:pt x="1001" y="8431"/>
                  </a:lnTo>
                  <a:lnTo>
                    <a:pt x="1001" y="2263"/>
                  </a:lnTo>
                  <a:lnTo>
                    <a:pt x="6502" y="2263"/>
                  </a:lnTo>
                  <a:lnTo>
                    <a:pt x="6502" y="6931"/>
                  </a:lnTo>
                  <a:cubicBezTo>
                    <a:pt x="6502" y="7002"/>
                    <a:pt x="6550" y="7074"/>
                    <a:pt x="6645" y="7074"/>
                  </a:cubicBezTo>
                  <a:cubicBezTo>
                    <a:pt x="6658" y="7077"/>
                    <a:pt x="6670" y="7078"/>
                    <a:pt x="6681" y="7078"/>
                  </a:cubicBezTo>
                  <a:cubicBezTo>
                    <a:pt x="6758" y="7078"/>
                    <a:pt x="6812" y="7014"/>
                    <a:pt x="6812" y="6931"/>
                  </a:cubicBezTo>
                  <a:lnTo>
                    <a:pt x="6812" y="2263"/>
                  </a:lnTo>
                  <a:cubicBezTo>
                    <a:pt x="6812" y="2097"/>
                    <a:pt x="6693" y="1954"/>
                    <a:pt x="6526" y="1954"/>
                  </a:cubicBezTo>
                  <a:lnTo>
                    <a:pt x="977" y="1954"/>
                  </a:lnTo>
                  <a:cubicBezTo>
                    <a:pt x="810" y="1954"/>
                    <a:pt x="668" y="2097"/>
                    <a:pt x="668" y="2263"/>
                  </a:cubicBezTo>
                  <a:lnTo>
                    <a:pt x="668" y="8431"/>
                  </a:lnTo>
                  <a:cubicBezTo>
                    <a:pt x="668" y="8598"/>
                    <a:pt x="810" y="8717"/>
                    <a:pt x="977" y="8717"/>
                  </a:cubicBezTo>
                  <a:lnTo>
                    <a:pt x="1334" y="8717"/>
                  </a:lnTo>
                  <a:lnTo>
                    <a:pt x="1334" y="9050"/>
                  </a:lnTo>
                  <a:lnTo>
                    <a:pt x="382" y="9050"/>
                  </a:lnTo>
                  <a:cubicBezTo>
                    <a:pt x="358" y="9050"/>
                    <a:pt x="334" y="9027"/>
                    <a:pt x="334" y="9003"/>
                  </a:cubicBezTo>
                  <a:lnTo>
                    <a:pt x="334" y="2382"/>
                  </a:lnTo>
                  <a:cubicBezTo>
                    <a:pt x="334" y="2382"/>
                    <a:pt x="334" y="2359"/>
                    <a:pt x="310" y="2359"/>
                  </a:cubicBezTo>
                  <a:cubicBezTo>
                    <a:pt x="284" y="2306"/>
                    <a:pt x="237" y="2282"/>
                    <a:pt x="190" y="2282"/>
                  </a:cubicBezTo>
                  <a:cubicBezTo>
                    <a:pt x="109" y="2282"/>
                    <a:pt x="25" y="2349"/>
                    <a:pt x="25" y="2454"/>
                  </a:cubicBezTo>
                  <a:lnTo>
                    <a:pt x="25" y="9217"/>
                  </a:lnTo>
                  <a:cubicBezTo>
                    <a:pt x="25" y="9312"/>
                    <a:pt x="96" y="9384"/>
                    <a:pt x="191" y="9384"/>
                  </a:cubicBezTo>
                  <a:lnTo>
                    <a:pt x="1334" y="9384"/>
                  </a:lnTo>
                  <a:lnTo>
                    <a:pt x="1334" y="10194"/>
                  </a:lnTo>
                  <a:cubicBezTo>
                    <a:pt x="1334" y="10289"/>
                    <a:pt x="1406" y="10360"/>
                    <a:pt x="1501" y="10360"/>
                  </a:cubicBezTo>
                  <a:lnTo>
                    <a:pt x="2144" y="10360"/>
                  </a:lnTo>
                  <a:cubicBezTo>
                    <a:pt x="2216" y="10336"/>
                    <a:pt x="2287" y="10265"/>
                    <a:pt x="2287" y="10194"/>
                  </a:cubicBezTo>
                  <a:lnTo>
                    <a:pt x="2287" y="9360"/>
                  </a:lnTo>
                  <a:lnTo>
                    <a:pt x="3263" y="9360"/>
                  </a:lnTo>
                  <a:lnTo>
                    <a:pt x="3263" y="9693"/>
                  </a:lnTo>
                  <a:lnTo>
                    <a:pt x="3097" y="9693"/>
                  </a:lnTo>
                  <a:cubicBezTo>
                    <a:pt x="3001" y="9693"/>
                    <a:pt x="2930" y="9765"/>
                    <a:pt x="2930" y="9860"/>
                  </a:cubicBezTo>
                  <a:lnTo>
                    <a:pt x="2930" y="10503"/>
                  </a:lnTo>
                  <a:cubicBezTo>
                    <a:pt x="2930" y="10598"/>
                    <a:pt x="3001" y="10670"/>
                    <a:pt x="3097" y="10670"/>
                  </a:cubicBezTo>
                  <a:lnTo>
                    <a:pt x="4406" y="10670"/>
                  </a:lnTo>
                  <a:cubicBezTo>
                    <a:pt x="4502" y="10670"/>
                    <a:pt x="4573" y="10598"/>
                    <a:pt x="4573" y="10503"/>
                  </a:cubicBezTo>
                  <a:lnTo>
                    <a:pt x="4573" y="9860"/>
                  </a:lnTo>
                  <a:cubicBezTo>
                    <a:pt x="4573" y="9765"/>
                    <a:pt x="4502" y="9693"/>
                    <a:pt x="4406" y="9693"/>
                  </a:cubicBezTo>
                  <a:lnTo>
                    <a:pt x="4240" y="9693"/>
                  </a:lnTo>
                  <a:lnTo>
                    <a:pt x="4240" y="9360"/>
                  </a:lnTo>
                  <a:lnTo>
                    <a:pt x="5216" y="9360"/>
                  </a:lnTo>
                  <a:lnTo>
                    <a:pt x="5216" y="10194"/>
                  </a:lnTo>
                  <a:cubicBezTo>
                    <a:pt x="5216" y="10289"/>
                    <a:pt x="5288" y="10360"/>
                    <a:pt x="5359" y="10360"/>
                  </a:cubicBezTo>
                  <a:lnTo>
                    <a:pt x="6002" y="10360"/>
                  </a:lnTo>
                  <a:cubicBezTo>
                    <a:pt x="6097" y="10360"/>
                    <a:pt x="6169" y="10289"/>
                    <a:pt x="6169" y="10194"/>
                  </a:cubicBezTo>
                  <a:lnTo>
                    <a:pt x="6169" y="9360"/>
                  </a:lnTo>
                  <a:lnTo>
                    <a:pt x="7002" y="9360"/>
                  </a:lnTo>
                  <a:cubicBezTo>
                    <a:pt x="7240" y="9360"/>
                    <a:pt x="7455" y="9170"/>
                    <a:pt x="7455" y="8908"/>
                  </a:cubicBezTo>
                  <a:cubicBezTo>
                    <a:pt x="7455" y="645"/>
                    <a:pt x="7502" y="1096"/>
                    <a:pt x="7407" y="1001"/>
                  </a:cubicBezTo>
                  <a:lnTo>
                    <a:pt x="7407" y="1001"/>
                  </a:lnTo>
                  <a:lnTo>
                    <a:pt x="7431" y="1025"/>
                  </a:lnTo>
                  <a:cubicBezTo>
                    <a:pt x="6407" y="25"/>
                    <a:pt x="6454" y="1"/>
                    <a:pt x="6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60"/>
            <p:cNvSpPr/>
            <p:nvPr/>
          </p:nvSpPr>
          <p:spPr>
            <a:xfrm>
              <a:off x="4157631" y="2733349"/>
              <a:ext cx="81587" cy="32031"/>
            </a:xfrm>
            <a:custGeom>
              <a:rect b="b" l="l" r="r" t="t"/>
              <a:pathLst>
                <a:path extrusionOk="0" h="954" w="2430">
                  <a:moveTo>
                    <a:pt x="607" y="330"/>
                  </a:moveTo>
                  <a:cubicBezTo>
                    <a:pt x="619" y="330"/>
                    <a:pt x="631" y="331"/>
                    <a:pt x="643" y="334"/>
                  </a:cubicBezTo>
                  <a:lnTo>
                    <a:pt x="1906" y="334"/>
                  </a:lnTo>
                  <a:cubicBezTo>
                    <a:pt x="2144" y="334"/>
                    <a:pt x="2144" y="668"/>
                    <a:pt x="1906" y="668"/>
                  </a:cubicBezTo>
                  <a:lnTo>
                    <a:pt x="620" y="668"/>
                  </a:lnTo>
                  <a:cubicBezTo>
                    <a:pt x="524" y="668"/>
                    <a:pt x="453" y="573"/>
                    <a:pt x="453" y="477"/>
                  </a:cubicBezTo>
                  <a:cubicBezTo>
                    <a:pt x="474" y="395"/>
                    <a:pt x="530" y="330"/>
                    <a:pt x="607" y="330"/>
                  </a:cubicBezTo>
                  <a:close/>
                  <a:moveTo>
                    <a:pt x="643" y="1"/>
                  </a:moveTo>
                  <a:cubicBezTo>
                    <a:pt x="0" y="1"/>
                    <a:pt x="0" y="954"/>
                    <a:pt x="643" y="954"/>
                  </a:cubicBezTo>
                  <a:lnTo>
                    <a:pt x="1929" y="954"/>
                  </a:lnTo>
                  <a:cubicBezTo>
                    <a:pt x="2215" y="954"/>
                    <a:pt x="2430" y="715"/>
                    <a:pt x="2406" y="430"/>
                  </a:cubicBezTo>
                  <a:cubicBezTo>
                    <a:pt x="2382" y="192"/>
                    <a:pt x="2168" y="1"/>
                    <a:pt x="19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60"/>
            <p:cNvSpPr/>
            <p:nvPr/>
          </p:nvSpPr>
          <p:spPr>
            <a:xfrm>
              <a:off x="4119255" y="2798921"/>
              <a:ext cx="162335" cy="184730"/>
            </a:xfrm>
            <a:custGeom>
              <a:rect b="b" l="l" r="r" t="t"/>
              <a:pathLst>
                <a:path extrusionOk="0" h="5502" w="4835">
                  <a:moveTo>
                    <a:pt x="1620" y="334"/>
                  </a:moveTo>
                  <a:lnTo>
                    <a:pt x="1620" y="2597"/>
                  </a:lnTo>
                  <a:lnTo>
                    <a:pt x="286" y="2597"/>
                  </a:lnTo>
                  <a:lnTo>
                    <a:pt x="286" y="334"/>
                  </a:lnTo>
                  <a:close/>
                  <a:moveTo>
                    <a:pt x="4525" y="334"/>
                  </a:moveTo>
                  <a:lnTo>
                    <a:pt x="4525" y="2597"/>
                  </a:lnTo>
                  <a:lnTo>
                    <a:pt x="3168" y="2597"/>
                  </a:lnTo>
                  <a:cubicBezTo>
                    <a:pt x="3072" y="2597"/>
                    <a:pt x="3001" y="2668"/>
                    <a:pt x="3001" y="2739"/>
                  </a:cubicBezTo>
                  <a:cubicBezTo>
                    <a:pt x="2977" y="2835"/>
                    <a:pt x="3049" y="2930"/>
                    <a:pt x="3144" y="2930"/>
                  </a:cubicBezTo>
                  <a:lnTo>
                    <a:pt x="4525" y="2930"/>
                  </a:lnTo>
                  <a:lnTo>
                    <a:pt x="4525" y="3906"/>
                  </a:lnTo>
                  <a:lnTo>
                    <a:pt x="310" y="3906"/>
                  </a:lnTo>
                  <a:lnTo>
                    <a:pt x="310" y="2930"/>
                  </a:lnTo>
                  <a:lnTo>
                    <a:pt x="2477" y="2930"/>
                  </a:lnTo>
                  <a:cubicBezTo>
                    <a:pt x="2549" y="2930"/>
                    <a:pt x="2620" y="2858"/>
                    <a:pt x="2644" y="2787"/>
                  </a:cubicBezTo>
                  <a:cubicBezTo>
                    <a:pt x="2644" y="2692"/>
                    <a:pt x="2572" y="2597"/>
                    <a:pt x="2477" y="2597"/>
                  </a:cubicBezTo>
                  <a:lnTo>
                    <a:pt x="1929" y="2597"/>
                  </a:lnTo>
                  <a:lnTo>
                    <a:pt x="1929" y="334"/>
                  </a:lnTo>
                  <a:close/>
                  <a:moveTo>
                    <a:pt x="4525" y="4216"/>
                  </a:moveTo>
                  <a:lnTo>
                    <a:pt x="4525" y="5192"/>
                  </a:lnTo>
                  <a:lnTo>
                    <a:pt x="310" y="5192"/>
                  </a:lnTo>
                  <a:lnTo>
                    <a:pt x="310" y="4216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5335"/>
                  </a:lnTo>
                  <a:cubicBezTo>
                    <a:pt x="0" y="5430"/>
                    <a:pt x="72" y="5502"/>
                    <a:pt x="167" y="5502"/>
                  </a:cubicBezTo>
                  <a:lnTo>
                    <a:pt x="4692" y="5502"/>
                  </a:lnTo>
                  <a:cubicBezTo>
                    <a:pt x="4763" y="5502"/>
                    <a:pt x="4835" y="5430"/>
                    <a:pt x="4835" y="5335"/>
                  </a:cubicBezTo>
                  <a:lnTo>
                    <a:pt x="4835" y="167"/>
                  </a:lnTo>
                  <a:cubicBezTo>
                    <a:pt x="4835" y="72"/>
                    <a:pt x="4763" y="1"/>
                    <a:pt x="46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60"/>
            <p:cNvSpPr/>
            <p:nvPr/>
          </p:nvSpPr>
          <p:spPr>
            <a:xfrm>
              <a:off x="4193624" y="2820510"/>
              <a:ext cx="72791" cy="54022"/>
            </a:xfrm>
            <a:custGeom>
              <a:rect b="b" l="l" r="r" t="t"/>
              <a:pathLst>
                <a:path extrusionOk="0" h="1609" w="2168">
                  <a:moveTo>
                    <a:pt x="715" y="310"/>
                  </a:moveTo>
                  <a:cubicBezTo>
                    <a:pt x="810" y="310"/>
                    <a:pt x="905" y="382"/>
                    <a:pt x="929" y="453"/>
                  </a:cubicBezTo>
                  <a:cubicBezTo>
                    <a:pt x="953" y="525"/>
                    <a:pt x="1012" y="560"/>
                    <a:pt x="1075" y="560"/>
                  </a:cubicBezTo>
                  <a:cubicBezTo>
                    <a:pt x="1137" y="560"/>
                    <a:pt x="1203" y="525"/>
                    <a:pt x="1238" y="453"/>
                  </a:cubicBezTo>
                  <a:cubicBezTo>
                    <a:pt x="1263" y="392"/>
                    <a:pt x="1313" y="367"/>
                    <a:pt x="1370" y="367"/>
                  </a:cubicBezTo>
                  <a:cubicBezTo>
                    <a:pt x="1533" y="367"/>
                    <a:pt x="1755" y="574"/>
                    <a:pt x="1596" y="715"/>
                  </a:cubicBezTo>
                  <a:lnTo>
                    <a:pt x="1072" y="1239"/>
                  </a:lnTo>
                  <a:lnTo>
                    <a:pt x="548" y="715"/>
                  </a:lnTo>
                  <a:cubicBezTo>
                    <a:pt x="429" y="548"/>
                    <a:pt x="524" y="334"/>
                    <a:pt x="715" y="310"/>
                  </a:cubicBezTo>
                  <a:close/>
                  <a:moveTo>
                    <a:pt x="715" y="1"/>
                  </a:moveTo>
                  <a:cubicBezTo>
                    <a:pt x="238" y="1"/>
                    <a:pt x="0" y="596"/>
                    <a:pt x="334" y="930"/>
                  </a:cubicBezTo>
                  <a:lnTo>
                    <a:pt x="953" y="1573"/>
                  </a:lnTo>
                  <a:cubicBezTo>
                    <a:pt x="988" y="1596"/>
                    <a:pt x="1030" y="1608"/>
                    <a:pt x="1072" y="1608"/>
                  </a:cubicBezTo>
                  <a:cubicBezTo>
                    <a:pt x="1113" y="1608"/>
                    <a:pt x="1155" y="1596"/>
                    <a:pt x="1191" y="1573"/>
                  </a:cubicBezTo>
                  <a:lnTo>
                    <a:pt x="1810" y="930"/>
                  </a:lnTo>
                  <a:cubicBezTo>
                    <a:pt x="2167" y="596"/>
                    <a:pt x="1905" y="1"/>
                    <a:pt x="1429" y="1"/>
                  </a:cubicBezTo>
                  <a:cubicBezTo>
                    <a:pt x="1334" y="96"/>
                    <a:pt x="1209" y="144"/>
                    <a:pt x="1081" y="144"/>
                  </a:cubicBezTo>
                  <a:cubicBezTo>
                    <a:pt x="953" y="144"/>
                    <a:pt x="822" y="96"/>
                    <a:pt x="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60"/>
            <p:cNvSpPr/>
            <p:nvPr/>
          </p:nvSpPr>
          <p:spPr>
            <a:xfrm>
              <a:off x="4140844" y="2907671"/>
              <a:ext cx="119963" cy="10442"/>
            </a:xfrm>
            <a:custGeom>
              <a:rect b="b" l="l" r="r" t="t"/>
              <a:pathLst>
                <a:path extrusionOk="0" h="311" w="3573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24" y="167"/>
                  </a:lnTo>
                  <a:cubicBezTo>
                    <a:pt x="0" y="239"/>
                    <a:pt x="72" y="310"/>
                    <a:pt x="167" y="310"/>
                  </a:cubicBezTo>
                  <a:lnTo>
                    <a:pt x="3406" y="310"/>
                  </a:lnTo>
                  <a:cubicBezTo>
                    <a:pt x="3477" y="310"/>
                    <a:pt x="3549" y="262"/>
                    <a:pt x="3573" y="191"/>
                  </a:cubicBezTo>
                  <a:cubicBezTo>
                    <a:pt x="3573" y="96"/>
                    <a:pt x="3501" y="1"/>
                    <a:pt x="34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60"/>
            <p:cNvSpPr/>
            <p:nvPr/>
          </p:nvSpPr>
          <p:spPr>
            <a:xfrm>
              <a:off x="4140139" y="2950848"/>
              <a:ext cx="120669" cy="10576"/>
            </a:xfrm>
            <a:custGeom>
              <a:rect b="b" l="l" r="r" t="t"/>
              <a:pathLst>
                <a:path extrusionOk="0" h="315" w="3594">
                  <a:moveTo>
                    <a:pt x="188" y="0"/>
                  </a:moveTo>
                  <a:cubicBezTo>
                    <a:pt x="93" y="0"/>
                    <a:pt x="21" y="72"/>
                    <a:pt x="21" y="143"/>
                  </a:cubicBezTo>
                  <a:cubicBezTo>
                    <a:pt x="0" y="229"/>
                    <a:pt x="74" y="314"/>
                    <a:pt x="141" y="314"/>
                  </a:cubicBezTo>
                  <a:cubicBezTo>
                    <a:pt x="149" y="314"/>
                    <a:pt x="157" y="313"/>
                    <a:pt x="164" y="310"/>
                  </a:cubicBezTo>
                  <a:lnTo>
                    <a:pt x="3403" y="310"/>
                  </a:lnTo>
                  <a:cubicBezTo>
                    <a:pt x="3416" y="313"/>
                    <a:pt x="3428" y="315"/>
                    <a:pt x="3440" y="315"/>
                  </a:cubicBezTo>
                  <a:cubicBezTo>
                    <a:pt x="3516" y="315"/>
                    <a:pt x="3570" y="253"/>
                    <a:pt x="3570" y="191"/>
                  </a:cubicBezTo>
                  <a:cubicBezTo>
                    <a:pt x="3594" y="96"/>
                    <a:pt x="3498" y="0"/>
                    <a:pt x="3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60"/>
            <p:cNvSpPr/>
            <p:nvPr/>
          </p:nvSpPr>
          <p:spPr>
            <a:xfrm>
              <a:off x="4140844" y="2821148"/>
              <a:ext cx="21622" cy="10610"/>
            </a:xfrm>
            <a:custGeom>
              <a:rect b="b" l="l" r="r" t="t"/>
              <a:pathLst>
                <a:path extrusionOk="0" h="316" w="644">
                  <a:moveTo>
                    <a:pt x="138" y="1"/>
                  </a:moveTo>
                  <a:cubicBezTo>
                    <a:pt x="77" y="1"/>
                    <a:pt x="21" y="63"/>
                    <a:pt x="0" y="125"/>
                  </a:cubicBezTo>
                  <a:cubicBezTo>
                    <a:pt x="0" y="220"/>
                    <a:pt x="72" y="315"/>
                    <a:pt x="167" y="315"/>
                  </a:cubicBezTo>
                  <a:lnTo>
                    <a:pt x="477" y="315"/>
                  </a:lnTo>
                  <a:cubicBezTo>
                    <a:pt x="572" y="315"/>
                    <a:pt x="620" y="244"/>
                    <a:pt x="643" y="172"/>
                  </a:cubicBezTo>
                  <a:cubicBezTo>
                    <a:pt x="643" y="87"/>
                    <a:pt x="586" y="2"/>
                    <a:pt x="506" y="2"/>
                  </a:cubicBezTo>
                  <a:cubicBezTo>
                    <a:pt x="496" y="2"/>
                    <a:pt x="487" y="3"/>
                    <a:pt x="477" y="6"/>
                  </a:cubicBezTo>
                  <a:lnTo>
                    <a:pt x="167" y="6"/>
                  </a:lnTo>
                  <a:cubicBezTo>
                    <a:pt x="157" y="2"/>
                    <a:pt x="148" y="1"/>
                    <a:pt x="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60"/>
            <p:cNvSpPr/>
            <p:nvPr/>
          </p:nvSpPr>
          <p:spPr>
            <a:xfrm>
              <a:off x="4140844" y="2842904"/>
              <a:ext cx="21622" cy="10442"/>
            </a:xfrm>
            <a:custGeom>
              <a:rect b="b" l="l" r="r" t="t"/>
              <a:pathLst>
                <a:path extrusionOk="0" h="311" w="644">
                  <a:moveTo>
                    <a:pt x="167" y="1"/>
                  </a:moveTo>
                  <a:cubicBezTo>
                    <a:pt x="96" y="1"/>
                    <a:pt x="24" y="48"/>
                    <a:pt x="0" y="120"/>
                  </a:cubicBezTo>
                  <a:cubicBezTo>
                    <a:pt x="0" y="215"/>
                    <a:pt x="72" y="310"/>
                    <a:pt x="167" y="310"/>
                  </a:cubicBezTo>
                  <a:lnTo>
                    <a:pt x="477" y="310"/>
                  </a:lnTo>
                  <a:cubicBezTo>
                    <a:pt x="572" y="310"/>
                    <a:pt x="620" y="239"/>
                    <a:pt x="643" y="167"/>
                  </a:cubicBezTo>
                  <a:cubicBezTo>
                    <a:pt x="643" y="72"/>
                    <a:pt x="572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60"/>
            <p:cNvSpPr/>
            <p:nvPr/>
          </p:nvSpPr>
          <p:spPr>
            <a:xfrm>
              <a:off x="4140844" y="2864493"/>
              <a:ext cx="21622" cy="10442"/>
            </a:xfrm>
            <a:custGeom>
              <a:rect b="b" l="l" r="r" t="t"/>
              <a:pathLst>
                <a:path extrusionOk="0" h="311" w="644">
                  <a:moveTo>
                    <a:pt x="167" y="1"/>
                  </a:moveTo>
                  <a:cubicBezTo>
                    <a:pt x="96" y="1"/>
                    <a:pt x="24" y="48"/>
                    <a:pt x="0" y="143"/>
                  </a:cubicBezTo>
                  <a:cubicBezTo>
                    <a:pt x="0" y="215"/>
                    <a:pt x="72" y="310"/>
                    <a:pt x="167" y="310"/>
                  </a:cubicBezTo>
                  <a:lnTo>
                    <a:pt x="477" y="310"/>
                  </a:lnTo>
                  <a:cubicBezTo>
                    <a:pt x="572" y="310"/>
                    <a:pt x="620" y="239"/>
                    <a:pt x="643" y="167"/>
                  </a:cubicBezTo>
                  <a:cubicBezTo>
                    <a:pt x="643" y="72"/>
                    <a:pt x="572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8" name="Google Shape;1318;p60"/>
          <p:cNvGrpSpPr/>
          <p:nvPr/>
        </p:nvGrpSpPr>
        <p:grpSpPr>
          <a:xfrm>
            <a:off x="4782898" y="2794926"/>
            <a:ext cx="383024" cy="191948"/>
            <a:chOff x="4782898" y="2794926"/>
            <a:chExt cx="383024" cy="191948"/>
          </a:xfrm>
        </p:grpSpPr>
        <p:sp>
          <p:nvSpPr>
            <p:cNvPr id="1319" name="Google Shape;1319;p60"/>
            <p:cNvSpPr/>
            <p:nvPr/>
          </p:nvSpPr>
          <p:spPr>
            <a:xfrm>
              <a:off x="4888425" y="2794926"/>
              <a:ext cx="276692" cy="17627"/>
            </a:xfrm>
            <a:custGeom>
              <a:rect b="b" l="l" r="r" t="t"/>
              <a:pathLst>
                <a:path extrusionOk="0" h="525" w="8241">
                  <a:moveTo>
                    <a:pt x="7693" y="1"/>
                  </a:moveTo>
                  <a:cubicBezTo>
                    <a:pt x="7622" y="1"/>
                    <a:pt x="5431" y="215"/>
                    <a:pt x="2382" y="215"/>
                  </a:cubicBezTo>
                  <a:cubicBezTo>
                    <a:pt x="1096" y="215"/>
                    <a:pt x="168" y="191"/>
                    <a:pt x="144" y="191"/>
                  </a:cubicBezTo>
                  <a:cubicBezTo>
                    <a:pt x="72" y="191"/>
                    <a:pt x="1" y="263"/>
                    <a:pt x="1" y="334"/>
                  </a:cubicBezTo>
                  <a:cubicBezTo>
                    <a:pt x="1" y="525"/>
                    <a:pt x="1" y="525"/>
                    <a:pt x="2382" y="525"/>
                  </a:cubicBezTo>
                  <a:cubicBezTo>
                    <a:pt x="8241" y="525"/>
                    <a:pt x="7860" y="239"/>
                    <a:pt x="7860" y="167"/>
                  </a:cubicBezTo>
                  <a:cubicBezTo>
                    <a:pt x="7860" y="72"/>
                    <a:pt x="7788" y="1"/>
                    <a:pt x="76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60"/>
            <p:cNvSpPr/>
            <p:nvPr/>
          </p:nvSpPr>
          <p:spPr>
            <a:xfrm>
              <a:off x="4794079" y="2795732"/>
              <a:ext cx="82393" cy="15209"/>
            </a:xfrm>
            <a:custGeom>
              <a:rect b="b" l="l" r="r" t="t"/>
              <a:pathLst>
                <a:path extrusionOk="0" h="453" w="2454">
                  <a:moveTo>
                    <a:pt x="167" y="1"/>
                  </a:moveTo>
                  <a:cubicBezTo>
                    <a:pt x="96" y="1"/>
                    <a:pt x="25" y="72"/>
                    <a:pt x="25" y="143"/>
                  </a:cubicBezTo>
                  <a:cubicBezTo>
                    <a:pt x="1" y="239"/>
                    <a:pt x="72" y="286"/>
                    <a:pt x="144" y="310"/>
                  </a:cubicBezTo>
                  <a:cubicBezTo>
                    <a:pt x="834" y="382"/>
                    <a:pt x="2216" y="453"/>
                    <a:pt x="2287" y="453"/>
                  </a:cubicBezTo>
                  <a:cubicBezTo>
                    <a:pt x="2382" y="453"/>
                    <a:pt x="2454" y="382"/>
                    <a:pt x="2454" y="286"/>
                  </a:cubicBezTo>
                  <a:cubicBezTo>
                    <a:pt x="2454" y="215"/>
                    <a:pt x="2382" y="143"/>
                    <a:pt x="2287" y="143"/>
                  </a:cubicBezTo>
                  <a:cubicBezTo>
                    <a:pt x="930" y="72"/>
                    <a:pt x="19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60"/>
            <p:cNvSpPr/>
            <p:nvPr/>
          </p:nvSpPr>
          <p:spPr>
            <a:xfrm>
              <a:off x="4794885" y="2817320"/>
              <a:ext cx="357439" cy="65606"/>
            </a:xfrm>
            <a:custGeom>
              <a:rect b="b" l="l" r="r" t="t"/>
              <a:pathLst>
                <a:path extrusionOk="0" h="1954" w="10646">
                  <a:moveTo>
                    <a:pt x="143" y="0"/>
                  </a:moveTo>
                  <a:cubicBezTo>
                    <a:pt x="48" y="0"/>
                    <a:pt x="1" y="72"/>
                    <a:pt x="1" y="143"/>
                  </a:cubicBezTo>
                  <a:cubicBezTo>
                    <a:pt x="1" y="334"/>
                    <a:pt x="143" y="310"/>
                    <a:pt x="810" y="358"/>
                  </a:cubicBezTo>
                  <a:cubicBezTo>
                    <a:pt x="2192" y="858"/>
                    <a:pt x="2930" y="1953"/>
                    <a:pt x="5121" y="1953"/>
                  </a:cubicBezTo>
                  <a:cubicBezTo>
                    <a:pt x="5668" y="1953"/>
                    <a:pt x="6192" y="1858"/>
                    <a:pt x="6716" y="1715"/>
                  </a:cubicBezTo>
                  <a:cubicBezTo>
                    <a:pt x="6788" y="1691"/>
                    <a:pt x="6835" y="1644"/>
                    <a:pt x="6835" y="1572"/>
                  </a:cubicBezTo>
                  <a:cubicBezTo>
                    <a:pt x="6835" y="1477"/>
                    <a:pt x="6764" y="1406"/>
                    <a:pt x="6669" y="1406"/>
                  </a:cubicBezTo>
                  <a:cubicBezTo>
                    <a:pt x="6169" y="1548"/>
                    <a:pt x="5645" y="1620"/>
                    <a:pt x="5145" y="1644"/>
                  </a:cubicBezTo>
                  <a:cubicBezTo>
                    <a:pt x="3382" y="1644"/>
                    <a:pt x="2573" y="882"/>
                    <a:pt x="1691" y="429"/>
                  </a:cubicBezTo>
                  <a:lnTo>
                    <a:pt x="1691" y="429"/>
                  </a:lnTo>
                  <a:cubicBezTo>
                    <a:pt x="2858" y="489"/>
                    <a:pt x="4025" y="518"/>
                    <a:pt x="5192" y="518"/>
                  </a:cubicBezTo>
                  <a:cubicBezTo>
                    <a:pt x="6359" y="518"/>
                    <a:pt x="7526" y="489"/>
                    <a:pt x="8693" y="429"/>
                  </a:cubicBezTo>
                  <a:lnTo>
                    <a:pt x="8693" y="429"/>
                  </a:lnTo>
                  <a:cubicBezTo>
                    <a:pt x="8455" y="524"/>
                    <a:pt x="8217" y="667"/>
                    <a:pt x="8002" y="810"/>
                  </a:cubicBezTo>
                  <a:cubicBezTo>
                    <a:pt x="7335" y="1239"/>
                    <a:pt x="7169" y="1167"/>
                    <a:pt x="7169" y="1334"/>
                  </a:cubicBezTo>
                  <a:cubicBezTo>
                    <a:pt x="7169" y="1429"/>
                    <a:pt x="7240" y="1501"/>
                    <a:pt x="7312" y="1501"/>
                  </a:cubicBezTo>
                  <a:cubicBezTo>
                    <a:pt x="7574" y="1501"/>
                    <a:pt x="8574" y="691"/>
                    <a:pt x="9669" y="382"/>
                  </a:cubicBezTo>
                  <a:cubicBezTo>
                    <a:pt x="10527" y="310"/>
                    <a:pt x="10646" y="334"/>
                    <a:pt x="10646" y="167"/>
                  </a:cubicBezTo>
                  <a:cubicBezTo>
                    <a:pt x="10646" y="72"/>
                    <a:pt x="10574" y="0"/>
                    <a:pt x="10503" y="0"/>
                  </a:cubicBezTo>
                  <a:cubicBezTo>
                    <a:pt x="10431" y="0"/>
                    <a:pt x="8217" y="191"/>
                    <a:pt x="5216" y="191"/>
                  </a:cubicBezTo>
                  <a:cubicBezTo>
                    <a:pt x="2120" y="191"/>
                    <a:pt x="167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60"/>
            <p:cNvSpPr/>
            <p:nvPr/>
          </p:nvSpPr>
          <p:spPr>
            <a:xfrm>
              <a:off x="4794079" y="2904615"/>
              <a:ext cx="370232" cy="59898"/>
            </a:xfrm>
            <a:custGeom>
              <a:rect b="b" l="l" r="r" t="t"/>
              <a:pathLst>
                <a:path extrusionOk="0" h="1784" w="11027">
                  <a:moveTo>
                    <a:pt x="2501" y="306"/>
                  </a:moveTo>
                  <a:cubicBezTo>
                    <a:pt x="2620" y="306"/>
                    <a:pt x="2716" y="449"/>
                    <a:pt x="2644" y="544"/>
                  </a:cubicBezTo>
                  <a:lnTo>
                    <a:pt x="2597" y="687"/>
                  </a:lnTo>
                  <a:cubicBezTo>
                    <a:pt x="2454" y="782"/>
                    <a:pt x="2358" y="854"/>
                    <a:pt x="2263" y="901"/>
                  </a:cubicBezTo>
                  <a:cubicBezTo>
                    <a:pt x="2192" y="854"/>
                    <a:pt x="2192" y="782"/>
                    <a:pt x="2216" y="711"/>
                  </a:cubicBezTo>
                  <a:lnTo>
                    <a:pt x="2358" y="425"/>
                  </a:lnTo>
                  <a:cubicBezTo>
                    <a:pt x="2382" y="353"/>
                    <a:pt x="2430" y="306"/>
                    <a:pt x="2501" y="306"/>
                  </a:cubicBezTo>
                  <a:close/>
                  <a:moveTo>
                    <a:pt x="10503" y="1282"/>
                  </a:moveTo>
                  <a:cubicBezTo>
                    <a:pt x="10508" y="1282"/>
                    <a:pt x="10512" y="1283"/>
                    <a:pt x="10517" y="1283"/>
                  </a:cubicBezTo>
                  <a:lnTo>
                    <a:pt x="10517" y="1283"/>
                  </a:lnTo>
                  <a:cubicBezTo>
                    <a:pt x="10523" y="1283"/>
                    <a:pt x="10527" y="1282"/>
                    <a:pt x="10527" y="1282"/>
                  </a:cubicBezTo>
                  <a:close/>
                  <a:moveTo>
                    <a:pt x="2488" y="1"/>
                  </a:moveTo>
                  <a:cubicBezTo>
                    <a:pt x="2318" y="1"/>
                    <a:pt x="2146" y="88"/>
                    <a:pt x="2049" y="282"/>
                  </a:cubicBezTo>
                  <a:lnTo>
                    <a:pt x="1930" y="592"/>
                  </a:lnTo>
                  <a:cubicBezTo>
                    <a:pt x="1858" y="735"/>
                    <a:pt x="1858" y="925"/>
                    <a:pt x="1977" y="1068"/>
                  </a:cubicBezTo>
                  <a:cubicBezTo>
                    <a:pt x="1787" y="1163"/>
                    <a:pt x="1573" y="1282"/>
                    <a:pt x="1334" y="1354"/>
                  </a:cubicBezTo>
                  <a:cubicBezTo>
                    <a:pt x="572" y="1306"/>
                    <a:pt x="167" y="1282"/>
                    <a:pt x="144" y="1282"/>
                  </a:cubicBezTo>
                  <a:cubicBezTo>
                    <a:pt x="72" y="1282"/>
                    <a:pt x="1" y="1354"/>
                    <a:pt x="1" y="1425"/>
                  </a:cubicBezTo>
                  <a:cubicBezTo>
                    <a:pt x="1" y="1616"/>
                    <a:pt x="96" y="1592"/>
                    <a:pt x="1334" y="1687"/>
                  </a:cubicBezTo>
                  <a:cubicBezTo>
                    <a:pt x="1501" y="1687"/>
                    <a:pt x="3097" y="1759"/>
                    <a:pt x="3335" y="1759"/>
                  </a:cubicBezTo>
                  <a:cubicBezTo>
                    <a:pt x="3430" y="1759"/>
                    <a:pt x="3502" y="1687"/>
                    <a:pt x="3502" y="1616"/>
                  </a:cubicBezTo>
                  <a:cubicBezTo>
                    <a:pt x="3502" y="1401"/>
                    <a:pt x="3359" y="1473"/>
                    <a:pt x="1977" y="1401"/>
                  </a:cubicBezTo>
                  <a:cubicBezTo>
                    <a:pt x="2430" y="1163"/>
                    <a:pt x="3454" y="330"/>
                    <a:pt x="5264" y="330"/>
                  </a:cubicBezTo>
                  <a:cubicBezTo>
                    <a:pt x="6955" y="330"/>
                    <a:pt x="7836" y="1020"/>
                    <a:pt x="8503" y="1401"/>
                  </a:cubicBezTo>
                  <a:cubicBezTo>
                    <a:pt x="7153" y="1467"/>
                    <a:pt x="5936" y="1482"/>
                    <a:pt x="5108" y="1482"/>
                  </a:cubicBezTo>
                  <a:cubicBezTo>
                    <a:pt x="4446" y="1482"/>
                    <a:pt x="4033" y="1473"/>
                    <a:pt x="4002" y="1473"/>
                  </a:cubicBezTo>
                  <a:cubicBezTo>
                    <a:pt x="3930" y="1473"/>
                    <a:pt x="3859" y="1544"/>
                    <a:pt x="3859" y="1616"/>
                  </a:cubicBezTo>
                  <a:cubicBezTo>
                    <a:pt x="3859" y="1768"/>
                    <a:pt x="3935" y="1783"/>
                    <a:pt x="4587" y="1783"/>
                  </a:cubicBezTo>
                  <a:cubicBezTo>
                    <a:pt x="4750" y="1783"/>
                    <a:pt x="4949" y="1782"/>
                    <a:pt x="5192" y="1782"/>
                  </a:cubicBezTo>
                  <a:cubicBezTo>
                    <a:pt x="11027" y="1782"/>
                    <a:pt x="10646" y="1497"/>
                    <a:pt x="10646" y="1425"/>
                  </a:cubicBezTo>
                  <a:cubicBezTo>
                    <a:pt x="10646" y="1358"/>
                    <a:pt x="10583" y="1291"/>
                    <a:pt x="10517" y="1283"/>
                  </a:cubicBezTo>
                  <a:lnTo>
                    <a:pt x="10517" y="1283"/>
                  </a:lnTo>
                  <a:cubicBezTo>
                    <a:pt x="10436" y="1290"/>
                    <a:pt x="9892" y="1334"/>
                    <a:pt x="9146" y="1377"/>
                  </a:cubicBezTo>
                  <a:cubicBezTo>
                    <a:pt x="7979" y="806"/>
                    <a:pt x="7169" y="20"/>
                    <a:pt x="5288" y="20"/>
                  </a:cubicBezTo>
                  <a:cubicBezTo>
                    <a:pt x="4478" y="20"/>
                    <a:pt x="3692" y="187"/>
                    <a:pt x="2978" y="496"/>
                  </a:cubicBezTo>
                  <a:cubicBezTo>
                    <a:pt x="2978" y="186"/>
                    <a:pt x="2735" y="1"/>
                    <a:pt x="24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60"/>
            <p:cNvSpPr/>
            <p:nvPr/>
          </p:nvSpPr>
          <p:spPr>
            <a:xfrm>
              <a:off x="4782898" y="2969247"/>
              <a:ext cx="383024" cy="17627"/>
            </a:xfrm>
            <a:custGeom>
              <a:rect b="b" l="l" r="r" t="t"/>
              <a:pathLst>
                <a:path extrusionOk="0" h="525" w="11408">
                  <a:moveTo>
                    <a:pt x="500" y="0"/>
                  </a:moveTo>
                  <a:cubicBezTo>
                    <a:pt x="429" y="0"/>
                    <a:pt x="358" y="72"/>
                    <a:pt x="358" y="167"/>
                  </a:cubicBezTo>
                  <a:cubicBezTo>
                    <a:pt x="358" y="238"/>
                    <a:pt x="0" y="524"/>
                    <a:pt x="5573" y="524"/>
                  </a:cubicBezTo>
                  <a:cubicBezTo>
                    <a:pt x="11408" y="524"/>
                    <a:pt x="11003" y="215"/>
                    <a:pt x="11003" y="167"/>
                  </a:cubicBezTo>
                  <a:cubicBezTo>
                    <a:pt x="11003" y="72"/>
                    <a:pt x="10931" y="0"/>
                    <a:pt x="10860" y="0"/>
                  </a:cubicBezTo>
                  <a:cubicBezTo>
                    <a:pt x="10788" y="0"/>
                    <a:pt x="8574" y="215"/>
                    <a:pt x="5573" y="215"/>
                  </a:cubicBezTo>
                  <a:cubicBezTo>
                    <a:pt x="2477" y="215"/>
                    <a:pt x="524" y="0"/>
                    <a:pt x="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60"/>
            <p:cNvSpPr/>
            <p:nvPr/>
          </p:nvSpPr>
          <p:spPr>
            <a:xfrm>
              <a:off x="4804756" y="2853279"/>
              <a:ext cx="49322" cy="33642"/>
            </a:xfrm>
            <a:custGeom>
              <a:rect b="b" l="l" r="r" t="t"/>
              <a:pathLst>
                <a:path extrusionOk="0" h="1002" w="1469">
                  <a:moveTo>
                    <a:pt x="646" y="306"/>
                  </a:moveTo>
                  <a:cubicBezTo>
                    <a:pt x="658" y="306"/>
                    <a:pt x="671" y="308"/>
                    <a:pt x="683" y="311"/>
                  </a:cubicBezTo>
                  <a:lnTo>
                    <a:pt x="1016" y="358"/>
                  </a:lnTo>
                  <a:cubicBezTo>
                    <a:pt x="1088" y="358"/>
                    <a:pt x="1135" y="430"/>
                    <a:pt x="1159" y="525"/>
                  </a:cubicBezTo>
                  <a:cubicBezTo>
                    <a:pt x="1135" y="620"/>
                    <a:pt x="1064" y="692"/>
                    <a:pt x="945" y="692"/>
                  </a:cubicBezTo>
                  <a:lnTo>
                    <a:pt x="635" y="644"/>
                  </a:lnTo>
                  <a:cubicBezTo>
                    <a:pt x="564" y="620"/>
                    <a:pt x="492" y="549"/>
                    <a:pt x="492" y="477"/>
                  </a:cubicBezTo>
                  <a:cubicBezTo>
                    <a:pt x="492" y="374"/>
                    <a:pt x="565" y="306"/>
                    <a:pt x="646" y="306"/>
                  </a:cubicBezTo>
                  <a:close/>
                  <a:moveTo>
                    <a:pt x="636" y="1"/>
                  </a:moveTo>
                  <a:cubicBezTo>
                    <a:pt x="62" y="1"/>
                    <a:pt x="0" y="860"/>
                    <a:pt x="588" y="954"/>
                  </a:cubicBezTo>
                  <a:cubicBezTo>
                    <a:pt x="707" y="978"/>
                    <a:pt x="850" y="1001"/>
                    <a:pt x="993" y="1001"/>
                  </a:cubicBezTo>
                  <a:cubicBezTo>
                    <a:pt x="1255" y="1001"/>
                    <a:pt x="1469" y="787"/>
                    <a:pt x="1469" y="525"/>
                  </a:cubicBezTo>
                  <a:cubicBezTo>
                    <a:pt x="1469" y="287"/>
                    <a:pt x="1302" y="96"/>
                    <a:pt x="1064" y="49"/>
                  </a:cubicBezTo>
                  <a:cubicBezTo>
                    <a:pt x="921" y="25"/>
                    <a:pt x="802" y="1"/>
                    <a:pt x="659" y="1"/>
                  </a:cubicBezTo>
                  <a:cubicBezTo>
                    <a:pt x="651" y="1"/>
                    <a:pt x="643" y="1"/>
                    <a:pt x="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60"/>
            <p:cNvSpPr/>
            <p:nvPr/>
          </p:nvSpPr>
          <p:spPr>
            <a:xfrm>
              <a:off x="5053681" y="2862647"/>
              <a:ext cx="49859" cy="35724"/>
            </a:xfrm>
            <a:custGeom>
              <a:rect b="b" l="l" r="r" t="t"/>
              <a:pathLst>
                <a:path extrusionOk="0" h="1064" w="1485">
                  <a:moveTo>
                    <a:pt x="999" y="313"/>
                  </a:moveTo>
                  <a:cubicBezTo>
                    <a:pt x="1085" y="313"/>
                    <a:pt x="1175" y="381"/>
                    <a:pt x="1175" y="484"/>
                  </a:cubicBezTo>
                  <a:cubicBezTo>
                    <a:pt x="1175" y="556"/>
                    <a:pt x="1128" y="627"/>
                    <a:pt x="1056" y="651"/>
                  </a:cubicBezTo>
                  <a:lnTo>
                    <a:pt x="747" y="746"/>
                  </a:lnTo>
                  <a:cubicBezTo>
                    <a:pt x="729" y="753"/>
                    <a:pt x="711" y="756"/>
                    <a:pt x="694" y="756"/>
                  </a:cubicBezTo>
                  <a:cubicBezTo>
                    <a:pt x="536" y="756"/>
                    <a:pt x="458" y="477"/>
                    <a:pt x="651" y="413"/>
                  </a:cubicBezTo>
                  <a:lnTo>
                    <a:pt x="961" y="318"/>
                  </a:lnTo>
                  <a:cubicBezTo>
                    <a:pt x="973" y="314"/>
                    <a:pt x="986" y="313"/>
                    <a:pt x="999" y="313"/>
                  </a:cubicBezTo>
                  <a:close/>
                  <a:moveTo>
                    <a:pt x="1008" y="1"/>
                  </a:moveTo>
                  <a:cubicBezTo>
                    <a:pt x="953" y="1"/>
                    <a:pt x="897" y="10"/>
                    <a:pt x="842" y="32"/>
                  </a:cubicBezTo>
                  <a:lnTo>
                    <a:pt x="556" y="127"/>
                  </a:lnTo>
                  <a:cubicBezTo>
                    <a:pt x="0" y="298"/>
                    <a:pt x="193" y="1064"/>
                    <a:pt x="669" y="1064"/>
                  </a:cubicBezTo>
                  <a:cubicBezTo>
                    <a:pt x="723" y="1064"/>
                    <a:pt x="781" y="1054"/>
                    <a:pt x="842" y="1032"/>
                  </a:cubicBezTo>
                  <a:lnTo>
                    <a:pt x="1152" y="937"/>
                  </a:lnTo>
                  <a:cubicBezTo>
                    <a:pt x="1342" y="865"/>
                    <a:pt x="1485" y="675"/>
                    <a:pt x="1485" y="484"/>
                  </a:cubicBezTo>
                  <a:cubicBezTo>
                    <a:pt x="1485" y="210"/>
                    <a:pt x="1260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60"/>
            <p:cNvSpPr/>
            <p:nvPr/>
          </p:nvSpPr>
          <p:spPr>
            <a:xfrm>
              <a:off x="5103506" y="2897262"/>
              <a:ext cx="48818" cy="36026"/>
            </a:xfrm>
            <a:custGeom>
              <a:rect b="b" l="l" r="r" t="t"/>
              <a:pathLst>
                <a:path extrusionOk="0" h="1073" w="1454">
                  <a:moveTo>
                    <a:pt x="693" y="306"/>
                  </a:moveTo>
                  <a:cubicBezTo>
                    <a:pt x="708" y="306"/>
                    <a:pt x="724" y="307"/>
                    <a:pt x="739" y="311"/>
                  </a:cubicBezTo>
                  <a:lnTo>
                    <a:pt x="1025" y="430"/>
                  </a:lnTo>
                  <a:cubicBezTo>
                    <a:pt x="1201" y="496"/>
                    <a:pt x="1133" y="745"/>
                    <a:pt x="972" y="745"/>
                  </a:cubicBezTo>
                  <a:cubicBezTo>
                    <a:pt x="958" y="745"/>
                    <a:pt x="944" y="743"/>
                    <a:pt x="930" y="739"/>
                  </a:cubicBezTo>
                  <a:lnTo>
                    <a:pt x="620" y="644"/>
                  </a:lnTo>
                  <a:cubicBezTo>
                    <a:pt x="549" y="620"/>
                    <a:pt x="501" y="549"/>
                    <a:pt x="501" y="477"/>
                  </a:cubicBezTo>
                  <a:cubicBezTo>
                    <a:pt x="501" y="374"/>
                    <a:pt x="591" y="306"/>
                    <a:pt x="693" y="306"/>
                  </a:cubicBezTo>
                  <a:close/>
                  <a:moveTo>
                    <a:pt x="668" y="1"/>
                  </a:moveTo>
                  <a:cubicBezTo>
                    <a:pt x="120" y="1"/>
                    <a:pt x="1" y="763"/>
                    <a:pt x="525" y="930"/>
                  </a:cubicBezTo>
                  <a:cubicBezTo>
                    <a:pt x="668" y="1001"/>
                    <a:pt x="811" y="1049"/>
                    <a:pt x="977" y="1073"/>
                  </a:cubicBezTo>
                  <a:cubicBezTo>
                    <a:pt x="1239" y="1049"/>
                    <a:pt x="1454" y="858"/>
                    <a:pt x="1454" y="572"/>
                  </a:cubicBezTo>
                  <a:cubicBezTo>
                    <a:pt x="1454" y="382"/>
                    <a:pt x="1335" y="191"/>
                    <a:pt x="1144" y="120"/>
                  </a:cubicBezTo>
                  <a:cubicBezTo>
                    <a:pt x="1001" y="72"/>
                    <a:pt x="835" y="25"/>
                    <a:pt x="6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60"/>
            <p:cNvSpPr/>
            <p:nvPr/>
          </p:nvSpPr>
          <p:spPr>
            <a:xfrm>
              <a:off x="5120327" y="2838909"/>
              <a:ext cx="10408" cy="10442"/>
            </a:xfrm>
            <a:custGeom>
              <a:rect b="b" l="l" r="r" t="t"/>
              <a:pathLst>
                <a:path extrusionOk="0" h="311" w="31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39"/>
                    <a:pt x="72" y="310"/>
                    <a:pt x="167" y="310"/>
                  </a:cubicBezTo>
                  <a:cubicBezTo>
                    <a:pt x="238" y="310"/>
                    <a:pt x="310" y="239"/>
                    <a:pt x="310" y="167"/>
                  </a:cubicBezTo>
                  <a:cubicBezTo>
                    <a:pt x="310" y="72"/>
                    <a:pt x="238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60"/>
            <p:cNvSpPr/>
            <p:nvPr/>
          </p:nvSpPr>
          <p:spPr>
            <a:xfrm>
              <a:off x="5125901" y="2872283"/>
              <a:ext cx="10442" cy="9837"/>
            </a:xfrm>
            <a:custGeom>
              <a:rect b="b" l="l" r="r" t="t"/>
              <a:pathLst>
                <a:path extrusionOk="0" h="293" w="311">
                  <a:moveTo>
                    <a:pt x="156" y="1"/>
                  </a:moveTo>
                  <a:cubicBezTo>
                    <a:pt x="84" y="1"/>
                    <a:pt x="13" y="42"/>
                    <a:pt x="1" y="126"/>
                  </a:cubicBezTo>
                  <a:cubicBezTo>
                    <a:pt x="1" y="221"/>
                    <a:pt x="72" y="292"/>
                    <a:pt x="168" y="292"/>
                  </a:cubicBezTo>
                  <a:cubicBezTo>
                    <a:pt x="239" y="292"/>
                    <a:pt x="310" y="221"/>
                    <a:pt x="310" y="126"/>
                  </a:cubicBezTo>
                  <a:cubicBezTo>
                    <a:pt x="298" y="42"/>
                    <a:pt x="227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60"/>
            <p:cNvSpPr/>
            <p:nvPr/>
          </p:nvSpPr>
          <p:spPr>
            <a:xfrm>
              <a:off x="5033166" y="2894073"/>
              <a:ext cx="11214" cy="10442"/>
            </a:xfrm>
            <a:custGeom>
              <a:rect b="b" l="l" r="r" t="t"/>
              <a:pathLst>
                <a:path extrusionOk="0" h="311" w="334">
                  <a:moveTo>
                    <a:pt x="155" y="1"/>
                  </a:moveTo>
                  <a:cubicBezTo>
                    <a:pt x="84" y="1"/>
                    <a:pt x="12" y="48"/>
                    <a:pt x="0" y="144"/>
                  </a:cubicBezTo>
                  <a:cubicBezTo>
                    <a:pt x="0" y="239"/>
                    <a:pt x="72" y="310"/>
                    <a:pt x="167" y="310"/>
                  </a:cubicBezTo>
                  <a:cubicBezTo>
                    <a:pt x="262" y="286"/>
                    <a:pt x="334" y="215"/>
                    <a:pt x="310" y="144"/>
                  </a:cubicBezTo>
                  <a:cubicBezTo>
                    <a:pt x="298" y="48"/>
                    <a:pt x="227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60"/>
            <p:cNvSpPr/>
            <p:nvPr/>
          </p:nvSpPr>
          <p:spPr>
            <a:xfrm>
              <a:off x="4986329" y="2891924"/>
              <a:ext cx="11684" cy="7789"/>
            </a:xfrm>
            <a:custGeom>
              <a:rect b="b" l="l" r="r" t="t"/>
              <a:pathLst>
                <a:path extrusionOk="0" h="232" w="348">
                  <a:moveTo>
                    <a:pt x="290" y="0"/>
                  </a:moveTo>
                  <a:cubicBezTo>
                    <a:pt x="188" y="0"/>
                    <a:pt x="1" y="231"/>
                    <a:pt x="181" y="231"/>
                  </a:cubicBezTo>
                  <a:cubicBezTo>
                    <a:pt x="276" y="231"/>
                    <a:pt x="347" y="160"/>
                    <a:pt x="347" y="88"/>
                  </a:cubicBezTo>
                  <a:cubicBezTo>
                    <a:pt x="347" y="24"/>
                    <a:pt x="323" y="0"/>
                    <a:pt x="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60"/>
            <p:cNvSpPr/>
            <p:nvPr/>
          </p:nvSpPr>
          <p:spPr>
            <a:xfrm>
              <a:off x="4924417" y="2889272"/>
              <a:ext cx="10442" cy="10576"/>
            </a:xfrm>
            <a:custGeom>
              <a:rect b="b" l="l" r="r" t="t"/>
              <a:pathLst>
                <a:path extrusionOk="0" h="315" w="311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0"/>
                    <a:pt x="72" y="315"/>
                    <a:pt x="154" y="315"/>
                  </a:cubicBezTo>
                  <a:cubicBezTo>
                    <a:pt x="166" y="315"/>
                    <a:pt x="179" y="314"/>
                    <a:pt x="191" y="310"/>
                  </a:cubicBezTo>
                  <a:cubicBezTo>
                    <a:pt x="263" y="287"/>
                    <a:pt x="310" y="239"/>
                    <a:pt x="310" y="167"/>
                  </a:cubicBezTo>
                  <a:cubicBezTo>
                    <a:pt x="310" y="72"/>
                    <a:pt x="239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60"/>
            <p:cNvSpPr/>
            <p:nvPr/>
          </p:nvSpPr>
          <p:spPr>
            <a:xfrm>
              <a:off x="4877244" y="2874767"/>
              <a:ext cx="11013" cy="8159"/>
            </a:xfrm>
            <a:custGeom>
              <a:rect b="b" l="l" r="r" t="t"/>
              <a:pathLst>
                <a:path extrusionOk="0" h="243" w="328">
                  <a:moveTo>
                    <a:pt x="48" y="1"/>
                  </a:moveTo>
                  <a:cubicBezTo>
                    <a:pt x="20" y="1"/>
                    <a:pt x="1" y="21"/>
                    <a:pt x="1" y="76"/>
                  </a:cubicBezTo>
                  <a:cubicBezTo>
                    <a:pt x="1" y="171"/>
                    <a:pt x="72" y="242"/>
                    <a:pt x="143" y="242"/>
                  </a:cubicBezTo>
                  <a:cubicBezTo>
                    <a:pt x="327" y="242"/>
                    <a:pt x="142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60"/>
            <p:cNvSpPr/>
            <p:nvPr/>
          </p:nvSpPr>
          <p:spPr>
            <a:xfrm>
              <a:off x="4839069" y="2898874"/>
              <a:ext cx="11818" cy="8159"/>
            </a:xfrm>
            <a:custGeom>
              <a:rect b="b" l="l" r="r" t="t"/>
              <a:pathLst>
                <a:path extrusionOk="0" h="243" w="352">
                  <a:moveTo>
                    <a:pt x="185" y="1"/>
                  </a:moveTo>
                  <a:cubicBezTo>
                    <a:pt x="1" y="1"/>
                    <a:pt x="201" y="242"/>
                    <a:pt x="301" y="242"/>
                  </a:cubicBezTo>
                  <a:cubicBezTo>
                    <a:pt x="331" y="242"/>
                    <a:pt x="352" y="221"/>
                    <a:pt x="352" y="167"/>
                  </a:cubicBezTo>
                  <a:cubicBezTo>
                    <a:pt x="352" y="72"/>
                    <a:pt x="280" y="1"/>
                    <a:pt x="1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60"/>
            <p:cNvSpPr/>
            <p:nvPr/>
          </p:nvSpPr>
          <p:spPr>
            <a:xfrm>
              <a:off x="4810094" y="2920463"/>
              <a:ext cx="11214" cy="10442"/>
            </a:xfrm>
            <a:custGeom>
              <a:rect b="b" l="l" r="r" t="t"/>
              <a:pathLst>
                <a:path extrusionOk="0" h="311" w="334">
                  <a:moveTo>
                    <a:pt x="167" y="1"/>
                  </a:moveTo>
                  <a:cubicBezTo>
                    <a:pt x="72" y="1"/>
                    <a:pt x="0" y="72"/>
                    <a:pt x="0" y="143"/>
                  </a:cubicBezTo>
                  <a:cubicBezTo>
                    <a:pt x="0" y="239"/>
                    <a:pt x="48" y="286"/>
                    <a:pt x="143" y="310"/>
                  </a:cubicBezTo>
                  <a:cubicBezTo>
                    <a:pt x="214" y="310"/>
                    <a:pt x="286" y="263"/>
                    <a:pt x="310" y="191"/>
                  </a:cubicBezTo>
                  <a:cubicBezTo>
                    <a:pt x="333" y="96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60"/>
            <p:cNvSpPr/>
            <p:nvPr/>
          </p:nvSpPr>
          <p:spPr>
            <a:xfrm>
              <a:off x="5077150" y="2914856"/>
              <a:ext cx="9602" cy="9233"/>
            </a:xfrm>
            <a:custGeom>
              <a:rect b="b" l="l" r="r" t="t"/>
              <a:pathLst>
                <a:path extrusionOk="0" h="275" w="286">
                  <a:moveTo>
                    <a:pt x="143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24" y="239"/>
                    <a:pt x="83" y="275"/>
                    <a:pt x="143" y="275"/>
                  </a:cubicBezTo>
                  <a:cubicBezTo>
                    <a:pt x="203" y="275"/>
                    <a:pt x="262" y="239"/>
                    <a:pt x="286" y="168"/>
                  </a:cubicBezTo>
                  <a:cubicBezTo>
                    <a:pt x="286" y="72"/>
                    <a:pt x="238" y="1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6" name="Google Shape;1336;p60"/>
          <p:cNvSpPr/>
          <p:nvPr/>
        </p:nvSpPr>
        <p:spPr>
          <a:xfrm>
            <a:off x="5563282" y="2731570"/>
            <a:ext cx="356634" cy="319265"/>
          </a:xfrm>
          <a:custGeom>
            <a:rect b="b" l="l" r="r" t="t"/>
            <a:pathLst>
              <a:path extrusionOk="0" h="9509" w="10622">
                <a:moveTo>
                  <a:pt x="3035" y="311"/>
                </a:moveTo>
                <a:cubicBezTo>
                  <a:pt x="3047" y="311"/>
                  <a:pt x="3060" y="313"/>
                  <a:pt x="3072" y="316"/>
                </a:cubicBezTo>
                <a:cubicBezTo>
                  <a:pt x="3144" y="316"/>
                  <a:pt x="3215" y="387"/>
                  <a:pt x="3215" y="483"/>
                </a:cubicBezTo>
                <a:lnTo>
                  <a:pt x="3215" y="983"/>
                </a:lnTo>
                <a:lnTo>
                  <a:pt x="2882" y="983"/>
                </a:lnTo>
                <a:lnTo>
                  <a:pt x="2882" y="459"/>
                </a:lnTo>
                <a:cubicBezTo>
                  <a:pt x="2882" y="376"/>
                  <a:pt x="2954" y="311"/>
                  <a:pt x="3035" y="311"/>
                </a:cubicBezTo>
                <a:close/>
                <a:moveTo>
                  <a:pt x="7560" y="311"/>
                </a:moveTo>
                <a:cubicBezTo>
                  <a:pt x="7572" y="311"/>
                  <a:pt x="7585" y="313"/>
                  <a:pt x="7597" y="316"/>
                </a:cubicBezTo>
                <a:cubicBezTo>
                  <a:pt x="7669" y="316"/>
                  <a:pt x="7740" y="387"/>
                  <a:pt x="7740" y="483"/>
                </a:cubicBezTo>
                <a:lnTo>
                  <a:pt x="7740" y="983"/>
                </a:lnTo>
                <a:lnTo>
                  <a:pt x="7407" y="983"/>
                </a:lnTo>
                <a:lnTo>
                  <a:pt x="7407" y="459"/>
                </a:lnTo>
                <a:cubicBezTo>
                  <a:pt x="7407" y="376"/>
                  <a:pt x="7478" y="311"/>
                  <a:pt x="7560" y="311"/>
                </a:cubicBezTo>
                <a:close/>
                <a:moveTo>
                  <a:pt x="1929" y="1102"/>
                </a:moveTo>
                <a:lnTo>
                  <a:pt x="1905" y="1769"/>
                </a:lnTo>
                <a:lnTo>
                  <a:pt x="1596" y="1769"/>
                </a:lnTo>
                <a:lnTo>
                  <a:pt x="1596" y="1102"/>
                </a:lnTo>
                <a:close/>
                <a:moveTo>
                  <a:pt x="9026" y="1102"/>
                </a:moveTo>
                <a:lnTo>
                  <a:pt x="9026" y="1769"/>
                </a:lnTo>
                <a:lnTo>
                  <a:pt x="8669" y="1769"/>
                </a:lnTo>
                <a:lnTo>
                  <a:pt x="8669" y="1102"/>
                </a:lnTo>
                <a:close/>
                <a:moveTo>
                  <a:pt x="620" y="768"/>
                </a:moveTo>
                <a:lnTo>
                  <a:pt x="620" y="2078"/>
                </a:lnTo>
                <a:lnTo>
                  <a:pt x="286" y="2078"/>
                </a:lnTo>
                <a:lnTo>
                  <a:pt x="286" y="768"/>
                </a:lnTo>
                <a:close/>
                <a:moveTo>
                  <a:pt x="10336" y="768"/>
                </a:moveTo>
                <a:lnTo>
                  <a:pt x="10336" y="2078"/>
                </a:lnTo>
                <a:lnTo>
                  <a:pt x="10002" y="2078"/>
                </a:lnTo>
                <a:lnTo>
                  <a:pt x="10002" y="768"/>
                </a:lnTo>
                <a:close/>
                <a:moveTo>
                  <a:pt x="1262" y="459"/>
                </a:moveTo>
                <a:lnTo>
                  <a:pt x="1262" y="2412"/>
                </a:lnTo>
                <a:lnTo>
                  <a:pt x="929" y="2412"/>
                </a:lnTo>
                <a:lnTo>
                  <a:pt x="929" y="459"/>
                </a:lnTo>
                <a:close/>
                <a:moveTo>
                  <a:pt x="9693" y="459"/>
                </a:moveTo>
                <a:lnTo>
                  <a:pt x="9693" y="2412"/>
                </a:lnTo>
                <a:lnTo>
                  <a:pt x="9359" y="2412"/>
                </a:lnTo>
                <a:lnTo>
                  <a:pt x="9359" y="459"/>
                </a:lnTo>
                <a:close/>
                <a:moveTo>
                  <a:pt x="7097" y="1912"/>
                </a:moveTo>
                <a:lnTo>
                  <a:pt x="7097" y="6246"/>
                </a:lnTo>
                <a:lnTo>
                  <a:pt x="3525" y="6246"/>
                </a:lnTo>
                <a:lnTo>
                  <a:pt x="3525" y="1935"/>
                </a:lnTo>
                <a:lnTo>
                  <a:pt x="7097" y="1912"/>
                </a:lnTo>
                <a:close/>
                <a:moveTo>
                  <a:pt x="7097" y="6579"/>
                </a:moveTo>
                <a:lnTo>
                  <a:pt x="7097" y="7246"/>
                </a:lnTo>
                <a:lnTo>
                  <a:pt x="3525" y="7246"/>
                </a:lnTo>
                <a:lnTo>
                  <a:pt x="3525" y="6579"/>
                </a:lnTo>
                <a:close/>
                <a:moveTo>
                  <a:pt x="7716" y="1935"/>
                </a:moveTo>
                <a:lnTo>
                  <a:pt x="7716" y="8532"/>
                </a:lnTo>
                <a:lnTo>
                  <a:pt x="7383" y="8532"/>
                </a:lnTo>
                <a:lnTo>
                  <a:pt x="7383" y="1935"/>
                </a:lnTo>
                <a:close/>
                <a:moveTo>
                  <a:pt x="3620" y="8841"/>
                </a:moveTo>
                <a:lnTo>
                  <a:pt x="3620" y="9175"/>
                </a:lnTo>
                <a:lnTo>
                  <a:pt x="2429" y="9175"/>
                </a:lnTo>
                <a:lnTo>
                  <a:pt x="2429" y="8841"/>
                </a:lnTo>
                <a:close/>
                <a:moveTo>
                  <a:pt x="8169" y="8841"/>
                </a:moveTo>
                <a:lnTo>
                  <a:pt x="8169" y="9175"/>
                </a:lnTo>
                <a:lnTo>
                  <a:pt x="6978" y="9175"/>
                </a:lnTo>
                <a:lnTo>
                  <a:pt x="6978" y="8841"/>
                </a:lnTo>
                <a:close/>
                <a:moveTo>
                  <a:pt x="3037" y="0"/>
                </a:moveTo>
                <a:cubicBezTo>
                  <a:pt x="2793" y="0"/>
                  <a:pt x="2548" y="161"/>
                  <a:pt x="2548" y="483"/>
                </a:cubicBezTo>
                <a:lnTo>
                  <a:pt x="2548" y="983"/>
                </a:lnTo>
                <a:lnTo>
                  <a:pt x="2215" y="983"/>
                </a:lnTo>
                <a:cubicBezTo>
                  <a:pt x="2215" y="887"/>
                  <a:pt x="2167" y="816"/>
                  <a:pt x="2072" y="816"/>
                </a:cubicBezTo>
                <a:lnTo>
                  <a:pt x="1596" y="816"/>
                </a:lnTo>
                <a:lnTo>
                  <a:pt x="1596" y="483"/>
                </a:lnTo>
                <a:cubicBezTo>
                  <a:pt x="1596" y="316"/>
                  <a:pt x="1453" y="173"/>
                  <a:pt x="1286" y="173"/>
                </a:cubicBezTo>
                <a:lnTo>
                  <a:pt x="929" y="173"/>
                </a:lnTo>
                <a:cubicBezTo>
                  <a:pt x="762" y="173"/>
                  <a:pt x="643" y="316"/>
                  <a:pt x="643" y="483"/>
                </a:cubicBezTo>
                <a:lnTo>
                  <a:pt x="286" y="483"/>
                </a:lnTo>
                <a:cubicBezTo>
                  <a:pt x="119" y="483"/>
                  <a:pt x="0" y="602"/>
                  <a:pt x="0" y="768"/>
                </a:cubicBezTo>
                <a:lnTo>
                  <a:pt x="0" y="2102"/>
                </a:lnTo>
                <a:cubicBezTo>
                  <a:pt x="0" y="2269"/>
                  <a:pt x="119" y="2412"/>
                  <a:pt x="286" y="2412"/>
                </a:cubicBezTo>
                <a:lnTo>
                  <a:pt x="643" y="2412"/>
                </a:lnTo>
                <a:lnTo>
                  <a:pt x="643" y="2435"/>
                </a:lnTo>
                <a:cubicBezTo>
                  <a:pt x="643" y="2602"/>
                  <a:pt x="762" y="2721"/>
                  <a:pt x="929" y="2721"/>
                </a:cubicBezTo>
                <a:lnTo>
                  <a:pt x="1286" y="2721"/>
                </a:lnTo>
                <a:cubicBezTo>
                  <a:pt x="1453" y="2721"/>
                  <a:pt x="1596" y="2602"/>
                  <a:pt x="1596" y="2435"/>
                </a:cubicBezTo>
                <a:lnTo>
                  <a:pt x="1596" y="2078"/>
                </a:lnTo>
                <a:lnTo>
                  <a:pt x="2072" y="2078"/>
                </a:lnTo>
                <a:cubicBezTo>
                  <a:pt x="2167" y="2078"/>
                  <a:pt x="2239" y="2007"/>
                  <a:pt x="2239" y="1935"/>
                </a:cubicBezTo>
                <a:lnTo>
                  <a:pt x="2572" y="1935"/>
                </a:lnTo>
                <a:lnTo>
                  <a:pt x="2572" y="4912"/>
                </a:lnTo>
                <a:cubicBezTo>
                  <a:pt x="2572" y="4984"/>
                  <a:pt x="2620" y="5055"/>
                  <a:pt x="2691" y="5079"/>
                </a:cubicBezTo>
                <a:cubicBezTo>
                  <a:pt x="2787" y="5079"/>
                  <a:pt x="2882" y="5007"/>
                  <a:pt x="2882" y="4912"/>
                </a:cubicBezTo>
                <a:lnTo>
                  <a:pt x="2882" y="1935"/>
                </a:lnTo>
                <a:lnTo>
                  <a:pt x="3215" y="1935"/>
                </a:lnTo>
                <a:lnTo>
                  <a:pt x="3215" y="8556"/>
                </a:lnTo>
                <a:lnTo>
                  <a:pt x="2882" y="8556"/>
                </a:lnTo>
                <a:lnTo>
                  <a:pt x="2882" y="5603"/>
                </a:lnTo>
                <a:cubicBezTo>
                  <a:pt x="2882" y="5531"/>
                  <a:pt x="2810" y="5460"/>
                  <a:pt x="2739" y="5436"/>
                </a:cubicBezTo>
                <a:cubicBezTo>
                  <a:pt x="2644" y="5436"/>
                  <a:pt x="2572" y="5507"/>
                  <a:pt x="2572" y="5603"/>
                </a:cubicBezTo>
                <a:lnTo>
                  <a:pt x="2572" y="8556"/>
                </a:lnTo>
                <a:lnTo>
                  <a:pt x="2310" y="8556"/>
                </a:lnTo>
                <a:cubicBezTo>
                  <a:pt x="2215" y="8556"/>
                  <a:pt x="2144" y="8603"/>
                  <a:pt x="2144" y="8699"/>
                </a:cubicBezTo>
                <a:lnTo>
                  <a:pt x="2144" y="9342"/>
                </a:lnTo>
                <a:cubicBezTo>
                  <a:pt x="2144" y="9437"/>
                  <a:pt x="2215" y="9508"/>
                  <a:pt x="2310" y="9508"/>
                </a:cubicBezTo>
                <a:lnTo>
                  <a:pt x="3787" y="9508"/>
                </a:lnTo>
                <a:cubicBezTo>
                  <a:pt x="3882" y="9508"/>
                  <a:pt x="3954" y="9437"/>
                  <a:pt x="3954" y="9342"/>
                </a:cubicBezTo>
                <a:lnTo>
                  <a:pt x="3954" y="8699"/>
                </a:lnTo>
                <a:cubicBezTo>
                  <a:pt x="3954" y="8627"/>
                  <a:pt x="3882" y="8556"/>
                  <a:pt x="3787" y="8556"/>
                </a:cubicBezTo>
                <a:lnTo>
                  <a:pt x="3525" y="8556"/>
                </a:lnTo>
                <a:lnTo>
                  <a:pt x="3525" y="8199"/>
                </a:lnTo>
                <a:lnTo>
                  <a:pt x="5549" y="8199"/>
                </a:lnTo>
                <a:cubicBezTo>
                  <a:pt x="5644" y="8199"/>
                  <a:pt x="5692" y="8151"/>
                  <a:pt x="5716" y="8079"/>
                </a:cubicBezTo>
                <a:cubicBezTo>
                  <a:pt x="5740" y="7984"/>
                  <a:pt x="5644" y="7889"/>
                  <a:pt x="5573" y="7889"/>
                </a:cubicBezTo>
                <a:lnTo>
                  <a:pt x="3525" y="7889"/>
                </a:lnTo>
                <a:lnTo>
                  <a:pt x="3525" y="7556"/>
                </a:lnTo>
                <a:lnTo>
                  <a:pt x="7097" y="7556"/>
                </a:lnTo>
                <a:lnTo>
                  <a:pt x="7097" y="7889"/>
                </a:lnTo>
                <a:lnTo>
                  <a:pt x="6240" y="7889"/>
                </a:lnTo>
                <a:cubicBezTo>
                  <a:pt x="6168" y="7889"/>
                  <a:pt x="6097" y="7960"/>
                  <a:pt x="6097" y="8032"/>
                </a:cubicBezTo>
                <a:cubicBezTo>
                  <a:pt x="6073" y="8127"/>
                  <a:pt x="6144" y="8199"/>
                  <a:pt x="6240" y="8199"/>
                </a:cubicBezTo>
                <a:lnTo>
                  <a:pt x="7097" y="8199"/>
                </a:lnTo>
                <a:lnTo>
                  <a:pt x="7097" y="8532"/>
                </a:lnTo>
                <a:lnTo>
                  <a:pt x="6835" y="8532"/>
                </a:lnTo>
                <a:cubicBezTo>
                  <a:pt x="6740" y="8532"/>
                  <a:pt x="6692" y="8603"/>
                  <a:pt x="6692" y="8699"/>
                </a:cubicBezTo>
                <a:lnTo>
                  <a:pt x="6692" y="9342"/>
                </a:lnTo>
                <a:cubicBezTo>
                  <a:pt x="6668" y="9437"/>
                  <a:pt x="6740" y="9508"/>
                  <a:pt x="6835" y="9508"/>
                </a:cubicBezTo>
                <a:lnTo>
                  <a:pt x="8335" y="9508"/>
                </a:lnTo>
                <a:cubicBezTo>
                  <a:pt x="8407" y="9508"/>
                  <a:pt x="8478" y="9437"/>
                  <a:pt x="8478" y="9342"/>
                </a:cubicBezTo>
                <a:lnTo>
                  <a:pt x="8478" y="8699"/>
                </a:lnTo>
                <a:cubicBezTo>
                  <a:pt x="8478" y="8603"/>
                  <a:pt x="8407" y="8532"/>
                  <a:pt x="8335" y="8532"/>
                </a:cubicBezTo>
                <a:lnTo>
                  <a:pt x="8073" y="8532"/>
                </a:lnTo>
                <a:lnTo>
                  <a:pt x="8073" y="1935"/>
                </a:lnTo>
                <a:lnTo>
                  <a:pt x="8359" y="1935"/>
                </a:lnTo>
                <a:cubicBezTo>
                  <a:pt x="8359" y="2007"/>
                  <a:pt x="8431" y="2078"/>
                  <a:pt x="8526" y="2078"/>
                </a:cubicBezTo>
                <a:lnTo>
                  <a:pt x="9026" y="2078"/>
                </a:lnTo>
                <a:lnTo>
                  <a:pt x="9026" y="2435"/>
                </a:lnTo>
                <a:cubicBezTo>
                  <a:pt x="9026" y="2602"/>
                  <a:pt x="9169" y="2721"/>
                  <a:pt x="9336" y="2721"/>
                </a:cubicBezTo>
                <a:lnTo>
                  <a:pt x="9669" y="2721"/>
                </a:lnTo>
                <a:cubicBezTo>
                  <a:pt x="9836" y="2721"/>
                  <a:pt x="9979" y="2602"/>
                  <a:pt x="9979" y="2435"/>
                </a:cubicBezTo>
                <a:lnTo>
                  <a:pt x="9979" y="2388"/>
                </a:lnTo>
                <a:lnTo>
                  <a:pt x="10312" y="2388"/>
                </a:lnTo>
                <a:cubicBezTo>
                  <a:pt x="10479" y="2388"/>
                  <a:pt x="10622" y="2269"/>
                  <a:pt x="10622" y="2102"/>
                </a:cubicBezTo>
                <a:lnTo>
                  <a:pt x="10622" y="768"/>
                </a:lnTo>
                <a:cubicBezTo>
                  <a:pt x="10622" y="602"/>
                  <a:pt x="10503" y="483"/>
                  <a:pt x="10360" y="459"/>
                </a:cubicBezTo>
                <a:lnTo>
                  <a:pt x="10002" y="459"/>
                </a:lnTo>
                <a:cubicBezTo>
                  <a:pt x="10002" y="292"/>
                  <a:pt x="9883" y="173"/>
                  <a:pt x="9717" y="173"/>
                </a:cubicBezTo>
                <a:lnTo>
                  <a:pt x="9359" y="173"/>
                </a:lnTo>
                <a:cubicBezTo>
                  <a:pt x="9193" y="173"/>
                  <a:pt x="9050" y="292"/>
                  <a:pt x="9050" y="459"/>
                </a:cubicBezTo>
                <a:lnTo>
                  <a:pt x="9050" y="816"/>
                </a:lnTo>
                <a:lnTo>
                  <a:pt x="8550" y="816"/>
                </a:lnTo>
                <a:cubicBezTo>
                  <a:pt x="8454" y="816"/>
                  <a:pt x="8383" y="887"/>
                  <a:pt x="8383" y="959"/>
                </a:cubicBezTo>
                <a:lnTo>
                  <a:pt x="8050" y="959"/>
                </a:lnTo>
                <a:lnTo>
                  <a:pt x="8050" y="483"/>
                </a:lnTo>
                <a:cubicBezTo>
                  <a:pt x="8073" y="245"/>
                  <a:pt x="7883" y="30"/>
                  <a:pt x="7621" y="6"/>
                </a:cubicBezTo>
                <a:cubicBezTo>
                  <a:pt x="7606" y="5"/>
                  <a:pt x="7592" y="5"/>
                  <a:pt x="7578" y="5"/>
                </a:cubicBezTo>
                <a:cubicBezTo>
                  <a:pt x="7312" y="5"/>
                  <a:pt x="7097" y="211"/>
                  <a:pt x="7097" y="483"/>
                </a:cubicBezTo>
                <a:lnTo>
                  <a:pt x="7097" y="983"/>
                </a:lnTo>
                <a:lnTo>
                  <a:pt x="4906" y="983"/>
                </a:lnTo>
                <a:cubicBezTo>
                  <a:pt x="4897" y="980"/>
                  <a:pt x="4887" y="978"/>
                  <a:pt x="4878" y="978"/>
                </a:cubicBezTo>
                <a:cubicBezTo>
                  <a:pt x="4816" y="978"/>
                  <a:pt x="4760" y="1040"/>
                  <a:pt x="4739" y="1102"/>
                </a:cubicBezTo>
                <a:cubicBezTo>
                  <a:pt x="4716" y="1197"/>
                  <a:pt x="4811" y="1292"/>
                  <a:pt x="4906" y="1292"/>
                </a:cubicBezTo>
                <a:lnTo>
                  <a:pt x="8407" y="1292"/>
                </a:lnTo>
                <a:lnTo>
                  <a:pt x="8407" y="1626"/>
                </a:lnTo>
                <a:lnTo>
                  <a:pt x="2239" y="1626"/>
                </a:lnTo>
                <a:lnTo>
                  <a:pt x="2239" y="1269"/>
                </a:lnTo>
                <a:lnTo>
                  <a:pt x="4239" y="1269"/>
                </a:lnTo>
                <a:cubicBezTo>
                  <a:pt x="4245" y="1269"/>
                  <a:pt x="4251" y="1270"/>
                  <a:pt x="4257" y="1270"/>
                </a:cubicBezTo>
                <a:cubicBezTo>
                  <a:pt x="4424" y="1270"/>
                  <a:pt x="4424" y="958"/>
                  <a:pt x="4257" y="958"/>
                </a:cubicBezTo>
                <a:cubicBezTo>
                  <a:pt x="4251" y="958"/>
                  <a:pt x="4245" y="958"/>
                  <a:pt x="4239" y="959"/>
                </a:cubicBezTo>
                <a:lnTo>
                  <a:pt x="3525" y="959"/>
                </a:lnTo>
                <a:lnTo>
                  <a:pt x="3525" y="483"/>
                </a:lnTo>
                <a:cubicBezTo>
                  <a:pt x="3525" y="161"/>
                  <a:pt x="3281" y="0"/>
                  <a:pt x="303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7" name="Google Shape;1337;p60"/>
          <p:cNvGrpSpPr/>
          <p:nvPr/>
        </p:nvGrpSpPr>
        <p:grpSpPr>
          <a:xfrm>
            <a:off x="6349239" y="2772531"/>
            <a:ext cx="358245" cy="237510"/>
            <a:chOff x="6349239" y="2772531"/>
            <a:chExt cx="358245" cy="237510"/>
          </a:xfrm>
        </p:grpSpPr>
        <p:sp>
          <p:nvSpPr>
            <p:cNvPr id="1338" name="Google Shape;1338;p60"/>
            <p:cNvSpPr/>
            <p:nvPr/>
          </p:nvSpPr>
          <p:spPr>
            <a:xfrm>
              <a:off x="6487568" y="2871242"/>
              <a:ext cx="12826" cy="18231"/>
            </a:xfrm>
            <a:custGeom>
              <a:rect b="b" l="l" r="r" t="t"/>
              <a:pathLst>
                <a:path extrusionOk="0" h="543" w="382">
                  <a:moveTo>
                    <a:pt x="153" y="1"/>
                  </a:moveTo>
                  <a:cubicBezTo>
                    <a:pt x="77" y="1"/>
                    <a:pt x="1" y="58"/>
                    <a:pt x="1" y="157"/>
                  </a:cubicBezTo>
                  <a:lnTo>
                    <a:pt x="72" y="466"/>
                  </a:lnTo>
                  <a:cubicBezTo>
                    <a:pt x="99" y="519"/>
                    <a:pt x="148" y="543"/>
                    <a:pt x="200" y="543"/>
                  </a:cubicBezTo>
                  <a:cubicBezTo>
                    <a:pt x="282" y="543"/>
                    <a:pt x="370" y="484"/>
                    <a:pt x="381" y="391"/>
                  </a:cubicBezTo>
                  <a:lnTo>
                    <a:pt x="381" y="391"/>
                  </a:lnTo>
                  <a:lnTo>
                    <a:pt x="382" y="395"/>
                  </a:lnTo>
                  <a:lnTo>
                    <a:pt x="382" y="371"/>
                  </a:lnTo>
                  <a:cubicBezTo>
                    <a:pt x="382" y="378"/>
                    <a:pt x="382" y="385"/>
                    <a:pt x="381" y="391"/>
                  </a:cubicBezTo>
                  <a:lnTo>
                    <a:pt x="381" y="391"/>
                  </a:lnTo>
                  <a:lnTo>
                    <a:pt x="287" y="85"/>
                  </a:lnTo>
                  <a:cubicBezTo>
                    <a:pt x="258" y="27"/>
                    <a:pt x="205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60"/>
            <p:cNvSpPr/>
            <p:nvPr/>
          </p:nvSpPr>
          <p:spPr>
            <a:xfrm>
              <a:off x="6465980" y="2889272"/>
              <a:ext cx="21622" cy="16989"/>
            </a:xfrm>
            <a:custGeom>
              <a:rect b="b" l="l" r="r" t="t"/>
              <a:pathLst>
                <a:path extrusionOk="0" h="506" w="644">
                  <a:moveTo>
                    <a:pt x="215" y="1"/>
                  </a:moveTo>
                  <a:cubicBezTo>
                    <a:pt x="72" y="1"/>
                    <a:pt x="1" y="167"/>
                    <a:pt x="120" y="263"/>
                  </a:cubicBezTo>
                  <a:lnTo>
                    <a:pt x="382" y="477"/>
                  </a:lnTo>
                  <a:cubicBezTo>
                    <a:pt x="408" y="497"/>
                    <a:pt x="438" y="506"/>
                    <a:pt x="468" y="506"/>
                  </a:cubicBezTo>
                  <a:cubicBezTo>
                    <a:pt x="547" y="506"/>
                    <a:pt x="627" y="444"/>
                    <a:pt x="644" y="358"/>
                  </a:cubicBezTo>
                  <a:cubicBezTo>
                    <a:pt x="644" y="310"/>
                    <a:pt x="620" y="263"/>
                    <a:pt x="572" y="239"/>
                  </a:cubicBezTo>
                  <a:cubicBezTo>
                    <a:pt x="358" y="48"/>
                    <a:pt x="310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60"/>
            <p:cNvSpPr/>
            <p:nvPr/>
          </p:nvSpPr>
          <p:spPr>
            <a:xfrm>
              <a:off x="6349239" y="2790125"/>
              <a:ext cx="358245" cy="219916"/>
            </a:xfrm>
            <a:custGeom>
              <a:rect b="b" l="l" r="r" t="t"/>
              <a:pathLst>
                <a:path extrusionOk="0" h="6550" w="10670">
                  <a:moveTo>
                    <a:pt x="3867" y="280"/>
                  </a:moveTo>
                  <a:cubicBezTo>
                    <a:pt x="4017" y="280"/>
                    <a:pt x="4169" y="376"/>
                    <a:pt x="4192" y="572"/>
                  </a:cubicBezTo>
                  <a:cubicBezTo>
                    <a:pt x="4211" y="647"/>
                    <a:pt x="4288" y="707"/>
                    <a:pt x="4366" y="707"/>
                  </a:cubicBezTo>
                  <a:cubicBezTo>
                    <a:pt x="4388" y="707"/>
                    <a:pt x="4410" y="702"/>
                    <a:pt x="4430" y="691"/>
                  </a:cubicBezTo>
                  <a:cubicBezTo>
                    <a:pt x="4482" y="659"/>
                    <a:pt x="4539" y="644"/>
                    <a:pt x="4596" y="644"/>
                  </a:cubicBezTo>
                  <a:cubicBezTo>
                    <a:pt x="4746" y="644"/>
                    <a:pt x="4889" y="750"/>
                    <a:pt x="4907" y="906"/>
                  </a:cubicBezTo>
                  <a:cubicBezTo>
                    <a:pt x="4931" y="1001"/>
                    <a:pt x="5002" y="1049"/>
                    <a:pt x="5073" y="1049"/>
                  </a:cubicBezTo>
                  <a:cubicBezTo>
                    <a:pt x="5121" y="1037"/>
                    <a:pt x="5169" y="1031"/>
                    <a:pt x="5216" y="1031"/>
                  </a:cubicBezTo>
                  <a:cubicBezTo>
                    <a:pt x="5264" y="1031"/>
                    <a:pt x="5312" y="1037"/>
                    <a:pt x="5359" y="1049"/>
                  </a:cubicBezTo>
                  <a:cubicBezTo>
                    <a:pt x="5264" y="1192"/>
                    <a:pt x="5216" y="1382"/>
                    <a:pt x="5264" y="1549"/>
                  </a:cubicBezTo>
                  <a:cubicBezTo>
                    <a:pt x="5073" y="1596"/>
                    <a:pt x="4883" y="1715"/>
                    <a:pt x="4788" y="1906"/>
                  </a:cubicBezTo>
                  <a:cubicBezTo>
                    <a:pt x="4656" y="1878"/>
                    <a:pt x="4526" y="1865"/>
                    <a:pt x="4398" y="1865"/>
                  </a:cubicBezTo>
                  <a:cubicBezTo>
                    <a:pt x="4089" y="1865"/>
                    <a:pt x="3795" y="1945"/>
                    <a:pt x="3526" y="2096"/>
                  </a:cubicBezTo>
                  <a:cubicBezTo>
                    <a:pt x="3240" y="1858"/>
                    <a:pt x="2883" y="1692"/>
                    <a:pt x="2501" y="1668"/>
                  </a:cubicBezTo>
                  <a:cubicBezTo>
                    <a:pt x="2573" y="1525"/>
                    <a:pt x="2716" y="1430"/>
                    <a:pt x="2859" y="1406"/>
                  </a:cubicBezTo>
                  <a:lnTo>
                    <a:pt x="2859" y="1406"/>
                  </a:lnTo>
                  <a:lnTo>
                    <a:pt x="2835" y="1430"/>
                  </a:lnTo>
                  <a:cubicBezTo>
                    <a:pt x="2930" y="1430"/>
                    <a:pt x="3002" y="1334"/>
                    <a:pt x="2978" y="1263"/>
                  </a:cubicBezTo>
                  <a:cubicBezTo>
                    <a:pt x="2930" y="1049"/>
                    <a:pt x="3097" y="858"/>
                    <a:pt x="3311" y="858"/>
                  </a:cubicBezTo>
                  <a:lnTo>
                    <a:pt x="3383" y="858"/>
                  </a:lnTo>
                  <a:cubicBezTo>
                    <a:pt x="3478" y="858"/>
                    <a:pt x="3549" y="787"/>
                    <a:pt x="3549" y="715"/>
                  </a:cubicBezTo>
                  <a:lnTo>
                    <a:pt x="3549" y="596"/>
                  </a:lnTo>
                  <a:cubicBezTo>
                    <a:pt x="3549" y="388"/>
                    <a:pt x="3707" y="280"/>
                    <a:pt x="3867" y="280"/>
                  </a:cubicBezTo>
                  <a:close/>
                  <a:moveTo>
                    <a:pt x="4383" y="2170"/>
                  </a:moveTo>
                  <a:cubicBezTo>
                    <a:pt x="4647" y="2170"/>
                    <a:pt x="4919" y="2244"/>
                    <a:pt x="5169" y="2406"/>
                  </a:cubicBezTo>
                  <a:lnTo>
                    <a:pt x="4216" y="3597"/>
                  </a:lnTo>
                  <a:lnTo>
                    <a:pt x="2930" y="3597"/>
                  </a:lnTo>
                  <a:cubicBezTo>
                    <a:pt x="2948" y="2754"/>
                    <a:pt x="3639" y="2170"/>
                    <a:pt x="4383" y="2170"/>
                  </a:cubicBezTo>
                  <a:close/>
                  <a:moveTo>
                    <a:pt x="6357" y="676"/>
                  </a:moveTo>
                  <a:cubicBezTo>
                    <a:pt x="6519" y="676"/>
                    <a:pt x="6681" y="790"/>
                    <a:pt x="6669" y="1001"/>
                  </a:cubicBezTo>
                  <a:cubicBezTo>
                    <a:pt x="6669" y="1072"/>
                    <a:pt x="6645" y="1096"/>
                    <a:pt x="6645" y="1144"/>
                  </a:cubicBezTo>
                  <a:cubicBezTo>
                    <a:pt x="6645" y="1215"/>
                    <a:pt x="6693" y="1263"/>
                    <a:pt x="6764" y="1287"/>
                  </a:cubicBezTo>
                  <a:cubicBezTo>
                    <a:pt x="6883" y="1334"/>
                    <a:pt x="6979" y="1453"/>
                    <a:pt x="6979" y="1596"/>
                  </a:cubicBezTo>
                  <a:cubicBezTo>
                    <a:pt x="6979" y="1858"/>
                    <a:pt x="6764" y="1811"/>
                    <a:pt x="6764" y="1977"/>
                  </a:cubicBezTo>
                  <a:cubicBezTo>
                    <a:pt x="6764" y="2049"/>
                    <a:pt x="6788" y="2096"/>
                    <a:pt x="6860" y="2120"/>
                  </a:cubicBezTo>
                  <a:cubicBezTo>
                    <a:pt x="7050" y="2216"/>
                    <a:pt x="7169" y="2406"/>
                    <a:pt x="7169" y="2597"/>
                  </a:cubicBezTo>
                  <a:cubicBezTo>
                    <a:pt x="7169" y="2835"/>
                    <a:pt x="7074" y="2882"/>
                    <a:pt x="7074" y="2978"/>
                  </a:cubicBezTo>
                  <a:cubicBezTo>
                    <a:pt x="7074" y="3120"/>
                    <a:pt x="7360" y="3168"/>
                    <a:pt x="7383" y="3597"/>
                  </a:cubicBezTo>
                  <a:lnTo>
                    <a:pt x="5978" y="3597"/>
                  </a:lnTo>
                  <a:cubicBezTo>
                    <a:pt x="6288" y="2216"/>
                    <a:pt x="6264" y="2287"/>
                    <a:pt x="6264" y="2263"/>
                  </a:cubicBezTo>
                  <a:cubicBezTo>
                    <a:pt x="6264" y="2168"/>
                    <a:pt x="6193" y="2096"/>
                    <a:pt x="6097" y="2096"/>
                  </a:cubicBezTo>
                  <a:cubicBezTo>
                    <a:pt x="6026" y="2096"/>
                    <a:pt x="5955" y="2168"/>
                    <a:pt x="5955" y="2239"/>
                  </a:cubicBezTo>
                  <a:lnTo>
                    <a:pt x="5645" y="3597"/>
                  </a:lnTo>
                  <a:lnTo>
                    <a:pt x="4597" y="3597"/>
                  </a:lnTo>
                  <a:lnTo>
                    <a:pt x="5502" y="2478"/>
                  </a:lnTo>
                  <a:cubicBezTo>
                    <a:pt x="5526" y="2454"/>
                    <a:pt x="5526" y="2430"/>
                    <a:pt x="5526" y="2382"/>
                  </a:cubicBezTo>
                  <a:cubicBezTo>
                    <a:pt x="5526" y="2216"/>
                    <a:pt x="5050" y="2001"/>
                    <a:pt x="5050" y="2001"/>
                  </a:cubicBezTo>
                  <a:cubicBezTo>
                    <a:pt x="5145" y="1906"/>
                    <a:pt x="5288" y="1835"/>
                    <a:pt x="5454" y="1835"/>
                  </a:cubicBezTo>
                  <a:cubicBezTo>
                    <a:pt x="5526" y="1835"/>
                    <a:pt x="5597" y="1763"/>
                    <a:pt x="5597" y="1692"/>
                  </a:cubicBezTo>
                  <a:cubicBezTo>
                    <a:pt x="5597" y="1596"/>
                    <a:pt x="5526" y="1573"/>
                    <a:pt x="5526" y="1406"/>
                  </a:cubicBezTo>
                  <a:cubicBezTo>
                    <a:pt x="5526" y="1311"/>
                    <a:pt x="5574" y="1215"/>
                    <a:pt x="5669" y="1144"/>
                  </a:cubicBezTo>
                  <a:cubicBezTo>
                    <a:pt x="5719" y="1127"/>
                    <a:pt x="5770" y="1110"/>
                    <a:pt x="5820" y="1110"/>
                  </a:cubicBezTo>
                  <a:cubicBezTo>
                    <a:pt x="5841" y="1110"/>
                    <a:pt x="5862" y="1113"/>
                    <a:pt x="5883" y="1120"/>
                  </a:cubicBezTo>
                  <a:lnTo>
                    <a:pt x="5907" y="1096"/>
                  </a:lnTo>
                  <a:cubicBezTo>
                    <a:pt x="5978" y="1096"/>
                    <a:pt x="6050" y="1049"/>
                    <a:pt x="6050" y="977"/>
                  </a:cubicBezTo>
                  <a:cubicBezTo>
                    <a:pt x="6061" y="772"/>
                    <a:pt x="6209" y="676"/>
                    <a:pt x="6357" y="676"/>
                  </a:cubicBezTo>
                  <a:close/>
                  <a:moveTo>
                    <a:pt x="8669" y="3097"/>
                  </a:moveTo>
                  <a:cubicBezTo>
                    <a:pt x="8908" y="3097"/>
                    <a:pt x="9098" y="3335"/>
                    <a:pt x="9050" y="3597"/>
                  </a:cubicBezTo>
                  <a:lnTo>
                    <a:pt x="8265" y="3597"/>
                  </a:lnTo>
                  <a:cubicBezTo>
                    <a:pt x="8193" y="3335"/>
                    <a:pt x="8407" y="3097"/>
                    <a:pt x="8669" y="3097"/>
                  </a:cubicBezTo>
                  <a:close/>
                  <a:moveTo>
                    <a:pt x="2319" y="1977"/>
                  </a:moveTo>
                  <a:cubicBezTo>
                    <a:pt x="2633" y="1977"/>
                    <a:pt x="2956" y="2080"/>
                    <a:pt x="3240" y="2311"/>
                  </a:cubicBezTo>
                  <a:cubicBezTo>
                    <a:pt x="3144" y="2382"/>
                    <a:pt x="3073" y="2454"/>
                    <a:pt x="3002" y="2549"/>
                  </a:cubicBezTo>
                  <a:cubicBezTo>
                    <a:pt x="2787" y="2406"/>
                    <a:pt x="2549" y="2311"/>
                    <a:pt x="2311" y="2311"/>
                  </a:cubicBezTo>
                  <a:cubicBezTo>
                    <a:pt x="2073" y="2311"/>
                    <a:pt x="1930" y="2358"/>
                    <a:pt x="1930" y="2501"/>
                  </a:cubicBezTo>
                  <a:cubicBezTo>
                    <a:pt x="1930" y="2573"/>
                    <a:pt x="2001" y="2644"/>
                    <a:pt x="2097" y="2644"/>
                  </a:cubicBezTo>
                  <a:cubicBezTo>
                    <a:pt x="2160" y="2633"/>
                    <a:pt x="2224" y="2627"/>
                    <a:pt x="2287" y="2627"/>
                  </a:cubicBezTo>
                  <a:cubicBezTo>
                    <a:pt x="2483" y="2627"/>
                    <a:pt x="2673" y="2685"/>
                    <a:pt x="2835" y="2811"/>
                  </a:cubicBezTo>
                  <a:cubicBezTo>
                    <a:pt x="2692" y="3049"/>
                    <a:pt x="2621" y="3311"/>
                    <a:pt x="2621" y="3597"/>
                  </a:cubicBezTo>
                  <a:lnTo>
                    <a:pt x="1525" y="3597"/>
                  </a:lnTo>
                  <a:cubicBezTo>
                    <a:pt x="1501" y="3549"/>
                    <a:pt x="1501" y="3502"/>
                    <a:pt x="1501" y="3430"/>
                  </a:cubicBezTo>
                  <a:cubicBezTo>
                    <a:pt x="1501" y="3097"/>
                    <a:pt x="1668" y="3001"/>
                    <a:pt x="1668" y="2882"/>
                  </a:cubicBezTo>
                  <a:cubicBezTo>
                    <a:pt x="1668" y="2787"/>
                    <a:pt x="1597" y="2716"/>
                    <a:pt x="1525" y="2716"/>
                  </a:cubicBezTo>
                  <a:cubicBezTo>
                    <a:pt x="1311" y="2716"/>
                    <a:pt x="1144" y="3240"/>
                    <a:pt x="1192" y="3621"/>
                  </a:cubicBezTo>
                  <a:lnTo>
                    <a:pt x="858" y="3621"/>
                  </a:lnTo>
                  <a:cubicBezTo>
                    <a:pt x="738" y="2674"/>
                    <a:pt x="1500" y="1977"/>
                    <a:pt x="2319" y="1977"/>
                  </a:cubicBezTo>
                  <a:close/>
                  <a:moveTo>
                    <a:pt x="10170" y="3930"/>
                  </a:moveTo>
                  <a:cubicBezTo>
                    <a:pt x="10265" y="3930"/>
                    <a:pt x="10336" y="4002"/>
                    <a:pt x="10336" y="4097"/>
                  </a:cubicBezTo>
                  <a:cubicBezTo>
                    <a:pt x="10336" y="4192"/>
                    <a:pt x="10265" y="4264"/>
                    <a:pt x="10170" y="4264"/>
                  </a:cubicBezTo>
                  <a:lnTo>
                    <a:pt x="501" y="4264"/>
                  </a:lnTo>
                  <a:cubicBezTo>
                    <a:pt x="406" y="4264"/>
                    <a:pt x="334" y="4192"/>
                    <a:pt x="334" y="4121"/>
                  </a:cubicBezTo>
                  <a:cubicBezTo>
                    <a:pt x="334" y="4002"/>
                    <a:pt x="406" y="3930"/>
                    <a:pt x="501" y="3930"/>
                  </a:cubicBezTo>
                  <a:close/>
                  <a:moveTo>
                    <a:pt x="3859" y="1"/>
                  </a:moveTo>
                  <a:cubicBezTo>
                    <a:pt x="3526" y="1"/>
                    <a:pt x="3240" y="263"/>
                    <a:pt x="3216" y="596"/>
                  </a:cubicBezTo>
                  <a:cubicBezTo>
                    <a:pt x="2930" y="644"/>
                    <a:pt x="2692" y="882"/>
                    <a:pt x="2668" y="1192"/>
                  </a:cubicBezTo>
                  <a:cubicBezTo>
                    <a:pt x="2406" y="1263"/>
                    <a:pt x="2216" y="1453"/>
                    <a:pt x="2144" y="1715"/>
                  </a:cubicBezTo>
                  <a:cubicBezTo>
                    <a:pt x="1168" y="1811"/>
                    <a:pt x="453" y="2668"/>
                    <a:pt x="549" y="3644"/>
                  </a:cubicBezTo>
                  <a:lnTo>
                    <a:pt x="501" y="3644"/>
                  </a:lnTo>
                  <a:cubicBezTo>
                    <a:pt x="239" y="3644"/>
                    <a:pt x="1" y="3859"/>
                    <a:pt x="1" y="4121"/>
                  </a:cubicBezTo>
                  <a:cubicBezTo>
                    <a:pt x="1" y="4335"/>
                    <a:pt x="168" y="4549"/>
                    <a:pt x="382" y="4597"/>
                  </a:cubicBezTo>
                  <a:lnTo>
                    <a:pt x="1311" y="6455"/>
                  </a:lnTo>
                  <a:cubicBezTo>
                    <a:pt x="1335" y="6502"/>
                    <a:pt x="1382" y="6550"/>
                    <a:pt x="1454" y="6550"/>
                  </a:cubicBezTo>
                  <a:lnTo>
                    <a:pt x="3740" y="6550"/>
                  </a:lnTo>
                  <a:cubicBezTo>
                    <a:pt x="3811" y="6550"/>
                    <a:pt x="3883" y="6478"/>
                    <a:pt x="3907" y="6407"/>
                  </a:cubicBezTo>
                  <a:cubicBezTo>
                    <a:pt x="3907" y="6322"/>
                    <a:pt x="3849" y="6236"/>
                    <a:pt x="3769" y="6236"/>
                  </a:cubicBezTo>
                  <a:cubicBezTo>
                    <a:pt x="3760" y="6236"/>
                    <a:pt x="3750" y="6238"/>
                    <a:pt x="3740" y="6240"/>
                  </a:cubicBezTo>
                  <a:lnTo>
                    <a:pt x="1549" y="6240"/>
                  </a:lnTo>
                  <a:lnTo>
                    <a:pt x="739" y="4597"/>
                  </a:lnTo>
                  <a:lnTo>
                    <a:pt x="9932" y="4597"/>
                  </a:lnTo>
                  <a:lnTo>
                    <a:pt x="9122" y="6216"/>
                  </a:lnTo>
                  <a:lnTo>
                    <a:pt x="4430" y="6216"/>
                  </a:lnTo>
                  <a:cubicBezTo>
                    <a:pt x="4359" y="6216"/>
                    <a:pt x="4288" y="6264"/>
                    <a:pt x="4288" y="6335"/>
                  </a:cubicBezTo>
                  <a:cubicBezTo>
                    <a:pt x="4264" y="6431"/>
                    <a:pt x="4335" y="6526"/>
                    <a:pt x="4430" y="6526"/>
                  </a:cubicBezTo>
                  <a:lnTo>
                    <a:pt x="9217" y="6526"/>
                  </a:lnTo>
                  <a:cubicBezTo>
                    <a:pt x="9289" y="6526"/>
                    <a:pt x="9336" y="6478"/>
                    <a:pt x="9360" y="6431"/>
                  </a:cubicBezTo>
                  <a:lnTo>
                    <a:pt x="10289" y="4597"/>
                  </a:lnTo>
                  <a:cubicBezTo>
                    <a:pt x="10503" y="4526"/>
                    <a:pt x="10670" y="4335"/>
                    <a:pt x="10670" y="4121"/>
                  </a:cubicBezTo>
                  <a:lnTo>
                    <a:pt x="10670" y="4097"/>
                  </a:lnTo>
                  <a:cubicBezTo>
                    <a:pt x="10670" y="3835"/>
                    <a:pt x="10456" y="3621"/>
                    <a:pt x="10194" y="3621"/>
                  </a:cubicBezTo>
                  <a:lnTo>
                    <a:pt x="10146" y="3621"/>
                  </a:lnTo>
                  <a:cubicBezTo>
                    <a:pt x="10146" y="3597"/>
                    <a:pt x="10146" y="3573"/>
                    <a:pt x="10146" y="3549"/>
                  </a:cubicBezTo>
                  <a:cubicBezTo>
                    <a:pt x="10146" y="2501"/>
                    <a:pt x="9074" y="2025"/>
                    <a:pt x="9050" y="2025"/>
                  </a:cubicBezTo>
                  <a:cubicBezTo>
                    <a:pt x="8955" y="2025"/>
                    <a:pt x="8884" y="2096"/>
                    <a:pt x="8884" y="2192"/>
                  </a:cubicBezTo>
                  <a:cubicBezTo>
                    <a:pt x="8884" y="2430"/>
                    <a:pt x="9908" y="2644"/>
                    <a:pt x="9836" y="3621"/>
                  </a:cubicBezTo>
                  <a:lnTo>
                    <a:pt x="9384" y="3621"/>
                  </a:lnTo>
                  <a:cubicBezTo>
                    <a:pt x="9430" y="3204"/>
                    <a:pt x="9117" y="2810"/>
                    <a:pt x="8705" y="2810"/>
                  </a:cubicBezTo>
                  <a:cubicBezTo>
                    <a:pt x="8693" y="2810"/>
                    <a:pt x="8682" y="2810"/>
                    <a:pt x="8669" y="2811"/>
                  </a:cubicBezTo>
                  <a:cubicBezTo>
                    <a:pt x="8657" y="2810"/>
                    <a:pt x="8644" y="2810"/>
                    <a:pt x="8631" y="2810"/>
                  </a:cubicBezTo>
                  <a:cubicBezTo>
                    <a:pt x="8197" y="2810"/>
                    <a:pt x="7862" y="3205"/>
                    <a:pt x="7931" y="3644"/>
                  </a:cubicBezTo>
                  <a:lnTo>
                    <a:pt x="7693" y="3644"/>
                  </a:lnTo>
                  <a:cubicBezTo>
                    <a:pt x="7669" y="3382"/>
                    <a:pt x="7574" y="3144"/>
                    <a:pt x="7407" y="2978"/>
                  </a:cubicBezTo>
                  <a:cubicBezTo>
                    <a:pt x="7526" y="2692"/>
                    <a:pt x="7503" y="2358"/>
                    <a:pt x="7312" y="2120"/>
                  </a:cubicBezTo>
                  <a:cubicBezTo>
                    <a:pt x="7438" y="2012"/>
                    <a:pt x="7601" y="1976"/>
                    <a:pt x="7764" y="1976"/>
                  </a:cubicBezTo>
                  <a:cubicBezTo>
                    <a:pt x="8064" y="1976"/>
                    <a:pt x="8361" y="2096"/>
                    <a:pt x="8407" y="2096"/>
                  </a:cubicBezTo>
                  <a:cubicBezTo>
                    <a:pt x="8503" y="2096"/>
                    <a:pt x="8574" y="2025"/>
                    <a:pt x="8574" y="1930"/>
                  </a:cubicBezTo>
                  <a:cubicBezTo>
                    <a:pt x="8550" y="1858"/>
                    <a:pt x="8527" y="1811"/>
                    <a:pt x="8455" y="1787"/>
                  </a:cubicBezTo>
                  <a:cubicBezTo>
                    <a:pt x="8257" y="1700"/>
                    <a:pt x="8047" y="1659"/>
                    <a:pt x="7836" y="1659"/>
                  </a:cubicBezTo>
                  <a:cubicBezTo>
                    <a:pt x="7642" y="1659"/>
                    <a:pt x="7448" y="1694"/>
                    <a:pt x="7264" y="1763"/>
                  </a:cubicBezTo>
                  <a:cubicBezTo>
                    <a:pt x="7782" y="1211"/>
                    <a:pt x="6961" y="458"/>
                    <a:pt x="6334" y="458"/>
                  </a:cubicBezTo>
                  <a:cubicBezTo>
                    <a:pt x="6096" y="458"/>
                    <a:pt x="5886" y="566"/>
                    <a:pt x="5788" y="834"/>
                  </a:cubicBezTo>
                  <a:cubicBezTo>
                    <a:pt x="5716" y="834"/>
                    <a:pt x="5669" y="858"/>
                    <a:pt x="5621" y="882"/>
                  </a:cubicBezTo>
                  <a:cubicBezTo>
                    <a:pt x="5503" y="803"/>
                    <a:pt x="5384" y="757"/>
                    <a:pt x="5253" y="757"/>
                  </a:cubicBezTo>
                  <a:cubicBezTo>
                    <a:pt x="5225" y="757"/>
                    <a:pt x="5197" y="759"/>
                    <a:pt x="5169" y="763"/>
                  </a:cubicBezTo>
                  <a:cubicBezTo>
                    <a:pt x="4716" y="549"/>
                    <a:pt x="4264" y="287"/>
                    <a:pt x="3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60"/>
            <p:cNvSpPr/>
            <p:nvPr/>
          </p:nvSpPr>
          <p:spPr>
            <a:xfrm>
              <a:off x="6598198" y="2816078"/>
              <a:ext cx="11751" cy="8461"/>
            </a:xfrm>
            <a:custGeom>
              <a:rect b="b" l="l" r="r" t="t"/>
              <a:pathLst>
                <a:path extrusionOk="0" h="252" w="350">
                  <a:moveTo>
                    <a:pt x="296" y="0"/>
                  </a:moveTo>
                  <a:cubicBezTo>
                    <a:pt x="195" y="0"/>
                    <a:pt x="0" y="252"/>
                    <a:pt x="183" y="252"/>
                  </a:cubicBezTo>
                  <a:cubicBezTo>
                    <a:pt x="278" y="252"/>
                    <a:pt x="349" y="180"/>
                    <a:pt x="349" y="85"/>
                  </a:cubicBezTo>
                  <a:cubicBezTo>
                    <a:pt x="349" y="24"/>
                    <a:pt x="327" y="0"/>
                    <a:pt x="2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60"/>
            <p:cNvSpPr/>
            <p:nvPr/>
          </p:nvSpPr>
          <p:spPr>
            <a:xfrm>
              <a:off x="6570734" y="2772531"/>
              <a:ext cx="24006" cy="23234"/>
            </a:xfrm>
            <a:custGeom>
              <a:rect b="b" l="l" r="r" t="t"/>
              <a:pathLst>
                <a:path extrusionOk="0" h="692" w="715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39"/>
                    <a:pt x="72" y="310"/>
                    <a:pt x="167" y="310"/>
                  </a:cubicBezTo>
                  <a:cubicBezTo>
                    <a:pt x="286" y="310"/>
                    <a:pt x="405" y="430"/>
                    <a:pt x="405" y="549"/>
                  </a:cubicBezTo>
                  <a:cubicBezTo>
                    <a:pt x="382" y="644"/>
                    <a:pt x="453" y="692"/>
                    <a:pt x="548" y="692"/>
                  </a:cubicBezTo>
                  <a:cubicBezTo>
                    <a:pt x="644" y="692"/>
                    <a:pt x="715" y="644"/>
                    <a:pt x="715" y="549"/>
                  </a:cubicBezTo>
                  <a:cubicBezTo>
                    <a:pt x="715" y="239"/>
                    <a:pt x="477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60"/>
            <p:cNvSpPr/>
            <p:nvPr/>
          </p:nvSpPr>
          <p:spPr>
            <a:xfrm>
              <a:off x="6461984" y="2822860"/>
              <a:ext cx="23234" cy="23267"/>
            </a:xfrm>
            <a:custGeom>
              <a:rect b="b" l="l" r="r" t="t"/>
              <a:pathLst>
                <a:path extrusionOk="0" h="693" w="692">
                  <a:moveTo>
                    <a:pt x="509" y="1"/>
                  </a:moveTo>
                  <a:cubicBezTo>
                    <a:pt x="219" y="1"/>
                    <a:pt x="1" y="252"/>
                    <a:pt x="1" y="526"/>
                  </a:cubicBezTo>
                  <a:cubicBezTo>
                    <a:pt x="1" y="621"/>
                    <a:pt x="72" y="693"/>
                    <a:pt x="168" y="693"/>
                  </a:cubicBezTo>
                  <a:cubicBezTo>
                    <a:pt x="239" y="693"/>
                    <a:pt x="310" y="621"/>
                    <a:pt x="310" y="526"/>
                  </a:cubicBezTo>
                  <a:cubicBezTo>
                    <a:pt x="310" y="407"/>
                    <a:pt x="406" y="312"/>
                    <a:pt x="549" y="312"/>
                  </a:cubicBezTo>
                  <a:cubicBezTo>
                    <a:pt x="620" y="312"/>
                    <a:pt x="691" y="240"/>
                    <a:pt x="691" y="145"/>
                  </a:cubicBezTo>
                  <a:cubicBezTo>
                    <a:pt x="691" y="74"/>
                    <a:pt x="620" y="2"/>
                    <a:pt x="549" y="2"/>
                  </a:cubicBezTo>
                  <a:cubicBezTo>
                    <a:pt x="535" y="1"/>
                    <a:pt x="522" y="1"/>
                    <a:pt x="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4" name="Google Shape;1344;p60"/>
          <p:cNvGrpSpPr/>
          <p:nvPr/>
        </p:nvGrpSpPr>
        <p:grpSpPr>
          <a:xfrm>
            <a:off x="7181597" y="2711962"/>
            <a:ext cx="249496" cy="358850"/>
            <a:chOff x="7181597" y="2711962"/>
            <a:chExt cx="249496" cy="358850"/>
          </a:xfrm>
        </p:grpSpPr>
        <p:sp>
          <p:nvSpPr>
            <p:cNvPr id="1345" name="Google Shape;1345;p60"/>
            <p:cNvSpPr/>
            <p:nvPr/>
          </p:nvSpPr>
          <p:spPr>
            <a:xfrm>
              <a:off x="7181597" y="2711962"/>
              <a:ext cx="249496" cy="358850"/>
            </a:xfrm>
            <a:custGeom>
              <a:rect b="b" l="l" r="r" t="t"/>
              <a:pathLst>
                <a:path extrusionOk="0" h="10688" w="7431">
                  <a:moveTo>
                    <a:pt x="7276" y="6877"/>
                  </a:moveTo>
                  <a:cubicBezTo>
                    <a:pt x="7272" y="6877"/>
                    <a:pt x="7268" y="6877"/>
                    <a:pt x="7264" y="6877"/>
                  </a:cubicBezTo>
                  <a:lnTo>
                    <a:pt x="7288" y="6877"/>
                  </a:lnTo>
                  <a:cubicBezTo>
                    <a:pt x="7284" y="6877"/>
                    <a:pt x="7280" y="6877"/>
                    <a:pt x="7276" y="6877"/>
                  </a:cubicBezTo>
                  <a:close/>
                  <a:moveTo>
                    <a:pt x="3716" y="1"/>
                  </a:moveTo>
                  <a:cubicBezTo>
                    <a:pt x="3359" y="1"/>
                    <a:pt x="3001" y="221"/>
                    <a:pt x="2930" y="662"/>
                  </a:cubicBezTo>
                  <a:lnTo>
                    <a:pt x="2239" y="662"/>
                  </a:lnTo>
                  <a:cubicBezTo>
                    <a:pt x="2073" y="662"/>
                    <a:pt x="1954" y="805"/>
                    <a:pt x="1954" y="971"/>
                  </a:cubicBezTo>
                  <a:lnTo>
                    <a:pt x="1954" y="995"/>
                  </a:lnTo>
                  <a:lnTo>
                    <a:pt x="168" y="995"/>
                  </a:lnTo>
                  <a:cubicBezTo>
                    <a:pt x="72" y="995"/>
                    <a:pt x="1" y="1067"/>
                    <a:pt x="1" y="1138"/>
                  </a:cubicBezTo>
                  <a:lnTo>
                    <a:pt x="1" y="10521"/>
                  </a:lnTo>
                  <a:cubicBezTo>
                    <a:pt x="1" y="10616"/>
                    <a:pt x="72" y="10688"/>
                    <a:pt x="168" y="10688"/>
                  </a:cubicBezTo>
                  <a:lnTo>
                    <a:pt x="7288" y="10688"/>
                  </a:lnTo>
                  <a:cubicBezTo>
                    <a:pt x="7360" y="10688"/>
                    <a:pt x="7431" y="10616"/>
                    <a:pt x="7431" y="10521"/>
                  </a:cubicBezTo>
                  <a:lnTo>
                    <a:pt x="7431" y="7401"/>
                  </a:lnTo>
                  <a:cubicBezTo>
                    <a:pt x="7431" y="7330"/>
                    <a:pt x="7383" y="7258"/>
                    <a:pt x="7288" y="7235"/>
                  </a:cubicBezTo>
                  <a:cubicBezTo>
                    <a:pt x="7193" y="7235"/>
                    <a:pt x="7121" y="7306"/>
                    <a:pt x="7121" y="7401"/>
                  </a:cubicBezTo>
                  <a:lnTo>
                    <a:pt x="7121" y="10378"/>
                  </a:lnTo>
                  <a:lnTo>
                    <a:pt x="310" y="10378"/>
                  </a:lnTo>
                  <a:lnTo>
                    <a:pt x="310" y="1305"/>
                  </a:lnTo>
                  <a:lnTo>
                    <a:pt x="1954" y="1305"/>
                  </a:lnTo>
                  <a:lnTo>
                    <a:pt x="1954" y="1638"/>
                  </a:lnTo>
                  <a:lnTo>
                    <a:pt x="811" y="1638"/>
                  </a:lnTo>
                  <a:cubicBezTo>
                    <a:pt x="715" y="1638"/>
                    <a:pt x="644" y="1710"/>
                    <a:pt x="644" y="1781"/>
                  </a:cubicBezTo>
                  <a:lnTo>
                    <a:pt x="644" y="4663"/>
                  </a:lnTo>
                  <a:cubicBezTo>
                    <a:pt x="644" y="4734"/>
                    <a:pt x="715" y="4806"/>
                    <a:pt x="787" y="4829"/>
                  </a:cubicBezTo>
                  <a:cubicBezTo>
                    <a:pt x="882" y="4829"/>
                    <a:pt x="953" y="4758"/>
                    <a:pt x="953" y="4663"/>
                  </a:cubicBezTo>
                  <a:lnTo>
                    <a:pt x="953" y="1948"/>
                  </a:lnTo>
                  <a:lnTo>
                    <a:pt x="2859" y="1948"/>
                  </a:lnTo>
                  <a:cubicBezTo>
                    <a:pt x="2930" y="1948"/>
                    <a:pt x="3001" y="1876"/>
                    <a:pt x="3025" y="1805"/>
                  </a:cubicBezTo>
                  <a:cubicBezTo>
                    <a:pt x="3025" y="1710"/>
                    <a:pt x="2954" y="1638"/>
                    <a:pt x="2859" y="1638"/>
                  </a:cubicBezTo>
                  <a:lnTo>
                    <a:pt x="2263" y="1638"/>
                  </a:lnTo>
                  <a:lnTo>
                    <a:pt x="2263" y="971"/>
                  </a:lnTo>
                  <a:lnTo>
                    <a:pt x="3073" y="971"/>
                  </a:lnTo>
                  <a:cubicBezTo>
                    <a:pt x="3168" y="971"/>
                    <a:pt x="3240" y="900"/>
                    <a:pt x="3240" y="805"/>
                  </a:cubicBezTo>
                  <a:cubicBezTo>
                    <a:pt x="3204" y="447"/>
                    <a:pt x="3460" y="269"/>
                    <a:pt x="3719" y="269"/>
                  </a:cubicBezTo>
                  <a:cubicBezTo>
                    <a:pt x="3978" y="269"/>
                    <a:pt x="4240" y="447"/>
                    <a:pt x="4216" y="805"/>
                  </a:cubicBezTo>
                  <a:cubicBezTo>
                    <a:pt x="4216" y="900"/>
                    <a:pt x="4287" y="971"/>
                    <a:pt x="4383" y="971"/>
                  </a:cubicBezTo>
                  <a:lnTo>
                    <a:pt x="5192" y="971"/>
                  </a:lnTo>
                  <a:lnTo>
                    <a:pt x="5192" y="1638"/>
                  </a:lnTo>
                  <a:lnTo>
                    <a:pt x="3549" y="1638"/>
                  </a:lnTo>
                  <a:cubicBezTo>
                    <a:pt x="3540" y="1635"/>
                    <a:pt x="3530" y="1634"/>
                    <a:pt x="3521" y="1634"/>
                  </a:cubicBezTo>
                  <a:cubicBezTo>
                    <a:pt x="3459" y="1634"/>
                    <a:pt x="3403" y="1695"/>
                    <a:pt x="3383" y="1757"/>
                  </a:cubicBezTo>
                  <a:cubicBezTo>
                    <a:pt x="3383" y="1853"/>
                    <a:pt x="3454" y="1948"/>
                    <a:pt x="3549" y="1948"/>
                  </a:cubicBezTo>
                  <a:lnTo>
                    <a:pt x="6478" y="1948"/>
                  </a:lnTo>
                  <a:lnTo>
                    <a:pt x="6478" y="9711"/>
                  </a:lnTo>
                  <a:lnTo>
                    <a:pt x="953" y="9711"/>
                  </a:lnTo>
                  <a:lnTo>
                    <a:pt x="953" y="5353"/>
                  </a:lnTo>
                  <a:cubicBezTo>
                    <a:pt x="953" y="5282"/>
                    <a:pt x="906" y="5210"/>
                    <a:pt x="858" y="5187"/>
                  </a:cubicBezTo>
                  <a:cubicBezTo>
                    <a:pt x="843" y="5183"/>
                    <a:pt x="828" y="5182"/>
                    <a:pt x="813" y="5182"/>
                  </a:cubicBezTo>
                  <a:cubicBezTo>
                    <a:pt x="716" y="5182"/>
                    <a:pt x="641" y="5250"/>
                    <a:pt x="620" y="5353"/>
                  </a:cubicBezTo>
                  <a:lnTo>
                    <a:pt x="620" y="9902"/>
                  </a:lnTo>
                  <a:cubicBezTo>
                    <a:pt x="620" y="9973"/>
                    <a:pt x="691" y="10045"/>
                    <a:pt x="787" y="10045"/>
                  </a:cubicBezTo>
                  <a:lnTo>
                    <a:pt x="6621" y="10045"/>
                  </a:lnTo>
                  <a:cubicBezTo>
                    <a:pt x="6717" y="10045"/>
                    <a:pt x="6788" y="9973"/>
                    <a:pt x="6788" y="9902"/>
                  </a:cubicBezTo>
                  <a:lnTo>
                    <a:pt x="6788" y="1781"/>
                  </a:lnTo>
                  <a:cubicBezTo>
                    <a:pt x="6788" y="1710"/>
                    <a:pt x="6717" y="1638"/>
                    <a:pt x="6621" y="1638"/>
                  </a:cubicBezTo>
                  <a:lnTo>
                    <a:pt x="5502" y="1638"/>
                  </a:lnTo>
                  <a:lnTo>
                    <a:pt x="5502" y="1305"/>
                  </a:lnTo>
                  <a:lnTo>
                    <a:pt x="7121" y="1305"/>
                  </a:lnTo>
                  <a:lnTo>
                    <a:pt x="7121" y="6734"/>
                  </a:lnTo>
                  <a:cubicBezTo>
                    <a:pt x="7121" y="6803"/>
                    <a:pt x="7187" y="6871"/>
                    <a:pt x="7276" y="6877"/>
                  </a:cubicBezTo>
                  <a:lnTo>
                    <a:pt x="7276" y="6877"/>
                  </a:lnTo>
                  <a:cubicBezTo>
                    <a:pt x="7365" y="6871"/>
                    <a:pt x="7431" y="6803"/>
                    <a:pt x="7431" y="6734"/>
                  </a:cubicBezTo>
                  <a:lnTo>
                    <a:pt x="7431" y="1138"/>
                  </a:lnTo>
                  <a:cubicBezTo>
                    <a:pt x="7431" y="1055"/>
                    <a:pt x="7377" y="991"/>
                    <a:pt x="7300" y="991"/>
                  </a:cubicBezTo>
                  <a:cubicBezTo>
                    <a:pt x="7289" y="991"/>
                    <a:pt x="7277" y="992"/>
                    <a:pt x="7264" y="995"/>
                  </a:cubicBezTo>
                  <a:lnTo>
                    <a:pt x="5478" y="995"/>
                  </a:lnTo>
                  <a:lnTo>
                    <a:pt x="5478" y="971"/>
                  </a:lnTo>
                  <a:cubicBezTo>
                    <a:pt x="5478" y="805"/>
                    <a:pt x="5359" y="662"/>
                    <a:pt x="5192" y="662"/>
                  </a:cubicBezTo>
                  <a:lnTo>
                    <a:pt x="4502" y="662"/>
                  </a:lnTo>
                  <a:cubicBezTo>
                    <a:pt x="4430" y="221"/>
                    <a:pt x="4073" y="1"/>
                    <a:pt x="3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60"/>
            <p:cNvSpPr/>
            <p:nvPr/>
          </p:nvSpPr>
          <p:spPr>
            <a:xfrm>
              <a:off x="7268758" y="2792542"/>
              <a:ext cx="75208" cy="75342"/>
            </a:xfrm>
            <a:custGeom>
              <a:rect b="b" l="l" r="r" t="t"/>
              <a:pathLst>
                <a:path extrusionOk="0" h="2244" w="2240">
                  <a:moveTo>
                    <a:pt x="1287" y="310"/>
                  </a:moveTo>
                  <a:lnTo>
                    <a:pt x="1287" y="810"/>
                  </a:lnTo>
                  <a:cubicBezTo>
                    <a:pt x="1287" y="881"/>
                    <a:pt x="1358" y="953"/>
                    <a:pt x="1453" y="953"/>
                  </a:cubicBezTo>
                  <a:lnTo>
                    <a:pt x="1930" y="953"/>
                  </a:lnTo>
                  <a:lnTo>
                    <a:pt x="1930" y="1286"/>
                  </a:lnTo>
                  <a:lnTo>
                    <a:pt x="1453" y="1286"/>
                  </a:lnTo>
                  <a:cubicBezTo>
                    <a:pt x="1358" y="1286"/>
                    <a:pt x="1287" y="1358"/>
                    <a:pt x="1287" y="1453"/>
                  </a:cubicBezTo>
                  <a:lnTo>
                    <a:pt x="1287" y="1929"/>
                  </a:lnTo>
                  <a:lnTo>
                    <a:pt x="953" y="1929"/>
                  </a:lnTo>
                  <a:lnTo>
                    <a:pt x="953" y="1453"/>
                  </a:lnTo>
                  <a:cubicBezTo>
                    <a:pt x="953" y="1358"/>
                    <a:pt x="882" y="1286"/>
                    <a:pt x="787" y="1286"/>
                  </a:cubicBezTo>
                  <a:lnTo>
                    <a:pt x="310" y="1286"/>
                  </a:lnTo>
                  <a:lnTo>
                    <a:pt x="310" y="953"/>
                  </a:lnTo>
                  <a:lnTo>
                    <a:pt x="787" y="953"/>
                  </a:lnTo>
                  <a:cubicBezTo>
                    <a:pt x="882" y="953"/>
                    <a:pt x="953" y="881"/>
                    <a:pt x="953" y="810"/>
                  </a:cubicBezTo>
                  <a:lnTo>
                    <a:pt x="953" y="310"/>
                  </a:lnTo>
                  <a:close/>
                  <a:moveTo>
                    <a:pt x="787" y="0"/>
                  </a:moveTo>
                  <a:cubicBezTo>
                    <a:pt x="715" y="0"/>
                    <a:pt x="644" y="72"/>
                    <a:pt x="644" y="167"/>
                  </a:cubicBezTo>
                  <a:lnTo>
                    <a:pt x="644" y="643"/>
                  </a:lnTo>
                  <a:lnTo>
                    <a:pt x="144" y="643"/>
                  </a:lnTo>
                  <a:cubicBezTo>
                    <a:pt x="72" y="643"/>
                    <a:pt x="1" y="715"/>
                    <a:pt x="1" y="810"/>
                  </a:cubicBezTo>
                  <a:lnTo>
                    <a:pt x="1" y="1453"/>
                  </a:lnTo>
                  <a:cubicBezTo>
                    <a:pt x="1" y="1524"/>
                    <a:pt x="72" y="1596"/>
                    <a:pt x="144" y="1596"/>
                  </a:cubicBezTo>
                  <a:lnTo>
                    <a:pt x="644" y="1596"/>
                  </a:lnTo>
                  <a:lnTo>
                    <a:pt x="644" y="2096"/>
                  </a:lnTo>
                  <a:cubicBezTo>
                    <a:pt x="644" y="2191"/>
                    <a:pt x="715" y="2239"/>
                    <a:pt x="787" y="2239"/>
                  </a:cubicBezTo>
                  <a:lnTo>
                    <a:pt x="1453" y="2239"/>
                  </a:lnTo>
                  <a:cubicBezTo>
                    <a:pt x="1463" y="2242"/>
                    <a:pt x="1472" y="2243"/>
                    <a:pt x="1481" y="2243"/>
                  </a:cubicBezTo>
                  <a:cubicBezTo>
                    <a:pt x="1542" y="2243"/>
                    <a:pt x="1596" y="2179"/>
                    <a:pt x="1596" y="2096"/>
                  </a:cubicBezTo>
                  <a:lnTo>
                    <a:pt x="1596" y="1596"/>
                  </a:lnTo>
                  <a:lnTo>
                    <a:pt x="2096" y="1596"/>
                  </a:lnTo>
                  <a:cubicBezTo>
                    <a:pt x="2168" y="1596"/>
                    <a:pt x="2239" y="1524"/>
                    <a:pt x="2239" y="1453"/>
                  </a:cubicBezTo>
                  <a:lnTo>
                    <a:pt x="2239" y="810"/>
                  </a:lnTo>
                  <a:cubicBezTo>
                    <a:pt x="2239" y="715"/>
                    <a:pt x="2168" y="643"/>
                    <a:pt x="2096" y="643"/>
                  </a:cubicBezTo>
                  <a:lnTo>
                    <a:pt x="1596" y="643"/>
                  </a:lnTo>
                  <a:lnTo>
                    <a:pt x="1596" y="167"/>
                  </a:lnTo>
                  <a:cubicBezTo>
                    <a:pt x="1596" y="72"/>
                    <a:pt x="1525" y="0"/>
                    <a:pt x="14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60"/>
            <p:cNvSpPr/>
            <p:nvPr/>
          </p:nvSpPr>
          <p:spPr>
            <a:xfrm>
              <a:off x="7300755" y="2734155"/>
              <a:ext cx="10408" cy="10442"/>
            </a:xfrm>
            <a:custGeom>
              <a:rect b="b" l="l" r="r" t="t"/>
              <a:pathLst>
                <a:path extrusionOk="0" h="311" w="310">
                  <a:moveTo>
                    <a:pt x="167" y="1"/>
                  </a:moveTo>
                  <a:cubicBezTo>
                    <a:pt x="72" y="1"/>
                    <a:pt x="0" y="72"/>
                    <a:pt x="0" y="144"/>
                  </a:cubicBezTo>
                  <a:cubicBezTo>
                    <a:pt x="0" y="239"/>
                    <a:pt x="72" y="310"/>
                    <a:pt x="167" y="310"/>
                  </a:cubicBezTo>
                  <a:cubicBezTo>
                    <a:pt x="262" y="310"/>
                    <a:pt x="310" y="239"/>
                    <a:pt x="310" y="144"/>
                  </a:cubicBezTo>
                  <a:cubicBezTo>
                    <a:pt x="310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60"/>
            <p:cNvSpPr/>
            <p:nvPr/>
          </p:nvSpPr>
          <p:spPr>
            <a:xfrm>
              <a:off x="7313547" y="2897128"/>
              <a:ext cx="74369" cy="10576"/>
            </a:xfrm>
            <a:custGeom>
              <a:rect b="b" l="l" r="r" t="t"/>
              <a:pathLst>
                <a:path extrusionOk="0" h="315" w="2215">
                  <a:moveTo>
                    <a:pt x="154" y="0"/>
                  </a:moveTo>
                  <a:cubicBezTo>
                    <a:pt x="78" y="0"/>
                    <a:pt x="24" y="62"/>
                    <a:pt x="24" y="124"/>
                  </a:cubicBezTo>
                  <a:cubicBezTo>
                    <a:pt x="0" y="219"/>
                    <a:pt x="72" y="315"/>
                    <a:pt x="167" y="315"/>
                  </a:cubicBezTo>
                  <a:lnTo>
                    <a:pt x="2048" y="315"/>
                  </a:lnTo>
                  <a:cubicBezTo>
                    <a:pt x="2144" y="315"/>
                    <a:pt x="2191" y="243"/>
                    <a:pt x="2215" y="172"/>
                  </a:cubicBezTo>
                  <a:cubicBezTo>
                    <a:pt x="2215" y="86"/>
                    <a:pt x="2158" y="1"/>
                    <a:pt x="2078" y="1"/>
                  </a:cubicBezTo>
                  <a:cubicBezTo>
                    <a:pt x="2068" y="1"/>
                    <a:pt x="2058" y="2"/>
                    <a:pt x="2048" y="5"/>
                  </a:cubicBezTo>
                  <a:lnTo>
                    <a:pt x="191" y="5"/>
                  </a:lnTo>
                  <a:cubicBezTo>
                    <a:pt x="178" y="2"/>
                    <a:pt x="166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60"/>
            <p:cNvSpPr/>
            <p:nvPr/>
          </p:nvSpPr>
          <p:spPr>
            <a:xfrm>
              <a:off x="7313547" y="2918750"/>
              <a:ext cx="74369" cy="10543"/>
            </a:xfrm>
            <a:custGeom>
              <a:rect b="b" l="l" r="r" t="t"/>
              <a:pathLst>
                <a:path extrusionOk="0" h="314" w="2215">
                  <a:moveTo>
                    <a:pt x="2078" y="0"/>
                  </a:moveTo>
                  <a:cubicBezTo>
                    <a:pt x="2068" y="0"/>
                    <a:pt x="2058" y="1"/>
                    <a:pt x="2048" y="4"/>
                  </a:cubicBezTo>
                  <a:lnTo>
                    <a:pt x="191" y="4"/>
                  </a:lnTo>
                  <a:cubicBezTo>
                    <a:pt x="95" y="4"/>
                    <a:pt x="24" y="52"/>
                    <a:pt x="24" y="123"/>
                  </a:cubicBezTo>
                  <a:cubicBezTo>
                    <a:pt x="0" y="218"/>
                    <a:pt x="72" y="314"/>
                    <a:pt x="167" y="314"/>
                  </a:cubicBezTo>
                  <a:lnTo>
                    <a:pt x="2048" y="314"/>
                  </a:lnTo>
                  <a:cubicBezTo>
                    <a:pt x="2144" y="314"/>
                    <a:pt x="2191" y="242"/>
                    <a:pt x="2215" y="171"/>
                  </a:cubicBezTo>
                  <a:cubicBezTo>
                    <a:pt x="2215" y="85"/>
                    <a:pt x="2158" y="0"/>
                    <a:pt x="20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60"/>
            <p:cNvSpPr/>
            <p:nvPr/>
          </p:nvSpPr>
          <p:spPr>
            <a:xfrm>
              <a:off x="7313547" y="2962734"/>
              <a:ext cx="74369" cy="10543"/>
            </a:xfrm>
            <a:custGeom>
              <a:rect b="b" l="l" r="r" t="t"/>
              <a:pathLst>
                <a:path extrusionOk="0" h="314" w="2215">
                  <a:moveTo>
                    <a:pt x="2078" y="0"/>
                  </a:moveTo>
                  <a:cubicBezTo>
                    <a:pt x="2068" y="0"/>
                    <a:pt x="2058" y="1"/>
                    <a:pt x="2048" y="4"/>
                  </a:cubicBezTo>
                  <a:lnTo>
                    <a:pt x="191" y="4"/>
                  </a:lnTo>
                  <a:cubicBezTo>
                    <a:pt x="95" y="4"/>
                    <a:pt x="24" y="51"/>
                    <a:pt x="24" y="147"/>
                  </a:cubicBezTo>
                  <a:cubicBezTo>
                    <a:pt x="0" y="218"/>
                    <a:pt x="72" y="313"/>
                    <a:pt x="167" y="313"/>
                  </a:cubicBezTo>
                  <a:lnTo>
                    <a:pt x="2048" y="313"/>
                  </a:lnTo>
                  <a:cubicBezTo>
                    <a:pt x="2144" y="313"/>
                    <a:pt x="2191" y="242"/>
                    <a:pt x="2215" y="170"/>
                  </a:cubicBezTo>
                  <a:cubicBezTo>
                    <a:pt x="2215" y="85"/>
                    <a:pt x="2158" y="0"/>
                    <a:pt x="20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60"/>
            <p:cNvSpPr/>
            <p:nvPr/>
          </p:nvSpPr>
          <p:spPr>
            <a:xfrm>
              <a:off x="7313547" y="2984289"/>
              <a:ext cx="74369" cy="10576"/>
            </a:xfrm>
            <a:custGeom>
              <a:rect b="b" l="l" r="r" t="t"/>
              <a:pathLst>
                <a:path extrusionOk="0" h="315" w="2215">
                  <a:moveTo>
                    <a:pt x="154" y="0"/>
                  </a:moveTo>
                  <a:cubicBezTo>
                    <a:pt x="78" y="0"/>
                    <a:pt x="24" y="62"/>
                    <a:pt x="24" y="124"/>
                  </a:cubicBezTo>
                  <a:cubicBezTo>
                    <a:pt x="0" y="219"/>
                    <a:pt x="72" y="314"/>
                    <a:pt x="167" y="314"/>
                  </a:cubicBezTo>
                  <a:lnTo>
                    <a:pt x="2048" y="314"/>
                  </a:lnTo>
                  <a:cubicBezTo>
                    <a:pt x="2144" y="314"/>
                    <a:pt x="2191" y="243"/>
                    <a:pt x="2215" y="171"/>
                  </a:cubicBezTo>
                  <a:cubicBezTo>
                    <a:pt x="2215" y="86"/>
                    <a:pt x="2158" y="1"/>
                    <a:pt x="2078" y="1"/>
                  </a:cubicBezTo>
                  <a:cubicBezTo>
                    <a:pt x="2068" y="1"/>
                    <a:pt x="2058" y="2"/>
                    <a:pt x="2048" y="5"/>
                  </a:cubicBezTo>
                  <a:lnTo>
                    <a:pt x="191" y="5"/>
                  </a:lnTo>
                  <a:cubicBezTo>
                    <a:pt x="178" y="2"/>
                    <a:pt x="166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60"/>
            <p:cNvSpPr/>
            <p:nvPr/>
          </p:nvSpPr>
          <p:spPr>
            <a:xfrm>
              <a:off x="7224775" y="3016420"/>
              <a:ext cx="102404" cy="10408"/>
            </a:xfrm>
            <a:custGeom>
              <a:rect b="b" l="l" r="r" t="t"/>
              <a:pathLst>
                <a:path extrusionOk="0" h="310" w="3050">
                  <a:moveTo>
                    <a:pt x="168" y="0"/>
                  </a:moveTo>
                  <a:cubicBezTo>
                    <a:pt x="96" y="0"/>
                    <a:pt x="25" y="72"/>
                    <a:pt x="1" y="143"/>
                  </a:cubicBezTo>
                  <a:cubicBezTo>
                    <a:pt x="1" y="238"/>
                    <a:pt x="72" y="310"/>
                    <a:pt x="168" y="310"/>
                  </a:cubicBezTo>
                  <a:lnTo>
                    <a:pt x="2882" y="310"/>
                  </a:lnTo>
                  <a:cubicBezTo>
                    <a:pt x="2954" y="310"/>
                    <a:pt x="3025" y="262"/>
                    <a:pt x="3025" y="191"/>
                  </a:cubicBezTo>
                  <a:cubicBezTo>
                    <a:pt x="3049" y="96"/>
                    <a:pt x="2978" y="0"/>
                    <a:pt x="2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60"/>
            <p:cNvSpPr/>
            <p:nvPr/>
          </p:nvSpPr>
          <p:spPr>
            <a:xfrm>
              <a:off x="7337519" y="3016420"/>
              <a:ext cx="50396" cy="10408"/>
            </a:xfrm>
            <a:custGeom>
              <a:rect b="b" l="l" r="r" t="t"/>
              <a:pathLst>
                <a:path extrusionOk="0" h="310" w="1501">
                  <a:moveTo>
                    <a:pt x="167" y="0"/>
                  </a:moveTo>
                  <a:cubicBezTo>
                    <a:pt x="96" y="0"/>
                    <a:pt x="24" y="72"/>
                    <a:pt x="24" y="143"/>
                  </a:cubicBezTo>
                  <a:cubicBezTo>
                    <a:pt x="1" y="238"/>
                    <a:pt x="72" y="310"/>
                    <a:pt x="167" y="310"/>
                  </a:cubicBezTo>
                  <a:lnTo>
                    <a:pt x="1334" y="310"/>
                  </a:lnTo>
                  <a:cubicBezTo>
                    <a:pt x="1406" y="310"/>
                    <a:pt x="1477" y="262"/>
                    <a:pt x="1501" y="191"/>
                  </a:cubicBezTo>
                  <a:cubicBezTo>
                    <a:pt x="1501" y="96"/>
                    <a:pt x="1430" y="0"/>
                    <a:pt x="1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60"/>
            <p:cNvSpPr/>
            <p:nvPr/>
          </p:nvSpPr>
          <p:spPr>
            <a:xfrm>
              <a:off x="7224775" y="2886888"/>
              <a:ext cx="80009" cy="53586"/>
            </a:xfrm>
            <a:custGeom>
              <a:rect b="b" l="l" r="r" t="t"/>
              <a:pathLst>
                <a:path extrusionOk="0" h="1596" w="2383">
                  <a:moveTo>
                    <a:pt x="1311" y="310"/>
                  </a:moveTo>
                  <a:lnTo>
                    <a:pt x="1311" y="643"/>
                  </a:lnTo>
                  <a:cubicBezTo>
                    <a:pt x="1263" y="596"/>
                    <a:pt x="1239" y="524"/>
                    <a:pt x="1144" y="524"/>
                  </a:cubicBezTo>
                  <a:cubicBezTo>
                    <a:pt x="1001" y="524"/>
                    <a:pt x="930" y="691"/>
                    <a:pt x="1025" y="786"/>
                  </a:cubicBezTo>
                  <a:lnTo>
                    <a:pt x="1311" y="1096"/>
                  </a:lnTo>
                  <a:lnTo>
                    <a:pt x="1311" y="1263"/>
                  </a:lnTo>
                  <a:lnTo>
                    <a:pt x="334" y="1263"/>
                  </a:lnTo>
                  <a:lnTo>
                    <a:pt x="310" y="310"/>
                  </a:lnTo>
                  <a:close/>
                  <a:moveTo>
                    <a:pt x="168" y="0"/>
                  </a:moveTo>
                  <a:cubicBezTo>
                    <a:pt x="72" y="0"/>
                    <a:pt x="1" y="72"/>
                    <a:pt x="1" y="143"/>
                  </a:cubicBezTo>
                  <a:lnTo>
                    <a:pt x="1" y="1429"/>
                  </a:lnTo>
                  <a:cubicBezTo>
                    <a:pt x="1" y="1524"/>
                    <a:pt x="72" y="1596"/>
                    <a:pt x="168" y="1596"/>
                  </a:cubicBezTo>
                  <a:lnTo>
                    <a:pt x="1454" y="1596"/>
                  </a:lnTo>
                  <a:cubicBezTo>
                    <a:pt x="1549" y="1596"/>
                    <a:pt x="1620" y="1524"/>
                    <a:pt x="1620" y="1429"/>
                  </a:cubicBezTo>
                  <a:lnTo>
                    <a:pt x="1620" y="1143"/>
                  </a:lnTo>
                  <a:lnTo>
                    <a:pt x="2335" y="477"/>
                  </a:lnTo>
                  <a:cubicBezTo>
                    <a:pt x="2358" y="429"/>
                    <a:pt x="2382" y="405"/>
                    <a:pt x="2382" y="358"/>
                  </a:cubicBezTo>
                  <a:cubicBezTo>
                    <a:pt x="2382" y="262"/>
                    <a:pt x="2311" y="191"/>
                    <a:pt x="2216" y="191"/>
                  </a:cubicBezTo>
                  <a:cubicBezTo>
                    <a:pt x="2192" y="191"/>
                    <a:pt x="2144" y="215"/>
                    <a:pt x="2120" y="238"/>
                  </a:cubicBezTo>
                  <a:lnTo>
                    <a:pt x="1620" y="715"/>
                  </a:lnTo>
                  <a:lnTo>
                    <a:pt x="1620" y="143"/>
                  </a:lnTo>
                  <a:cubicBezTo>
                    <a:pt x="1620" y="72"/>
                    <a:pt x="1549" y="0"/>
                    <a:pt x="1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60"/>
            <p:cNvSpPr/>
            <p:nvPr/>
          </p:nvSpPr>
          <p:spPr>
            <a:xfrm>
              <a:off x="7224775" y="2951654"/>
              <a:ext cx="80009" cy="53586"/>
            </a:xfrm>
            <a:custGeom>
              <a:rect b="b" l="l" r="r" t="t"/>
              <a:pathLst>
                <a:path extrusionOk="0" h="1596" w="2383">
                  <a:moveTo>
                    <a:pt x="1311" y="310"/>
                  </a:moveTo>
                  <a:lnTo>
                    <a:pt x="1311" y="643"/>
                  </a:lnTo>
                  <a:cubicBezTo>
                    <a:pt x="1263" y="619"/>
                    <a:pt x="1239" y="548"/>
                    <a:pt x="1144" y="548"/>
                  </a:cubicBezTo>
                  <a:cubicBezTo>
                    <a:pt x="1001" y="548"/>
                    <a:pt x="930" y="691"/>
                    <a:pt x="1025" y="810"/>
                  </a:cubicBezTo>
                  <a:lnTo>
                    <a:pt x="1311" y="1096"/>
                  </a:lnTo>
                  <a:lnTo>
                    <a:pt x="1311" y="1286"/>
                  </a:lnTo>
                  <a:lnTo>
                    <a:pt x="334" y="1286"/>
                  </a:lnTo>
                  <a:lnTo>
                    <a:pt x="334" y="310"/>
                  </a:lnTo>
                  <a:close/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1453"/>
                  </a:lnTo>
                  <a:cubicBezTo>
                    <a:pt x="1" y="1524"/>
                    <a:pt x="72" y="1596"/>
                    <a:pt x="168" y="1596"/>
                  </a:cubicBezTo>
                  <a:lnTo>
                    <a:pt x="1454" y="1596"/>
                  </a:lnTo>
                  <a:cubicBezTo>
                    <a:pt x="1549" y="1596"/>
                    <a:pt x="1620" y="1524"/>
                    <a:pt x="1620" y="1453"/>
                  </a:cubicBezTo>
                  <a:lnTo>
                    <a:pt x="1620" y="1143"/>
                  </a:lnTo>
                  <a:lnTo>
                    <a:pt x="2335" y="477"/>
                  </a:lnTo>
                  <a:cubicBezTo>
                    <a:pt x="2358" y="453"/>
                    <a:pt x="2382" y="405"/>
                    <a:pt x="2382" y="358"/>
                  </a:cubicBezTo>
                  <a:cubicBezTo>
                    <a:pt x="2382" y="262"/>
                    <a:pt x="2311" y="215"/>
                    <a:pt x="2239" y="215"/>
                  </a:cubicBezTo>
                  <a:cubicBezTo>
                    <a:pt x="2225" y="208"/>
                    <a:pt x="2211" y="205"/>
                    <a:pt x="2198" y="205"/>
                  </a:cubicBezTo>
                  <a:cubicBezTo>
                    <a:pt x="2166" y="205"/>
                    <a:pt x="2137" y="222"/>
                    <a:pt x="2120" y="238"/>
                  </a:cubicBezTo>
                  <a:lnTo>
                    <a:pt x="1620" y="715"/>
                  </a:lnTo>
                  <a:lnTo>
                    <a:pt x="1620" y="167"/>
                  </a:lnTo>
                  <a:cubicBezTo>
                    <a:pt x="1620" y="72"/>
                    <a:pt x="1549" y="0"/>
                    <a:pt x="1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6" name="Google Shape;1356;p60"/>
          <p:cNvGrpSpPr/>
          <p:nvPr/>
        </p:nvGrpSpPr>
        <p:grpSpPr>
          <a:xfrm>
            <a:off x="7990788" y="2711761"/>
            <a:ext cx="185435" cy="359051"/>
            <a:chOff x="7990788" y="2711761"/>
            <a:chExt cx="185435" cy="359051"/>
          </a:xfrm>
        </p:grpSpPr>
        <p:sp>
          <p:nvSpPr>
            <p:cNvPr id="1357" name="Google Shape;1357;p60"/>
            <p:cNvSpPr/>
            <p:nvPr/>
          </p:nvSpPr>
          <p:spPr>
            <a:xfrm>
              <a:off x="7990788" y="2884470"/>
              <a:ext cx="185435" cy="186341"/>
            </a:xfrm>
            <a:custGeom>
              <a:rect b="b" l="l" r="r" t="t"/>
              <a:pathLst>
                <a:path extrusionOk="0" h="5550" w="5523">
                  <a:moveTo>
                    <a:pt x="5192" y="4240"/>
                  </a:moveTo>
                  <a:lnTo>
                    <a:pt x="5192" y="4764"/>
                  </a:lnTo>
                  <a:cubicBezTo>
                    <a:pt x="5168" y="5002"/>
                    <a:pt x="4977" y="5216"/>
                    <a:pt x="4715" y="5216"/>
                  </a:cubicBezTo>
                  <a:lnTo>
                    <a:pt x="810" y="5216"/>
                  </a:lnTo>
                  <a:cubicBezTo>
                    <a:pt x="548" y="5216"/>
                    <a:pt x="334" y="5002"/>
                    <a:pt x="334" y="4740"/>
                  </a:cubicBezTo>
                  <a:lnTo>
                    <a:pt x="334" y="4240"/>
                  </a:lnTo>
                  <a:close/>
                  <a:moveTo>
                    <a:pt x="191" y="1"/>
                  </a:moveTo>
                  <a:cubicBezTo>
                    <a:pt x="95" y="1"/>
                    <a:pt x="0" y="72"/>
                    <a:pt x="24" y="168"/>
                  </a:cubicBezTo>
                  <a:lnTo>
                    <a:pt x="24" y="4764"/>
                  </a:lnTo>
                  <a:cubicBezTo>
                    <a:pt x="0" y="5192"/>
                    <a:pt x="357" y="5550"/>
                    <a:pt x="810" y="5550"/>
                  </a:cubicBezTo>
                  <a:lnTo>
                    <a:pt x="4715" y="5550"/>
                  </a:lnTo>
                  <a:cubicBezTo>
                    <a:pt x="5144" y="5550"/>
                    <a:pt x="5501" y="5192"/>
                    <a:pt x="5501" y="4764"/>
                  </a:cubicBezTo>
                  <a:lnTo>
                    <a:pt x="5501" y="3502"/>
                  </a:lnTo>
                  <a:cubicBezTo>
                    <a:pt x="5523" y="3416"/>
                    <a:pt x="5430" y="3331"/>
                    <a:pt x="5342" y="3331"/>
                  </a:cubicBezTo>
                  <a:cubicBezTo>
                    <a:pt x="5331" y="3331"/>
                    <a:pt x="5321" y="3332"/>
                    <a:pt x="5311" y="3335"/>
                  </a:cubicBezTo>
                  <a:cubicBezTo>
                    <a:pt x="5239" y="3359"/>
                    <a:pt x="5168" y="3430"/>
                    <a:pt x="5168" y="3502"/>
                  </a:cubicBezTo>
                  <a:lnTo>
                    <a:pt x="5168" y="3930"/>
                  </a:lnTo>
                  <a:lnTo>
                    <a:pt x="334" y="3930"/>
                  </a:lnTo>
                  <a:lnTo>
                    <a:pt x="334" y="168"/>
                  </a:lnTo>
                  <a:cubicBezTo>
                    <a:pt x="334" y="72"/>
                    <a:pt x="262" y="25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60"/>
            <p:cNvSpPr/>
            <p:nvPr/>
          </p:nvSpPr>
          <p:spPr>
            <a:xfrm>
              <a:off x="7991560" y="2711761"/>
              <a:ext cx="183957" cy="272864"/>
            </a:xfrm>
            <a:custGeom>
              <a:rect b="b" l="l" r="r" t="t"/>
              <a:pathLst>
                <a:path extrusionOk="0" h="8127" w="5479">
                  <a:moveTo>
                    <a:pt x="1596" y="311"/>
                  </a:moveTo>
                  <a:lnTo>
                    <a:pt x="1596" y="1287"/>
                  </a:lnTo>
                  <a:lnTo>
                    <a:pt x="1263" y="1287"/>
                  </a:lnTo>
                  <a:lnTo>
                    <a:pt x="1263" y="311"/>
                  </a:lnTo>
                  <a:close/>
                  <a:moveTo>
                    <a:pt x="2239" y="311"/>
                  </a:moveTo>
                  <a:lnTo>
                    <a:pt x="2239" y="1287"/>
                  </a:lnTo>
                  <a:lnTo>
                    <a:pt x="1906" y="1287"/>
                  </a:lnTo>
                  <a:lnTo>
                    <a:pt x="1906" y="311"/>
                  </a:lnTo>
                  <a:close/>
                  <a:moveTo>
                    <a:pt x="2882" y="311"/>
                  </a:moveTo>
                  <a:lnTo>
                    <a:pt x="2882" y="1287"/>
                  </a:lnTo>
                  <a:lnTo>
                    <a:pt x="2549" y="1287"/>
                  </a:lnTo>
                  <a:lnTo>
                    <a:pt x="2549" y="311"/>
                  </a:lnTo>
                  <a:close/>
                  <a:moveTo>
                    <a:pt x="3525" y="311"/>
                  </a:moveTo>
                  <a:lnTo>
                    <a:pt x="3525" y="1287"/>
                  </a:lnTo>
                  <a:lnTo>
                    <a:pt x="3192" y="1287"/>
                  </a:lnTo>
                  <a:lnTo>
                    <a:pt x="3192" y="311"/>
                  </a:lnTo>
                  <a:close/>
                  <a:moveTo>
                    <a:pt x="4192" y="311"/>
                  </a:moveTo>
                  <a:lnTo>
                    <a:pt x="4192" y="1287"/>
                  </a:lnTo>
                  <a:lnTo>
                    <a:pt x="3859" y="1287"/>
                  </a:lnTo>
                  <a:lnTo>
                    <a:pt x="3859" y="311"/>
                  </a:lnTo>
                  <a:close/>
                  <a:moveTo>
                    <a:pt x="4192" y="1597"/>
                  </a:moveTo>
                  <a:lnTo>
                    <a:pt x="4192" y="1954"/>
                  </a:lnTo>
                  <a:lnTo>
                    <a:pt x="3383" y="1954"/>
                  </a:lnTo>
                  <a:cubicBezTo>
                    <a:pt x="3311" y="1954"/>
                    <a:pt x="3240" y="2025"/>
                    <a:pt x="3240" y="2097"/>
                  </a:cubicBezTo>
                  <a:cubicBezTo>
                    <a:pt x="3218" y="2182"/>
                    <a:pt x="3273" y="2267"/>
                    <a:pt x="3353" y="2267"/>
                  </a:cubicBezTo>
                  <a:cubicBezTo>
                    <a:pt x="3363" y="2267"/>
                    <a:pt x="3373" y="2266"/>
                    <a:pt x="3383" y="2263"/>
                  </a:cubicBezTo>
                  <a:lnTo>
                    <a:pt x="3859" y="2263"/>
                  </a:lnTo>
                  <a:lnTo>
                    <a:pt x="3859" y="2597"/>
                  </a:lnTo>
                  <a:lnTo>
                    <a:pt x="1596" y="2597"/>
                  </a:lnTo>
                  <a:lnTo>
                    <a:pt x="1596" y="2263"/>
                  </a:lnTo>
                  <a:lnTo>
                    <a:pt x="2716" y="2263"/>
                  </a:lnTo>
                  <a:cubicBezTo>
                    <a:pt x="2728" y="2268"/>
                    <a:pt x="2740" y="2270"/>
                    <a:pt x="2751" y="2270"/>
                  </a:cubicBezTo>
                  <a:cubicBezTo>
                    <a:pt x="2803" y="2270"/>
                    <a:pt x="2839" y="2227"/>
                    <a:pt x="2859" y="2168"/>
                  </a:cubicBezTo>
                  <a:cubicBezTo>
                    <a:pt x="2906" y="2049"/>
                    <a:pt x="2835" y="1954"/>
                    <a:pt x="2716" y="1930"/>
                  </a:cubicBezTo>
                  <a:lnTo>
                    <a:pt x="1263" y="1930"/>
                  </a:lnTo>
                  <a:lnTo>
                    <a:pt x="1263" y="1597"/>
                  </a:lnTo>
                  <a:close/>
                  <a:moveTo>
                    <a:pt x="3954" y="2930"/>
                  </a:moveTo>
                  <a:lnTo>
                    <a:pt x="4931" y="3907"/>
                  </a:lnTo>
                  <a:lnTo>
                    <a:pt x="525" y="3907"/>
                  </a:lnTo>
                  <a:lnTo>
                    <a:pt x="1501" y="2930"/>
                  </a:lnTo>
                  <a:close/>
                  <a:moveTo>
                    <a:pt x="1263" y="1"/>
                  </a:moveTo>
                  <a:cubicBezTo>
                    <a:pt x="1096" y="1"/>
                    <a:pt x="953" y="144"/>
                    <a:pt x="953" y="311"/>
                  </a:cubicBezTo>
                  <a:lnTo>
                    <a:pt x="953" y="1954"/>
                  </a:lnTo>
                  <a:lnTo>
                    <a:pt x="811" y="1954"/>
                  </a:lnTo>
                  <a:cubicBezTo>
                    <a:pt x="811" y="1954"/>
                    <a:pt x="644" y="2025"/>
                    <a:pt x="644" y="2120"/>
                  </a:cubicBezTo>
                  <a:cubicBezTo>
                    <a:pt x="644" y="2192"/>
                    <a:pt x="715" y="2263"/>
                    <a:pt x="811" y="2287"/>
                  </a:cubicBezTo>
                  <a:lnTo>
                    <a:pt x="1287" y="2287"/>
                  </a:lnTo>
                  <a:lnTo>
                    <a:pt x="1287" y="2692"/>
                  </a:lnTo>
                  <a:lnTo>
                    <a:pt x="49" y="3954"/>
                  </a:lnTo>
                  <a:cubicBezTo>
                    <a:pt x="25" y="3978"/>
                    <a:pt x="1" y="4002"/>
                    <a:pt x="1" y="4049"/>
                  </a:cubicBezTo>
                  <a:lnTo>
                    <a:pt x="1" y="4621"/>
                  </a:lnTo>
                  <a:cubicBezTo>
                    <a:pt x="1" y="4692"/>
                    <a:pt x="72" y="4764"/>
                    <a:pt x="144" y="4788"/>
                  </a:cubicBezTo>
                  <a:cubicBezTo>
                    <a:pt x="239" y="4788"/>
                    <a:pt x="311" y="4716"/>
                    <a:pt x="311" y="4621"/>
                  </a:cubicBezTo>
                  <a:lnTo>
                    <a:pt x="311" y="4216"/>
                  </a:lnTo>
                  <a:lnTo>
                    <a:pt x="5169" y="4216"/>
                  </a:lnTo>
                  <a:lnTo>
                    <a:pt x="5169" y="7955"/>
                  </a:lnTo>
                  <a:cubicBezTo>
                    <a:pt x="5169" y="8050"/>
                    <a:pt x="5240" y="8122"/>
                    <a:pt x="5312" y="8122"/>
                  </a:cubicBezTo>
                  <a:cubicBezTo>
                    <a:pt x="5324" y="8125"/>
                    <a:pt x="5336" y="8126"/>
                    <a:pt x="5348" y="8126"/>
                  </a:cubicBezTo>
                  <a:cubicBezTo>
                    <a:pt x="5424" y="8126"/>
                    <a:pt x="5478" y="8062"/>
                    <a:pt x="5478" y="7979"/>
                  </a:cubicBezTo>
                  <a:lnTo>
                    <a:pt x="5478" y="4049"/>
                  </a:lnTo>
                  <a:cubicBezTo>
                    <a:pt x="5478" y="4002"/>
                    <a:pt x="5478" y="3978"/>
                    <a:pt x="5454" y="3930"/>
                  </a:cubicBezTo>
                  <a:lnTo>
                    <a:pt x="5431" y="3954"/>
                  </a:lnTo>
                  <a:lnTo>
                    <a:pt x="4192" y="2692"/>
                  </a:lnTo>
                  <a:lnTo>
                    <a:pt x="4192" y="2287"/>
                  </a:lnTo>
                  <a:lnTo>
                    <a:pt x="4669" y="2287"/>
                  </a:lnTo>
                  <a:cubicBezTo>
                    <a:pt x="4764" y="2263"/>
                    <a:pt x="4835" y="2192"/>
                    <a:pt x="4835" y="2120"/>
                  </a:cubicBezTo>
                  <a:cubicBezTo>
                    <a:pt x="4835" y="2025"/>
                    <a:pt x="4669" y="1954"/>
                    <a:pt x="4669" y="1954"/>
                  </a:cubicBezTo>
                  <a:lnTo>
                    <a:pt x="4502" y="1954"/>
                  </a:lnTo>
                  <a:lnTo>
                    <a:pt x="4502" y="311"/>
                  </a:lnTo>
                  <a:cubicBezTo>
                    <a:pt x="4502" y="144"/>
                    <a:pt x="4359" y="1"/>
                    <a:pt x="41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60"/>
            <p:cNvSpPr/>
            <p:nvPr/>
          </p:nvSpPr>
          <p:spPr>
            <a:xfrm>
              <a:off x="8055554" y="2864493"/>
              <a:ext cx="55197" cy="10442"/>
            </a:xfrm>
            <a:custGeom>
              <a:rect b="b" l="l" r="r" t="t"/>
              <a:pathLst>
                <a:path extrusionOk="0" h="311" w="1644">
                  <a:moveTo>
                    <a:pt x="191" y="1"/>
                  </a:moveTo>
                  <a:cubicBezTo>
                    <a:pt x="95" y="1"/>
                    <a:pt x="24" y="48"/>
                    <a:pt x="24" y="143"/>
                  </a:cubicBezTo>
                  <a:cubicBezTo>
                    <a:pt x="0" y="215"/>
                    <a:pt x="72" y="310"/>
                    <a:pt x="167" y="310"/>
                  </a:cubicBezTo>
                  <a:lnTo>
                    <a:pt x="1477" y="310"/>
                  </a:lnTo>
                  <a:cubicBezTo>
                    <a:pt x="1572" y="310"/>
                    <a:pt x="1643" y="215"/>
                    <a:pt x="1619" y="143"/>
                  </a:cubicBezTo>
                  <a:cubicBezTo>
                    <a:pt x="1619" y="48"/>
                    <a:pt x="1548" y="1"/>
                    <a:pt x="1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60"/>
            <p:cNvSpPr/>
            <p:nvPr/>
          </p:nvSpPr>
          <p:spPr>
            <a:xfrm>
              <a:off x="8045146" y="2886082"/>
              <a:ext cx="75980" cy="10442"/>
            </a:xfrm>
            <a:custGeom>
              <a:rect b="b" l="l" r="r" t="t"/>
              <a:pathLst>
                <a:path extrusionOk="0" h="311" w="2263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39"/>
                    <a:pt x="72" y="310"/>
                    <a:pt x="167" y="310"/>
                  </a:cubicBezTo>
                  <a:lnTo>
                    <a:pt x="2096" y="310"/>
                  </a:lnTo>
                  <a:cubicBezTo>
                    <a:pt x="2168" y="310"/>
                    <a:pt x="2239" y="262"/>
                    <a:pt x="2263" y="167"/>
                  </a:cubicBezTo>
                  <a:cubicBezTo>
                    <a:pt x="2263" y="72"/>
                    <a:pt x="2191" y="1"/>
                    <a:pt x="2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60"/>
            <p:cNvSpPr/>
            <p:nvPr/>
          </p:nvSpPr>
          <p:spPr>
            <a:xfrm>
              <a:off x="8039539" y="2906865"/>
              <a:ext cx="87194" cy="98375"/>
            </a:xfrm>
            <a:custGeom>
              <a:rect b="b" l="l" r="r" t="t"/>
              <a:pathLst>
                <a:path extrusionOk="0" h="2930" w="2597">
                  <a:moveTo>
                    <a:pt x="1311" y="477"/>
                  </a:moveTo>
                  <a:lnTo>
                    <a:pt x="1906" y="1549"/>
                  </a:lnTo>
                  <a:cubicBezTo>
                    <a:pt x="2192" y="2025"/>
                    <a:pt x="1858" y="2620"/>
                    <a:pt x="1311" y="2644"/>
                  </a:cubicBezTo>
                  <a:cubicBezTo>
                    <a:pt x="739" y="2620"/>
                    <a:pt x="406" y="2025"/>
                    <a:pt x="691" y="1549"/>
                  </a:cubicBezTo>
                  <a:lnTo>
                    <a:pt x="1311" y="477"/>
                  </a:lnTo>
                  <a:close/>
                  <a:moveTo>
                    <a:pt x="1299" y="1"/>
                  </a:moveTo>
                  <a:cubicBezTo>
                    <a:pt x="1245" y="1"/>
                    <a:pt x="1192" y="25"/>
                    <a:pt x="1168" y="72"/>
                  </a:cubicBezTo>
                  <a:lnTo>
                    <a:pt x="406" y="1382"/>
                  </a:lnTo>
                  <a:cubicBezTo>
                    <a:pt x="1" y="2073"/>
                    <a:pt x="501" y="2930"/>
                    <a:pt x="1311" y="2930"/>
                  </a:cubicBezTo>
                  <a:cubicBezTo>
                    <a:pt x="2096" y="2930"/>
                    <a:pt x="2597" y="2073"/>
                    <a:pt x="2192" y="1382"/>
                  </a:cubicBezTo>
                  <a:lnTo>
                    <a:pt x="1430" y="72"/>
                  </a:lnTo>
                  <a:cubicBezTo>
                    <a:pt x="1406" y="25"/>
                    <a:pt x="1352" y="1"/>
                    <a:pt x="1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2" name="Google Shape;1362;p60"/>
          <p:cNvGrpSpPr/>
          <p:nvPr/>
        </p:nvGrpSpPr>
        <p:grpSpPr>
          <a:xfrm>
            <a:off x="881316" y="3276257"/>
            <a:ext cx="429089" cy="358212"/>
            <a:chOff x="881316" y="3276257"/>
            <a:chExt cx="429089" cy="358212"/>
          </a:xfrm>
        </p:grpSpPr>
        <p:sp>
          <p:nvSpPr>
            <p:cNvPr id="1363" name="Google Shape;1363;p60"/>
            <p:cNvSpPr/>
            <p:nvPr/>
          </p:nvSpPr>
          <p:spPr>
            <a:xfrm>
              <a:off x="1093980" y="3365029"/>
              <a:ext cx="22596" cy="18399"/>
            </a:xfrm>
            <a:custGeom>
              <a:rect b="b" l="l" r="r" t="t"/>
              <a:pathLst>
                <a:path extrusionOk="0" h="548" w="673">
                  <a:moveTo>
                    <a:pt x="454" y="1"/>
                  </a:moveTo>
                  <a:cubicBezTo>
                    <a:pt x="419" y="1"/>
                    <a:pt x="382" y="15"/>
                    <a:pt x="349" y="48"/>
                  </a:cubicBezTo>
                  <a:lnTo>
                    <a:pt x="110" y="286"/>
                  </a:lnTo>
                  <a:cubicBezTo>
                    <a:pt x="1" y="396"/>
                    <a:pt x="102" y="548"/>
                    <a:pt x="219" y="548"/>
                  </a:cubicBezTo>
                  <a:cubicBezTo>
                    <a:pt x="254" y="548"/>
                    <a:pt x="292" y="534"/>
                    <a:pt x="325" y="500"/>
                  </a:cubicBezTo>
                  <a:lnTo>
                    <a:pt x="563" y="262"/>
                  </a:lnTo>
                  <a:cubicBezTo>
                    <a:pt x="673" y="153"/>
                    <a:pt x="572" y="1"/>
                    <a:pt x="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60"/>
            <p:cNvSpPr/>
            <p:nvPr/>
          </p:nvSpPr>
          <p:spPr>
            <a:xfrm>
              <a:off x="1127252" y="3395213"/>
              <a:ext cx="21119" cy="18601"/>
            </a:xfrm>
            <a:custGeom>
              <a:rect b="b" l="l" r="r" t="t"/>
              <a:pathLst>
                <a:path extrusionOk="0" h="554" w="629">
                  <a:moveTo>
                    <a:pt x="164" y="0"/>
                  </a:moveTo>
                  <a:cubicBezTo>
                    <a:pt x="126" y="0"/>
                    <a:pt x="84" y="18"/>
                    <a:pt x="48" y="54"/>
                  </a:cubicBezTo>
                  <a:cubicBezTo>
                    <a:pt x="1" y="125"/>
                    <a:pt x="1" y="221"/>
                    <a:pt x="48" y="268"/>
                  </a:cubicBezTo>
                  <a:lnTo>
                    <a:pt x="286" y="506"/>
                  </a:lnTo>
                  <a:cubicBezTo>
                    <a:pt x="320" y="540"/>
                    <a:pt x="358" y="554"/>
                    <a:pt x="395" y="554"/>
                  </a:cubicBezTo>
                  <a:cubicBezTo>
                    <a:pt x="518" y="554"/>
                    <a:pt x="629" y="402"/>
                    <a:pt x="501" y="292"/>
                  </a:cubicBezTo>
                  <a:lnTo>
                    <a:pt x="263" y="54"/>
                  </a:lnTo>
                  <a:cubicBezTo>
                    <a:pt x="239" y="18"/>
                    <a:pt x="203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60"/>
            <p:cNvSpPr/>
            <p:nvPr/>
          </p:nvSpPr>
          <p:spPr>
            <a:xfrm>
              <a:off x="1062016" y="3395415"/>
              <a:ext cx="21287" cy="18601"/>
            </a:xfrm>
            <a:custGeom>
              <a:rect b="b" l="l" r="r" t="t"/>
              <a:pathLst>
                <a:path extrusionOk="0" h="554" w="634">
                  <a:moveTo>
                    <a:pt x="218" y="1"/>
                  </a:moveTo>
                  <a:cubicBezTo>
                    <a:pt x="101" y="1"/>
                    <a:pt x="0" y="153"/>
                    <a:pt x="110" y="262"/>
                  </a:cubicBezTo>
                  <a:lnTo>
                    <a:pt x="348" y="500"/>
                  </a:lnTo>
                  <a:cubicBezTo>
                    <a:pt x="372" y="536"/>
                    <a:pt x="408" y="554"/>
                    <a:pt x="446" y="554"/>
                  </a:cubicBezTo>
                  <a:cubicBezTo>
                    <a:pt x="485" y="554"/>
                    <a:pt x="527" y="536"/>
                    <a:pt x="562" y="500"/>
                  </a:cubicBezTo>
                  <a:cubicBezTo>
                    <a:pt x="634" y="453"/>
                    <a:pt x="634" y="334"/>
                    <a:pt x="562" y="286"/>
                  </a:cubicBezTo>
                  <a:lnTo>
                    <a:pt x="324" y="48"/>
                  </a:lnTo>
                  <a:cubicBezTo>
                    <a:pt x="291" y="15"/>
                    <a:pt x="254" y="1"/>
                    <a:pt x="2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60"/>
            <p:cNvSpPr/>
            <p:nvPr/>
          </p:nvSpPr>
          <p:spPr>
            <a:xfrm>
              <a:off x="881316" y="3276257"/>
              <a:ext cx="429089" cy="358212"/>
            </a:xfrm>
            <a:custGeom>
              <a:rect b="b" l="l" r="r" t="t"/>
              <a:pathLst>
                <a:path extrusionOk="0" h="10669" w="12780">
                  <a:moveTo>
                    <a:pt x="6101" y="0"/>
                  </a:moveTo>
                  <a:cubicBezTo>
                    <a:pt x="4051" y="0"/>
                    <a:pt x="2037" y="1168"/>
                    <a:pt x="1158" y="3287"/>
                  </a:cubicBezTo>
                  <a:cubicBezTo>
                    <a:pt x="1096" y="3410"/>
                    <a:pt x="1203" y="3503"/>
                    <a:pt x="1305" y="3503"/>
                  </a:cubicBezTo>
                  <a:cubicBezTo>
                    <a:pt x="1362" y="3503"/>
                    <a:pt x="1418" y="3474"/>
                    <a:pt x="1443" y="3406"/>
                  </a:cubicBezTo>
                  <a:cubicBezTo>
                    <a:pt x="2250" y="1482"/>
                    <a:pt x="4099" y="320"/>
                    <a:pt x="6059" y="320"/>
                  </a:cubicBezTo>
                  <a:cubicBezTo>
                    <a:pt x="6646" y="320"/>
                    <a:pt x="7244" y="424"/>
                    <a:pt x="7826" y="644"/>
                  </a:cubicBezTo>
                  <a:cubicBezTo>
                    <a:pt x="10350" y="1597"/>
                    <a:pt x="11660" y="4383"/>
                    <a:pt x="10779" y="6931"/>
                  </a:cubicBezTo>
                  <a:cubicBezTo>
                    <a:pt x="10082" y="9001"/>
                    <a:pt x="8145" y="10316"/>
                    <a:pt x="6064" y="10316"/>
                  </a:cubicBezTo>
                  <a:cubicBezTo>
                    <a:pt x="5583" y="10316"/>
                    <a:pt x="5094" y="10246"/>
                    <a:pt x="4611" y="10098"/>
                  </a:cubicBezTo>
                  <a:cubicBezTo>
                    <a:pt x="2015" y="9312"/>
                    <a:pt x="538" y="6621"/>
                    <a:pt x="1229" y="4026"/>
                  </a:cubicBezTo>
                  <a:cubicBezTo>
                    <a:pt x="1271" y="3899"/>
                    <a:pt x="1173" y="3815"/>
                    <a:pt x="1080" y="3815"/>
                  </a:cubicBezTo>
                  <a:cubicBezTo>
                    <a:pt x="1015" y="3815"/>
                    <a:pt x="953" y="3856"/>
                    <a:pt x="943" y="3954"/>
                  </a:cubicBezTo>
                  <a:cubicBezTo>
                    <a:pt x="1" y="7431"/>
                    <a:pt x="2706" y="10669"/>
                    <a:pt x="6062" y="10669"/>
                  </a:cubicBezTo>
                  <a:cubicBezTo>
                    <a:pt x="6521" y="10669"/>
                    <a:pt x="6992" y="10608"/>
                    <a:pt x="7468" y="10479"/>
                  </a:cubicBezTo>
                  <a:cubicBezTo>
                    <a:pt x="11445" y="9408"/>
                    <a:pt x="12779" y="4454"/>
                    <a:pt x="9850" y="1549"/>
                  </a:cubicBezTo>
                  <a:cubicBezTo>
                    <a:pt x="8788" y="496"/>
                    <a:pt x="7437" y="0"/>
                    <a:pt x="6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60"/>
            <p:cNvSpPr/>
            <p:nvPr/>
          </p:nvSpPr>
          <p:spPr>
            <a:xfrm>
              <a:off x="894578" y="3349618"/>
              <a:ext cx="295863" cy="262892"/>
            </a:xfrm>
            <a:custGeom>
              <a:rect b="b" l="l" r="r" t="t"/>
              <a:pathLst>
                <a:path extrusionOk="0" h="7830" w="8812">
                  <a:moveTo>
                    <a:pt x="2811" y="959"/>
                  </a:moveTo>
                  <a:lnTo>
                    <a:pt x="4192" y="2341"/>
                  </a:lnTo>
                  <a:lnTo>
                    <a:pt x="2430" y="2341"/>
                  </a:lnTo>
                  <a:cubicBezTo>
                    <a:pt x="2263" y="2341"/>
                    <a:pt x="2144" y="2245"/>
                    <a:pt x="2168" y="2198"/>
                  </a:cubicBezTo>
                  <a:cubicBezTo>
                    <a:pt x="2263" y="1745"/>
                    <a:pt x="2501" y="1317"/>
                    <a:pt x="2811" y="959"/>
                  </a:cubicBezTo>
                  <a:close/>
                  <a:moveTo>
                    <a:pt x="2240" y="3292"/>
                  </a:moveTo>
                  <a:cubicBezTo>
                    <a:pt x="2247" y="3292"/>
                    <a:pt x="2255" y="3292"/>
                    <a:pt x="2263" y="3293"/>
                  </a:cubicBezTo>
                  <a:lnTo>
                    <a:pt x="3073" y="3293"/>
                  </a:lnTo>
                  <a:cubicBezTo>
                    <a:pt x="3144" y="3293"/>
                    <a:pt x="3239" y="3365"/>
                    <a:pt x="3239" y="3460"/>
                  </a:cubicBezTo>
                  <a:lnTo>
                    <a:pt x="3239" y="3627"/>
                  </a:lnTo>
                  <a:cubicBezTo>
                    <a:pt x="3204" y="3623"/>
                    <a:pt x="3171" y="3621"/>
                    <a:pt x="3140" y="3621"/>
                  </a:cubicBezTo>
                  <a:cubicBezTo>
                    <a:pt x="2805" y="3621"/>
                    <a:pt x="2767" y="3841"/>
                    <a:pt x="2549" y="3841"/>
                  </a:cubicBezTo>
                  <a:cubicBezTo>
                    <a:pt x="2382" y="3841"/>
                    <a:pt x="2334" y="3746"/>
                    <a:pt x="2191" y="3674"/>
                  </a:cubicBezTo>
                  <a:cubicBezTo>
                    <a:pt x="1985" y="3583"/>
                    <a:pt x="2044" y="3292"/>
                    <a:pt x="2240" y="3292"/>
                  </a:cubicBezTo>
                  <a:close/>
                  <a:moveTo>
                    <a:pt x="5144" y="3293"/>
                  </a:moveTo>
                  <a:lnTo>
                    <a:pt x="5502" y="3627"/>
                  </a:lnTo>
                  <a:cubicBezTo>
                    <a:pt x="5287" y="3698"/>
                    <a:pt x="5264" y="3841"/>
                    <a:pt x="5049" y="3841"/>
                  </a:cubicBezTo>
                  <a:cubicBezTo>
                    <a:pt x="4811" y="3841"/>
                    <a:pt x="4787" y="3627"/>
                    <a:pt x="4406" y="3627"/>
                  </a:cubicBezTo>
                  <a:cubicBezTo>
                    <a:pt x="4390" y="3619"/>
                    <a:pt x="4374" y="3616"/>
                    <a:pt x="4358" y="3616"/>
                  </a:cubicBezTo>
                  <a:cubicBezTo>
                    <a:pt x="4324" y="3616"/>
                    <a:pt x="4287" y="3627"/>
                    <a:pt x="4240" y="3627"/>
                  </a:cubicBezTo>
                  <a:lnTo>
                    <a:pt x="4240" y="3460"/>
                  </a:lnTo>
                  <a:cubicBezTo>
                    <a:pt x="4240" y="3365"/>
                    <a:pt x="4335" y="3293"/>
                    <a:pt x="4406" y="3293"/>
                  </a:cubicBezTo>
                  <a:close/>
                  <a:moveTo>
                    <a:pt x="3150" y="3906"/>
                  </a:moveTo>
                  <a:cubicBezTo>
                    <a:pt x="3170" y="3906"/>
                    <a:pt x="3192" y="3908"/>
                    <a:pt x="3216" y="3912"/>
                  </a:cubicBezTo>
                  <a:cubicBezTo>
                    <a:pt x="3192" y="4103"/>
                    <a:pt x="3216" y="4293"/>
                    <a:pt x="3263" y="4460"/>
                  </a:cubicBezTo>
                  <a:lnTo>
                    <a:pt x="3073" y="4460"/>
                  </a:lnTo>
                  <a:cubicBezTo>
                    <a:pt x="2858" y="4460"/>
                    <a:pt x="2692" y="4317"/>
                    <a:pt x="2620" y="4127"/>
                  </a:cubicBezTo>
                  <a:cubicBezTo>
                    <a:pt x="2923" y="4105"/>
                    <a:pt x="2951" y="3906"/>
                    <a:pt x="3150" y="3906"/>
                  </a:cubicBezTo>
                  <a:close/>
                  <a:moveTo>
                    <a:pt x="4501" y="2650"/>
                  </a:moveTo>
                  <a:lnTo>
                    <a:pt x="4835" y="2984"/>
                  </a:lnTo>
                  <a:lnTo>
                    <a:pt x="4430" y="2984"/>
                  </a:lnTo>
                  <a:cubicBezTo>
                    <a:pt x="4144" y="2984"/>
                    <a:pt x="3930" y="3198"/>
                    <a:pt x="3930" y="3460"/>
                  </a:cubicBezTo>
                  <a:lnTo>
                    <a:pt x="3930" y="4270"/>
                  </a:lnTo>
                  <a:cubicBezTo>
                    <a:pt x="3930" y="4365"/>
                    <a:pt x="3858" y="4460"/>
                    <a:pt x="3739" y="4460"/>
                  </a:cubicBezTo>
                  <a:cubicBezTo>
                    <a:pt x="3620" y="4460"/>
                    <a:pt x="3525" y="4365"/>
                    <a:pt x="3549" y="4270"/>
                  </a:cubicBezTo>
                  <a:lnTo>
                    <a:pt x="3549" y="3460"/>
                  </a:lnTo>
                  <a:cubicBezTo>
                    <a:pt x="3525" y="3198"/>
                    <a:pt x="3311" y="2984"/>
                    <a:pt x="3049" y="2984"/>
                  </a:cubicBezTo>
                  <a:lnTo>
                    <a:pt x="2120" y="2984"/>
                  </a:lnTo>
                  <a:cubicBezTo>
                    <a:pt x="2025" y="2984"/>
                    <a:pt x="1953" y="2912"/>
                    <a:pt x="1953" y="2817"/>
                  </a:cubicBezTo>
                  <a:cubicBezTo>
                    <a:pt x="1953" y="2722"/>
                    <a:pt x="2025" y="2650"/>
                    <a:pt x="2120" y="2650"/>
                  </a:cubicBezTo>
                  <a:close/>
                  <a:moveTo>
                    <a:pt x="4430" y="3912"/>
                  </a:moveTo>
                  <a:cubicBezTo>
                    <a:pt x="4644" y="3912"/>
                    <a:pt x="4692" y="4127"/>
                    <a:pt x="5049" y="4127"/>
                  </a:cubicBezTo>
                  <a:cubicBezTo>
                    <a:pt x="5216" y="4127"/>
                    <a:pt x="5383" y="4055"/>
                    <a:pt x="5526" y="3960"/>
                  </a:cubicBezTo>
                  <a:lnTo>
                    <a:pt x="5526" y="4103"/>
                  </a:lnTo>
                  <a:cubicBezTo>
                    <a:pt x="5526" y="4293"/>
                    <a:pt x="5359" y="4460"/>
                    <a:pt x="5168" y="4460"/>
                  </a:cubicBezTo>
                  <a:lnTo>
                    <a:pt x="4216" y="4460"/>
                  </a:lnTo>
                  <a:cubicBezTo>
                    <a:pt x="4263" y="4293"/>
                    <a:pt x="4263" y="4127"/>
                    <a:pt x="4263" y="3960"/>
                  </a:cubicBezTo>
                  <a:cubicBezTo>
                    <a:pt x="4311" y="3936"/>
                    <a:pt x="4359" y="3912"/>
                    <a:pt x="4430" y="3912"/>
                  </a:cubicBezTo>
                  <a:close/>
                  <a:moveTo>
                    <a:pt x="5835" y="3960"/>
                  </a:moveTo>
                  <a:lnTo>
                    <a:pt x="6335" y="4460"/>
                  </a:lnTo>
                  <a:lnTo>
                    <a:pt x="6216" y="4460"/>
                  </a:lnTo>
                  <a:cubicBezTo>
                    <a:pt x="6002" y="4460"/>
                    <a:pt x="5835" y="4293"/>
                    <a:pt x="5835" y="4103"/>
                  </a:cubicBezTo>
                  <a:lnTo>
                    <a:pt x="5835" y="3960"/>
                  </a:lnTo>
                  <a:close/>
                  <a:moveTo>
                    <a:pt x="2263" y="436"/>
                  </a:moveTo>
                  <a:lnTo>
                    <a:pt x="2620" y="769"/>
                  </a:lnTo>
                  <a:cubicBezTo>
                    <a:pt x="2239" y="1150"/>
                    <a:pt x="2001" y="1626"/>
                    <a:pt x="1882" y="2150"/>
                  </a:cubicBezTo>
                  <a:cubicBezTo>
                    <a:pt x="1858" y="2245"/>
                    <a:pt x="1858" y="2341"/>
                    <a:pt x="1906" y="2412"/>
                  </a:cubicBezTo>
                  <a:cubicBezTo>
                    <a:pt x="1596" y="2579"/>
                    <a:pt x="1548" y="3007"/>
                    <a:pt x="1834" y="3222"/>
                  </a:cubicBezTo>
                  <a:cubicBezTo>
                    <a:pt x="1787" y="3293"/>
                    <a:pt x="1763" y="3389"/>
                    <a:pt x="1763" y="3508"/>
                  </a:cubicBezTo>
                  <a:cubicBezTo>
                    <a:pt x="1739" y="3698"/>
                    <a:pt x="1858" y="3889"/>
                    <a:pt x="2049" y="3984"/>
                  </a:cubicBezTo>
                  <a:cubicBezTo>
                    <a:pt x="2144" y="4031"/>
                    <a:pt x="2215" y="4079"/>
                    <a:pt x="2311" y="4127"/>
                  </a:cubicBezTo>
                  <a:cubicBezTo>
                    <a:pt x="2334" y="4270"/>
                    <a:pt x="2382" y="4389"/>
                    <a:pt x="2453" y="4508"/>
                  </a:cubicBezTo>
                  <a:cubicBezTo>
                    <a:pt x="2440" y="4507"/>
                    <a:pt x="2427" y="4506"/>
                    <a:pt x="2414" y="4506"/>
                  </a:cubicBezTo>
                  <a:cubicBezTo>
                    <a:pt x="2170" y="4506"/>
                    <a:pt x="1977" y="4712"/>
                    <a:pt x="1977" y="4960"/>
                  </a:cubicBezTo>
                  <a:cubicBezTo>
                    <a:pt x="1977" y="5437"/>
                    <a:pt x="2358" y="5841"/>
                    <a:pt x="2834" y="5841"/>
                  </a:cubicBezTo>
                  <a:lnTo>
                    <a:pt x="4240" y="5841"/>
                  </a:lnTo>
                  <a:cubicBezTo>
                    <a:pt x="4335" y="5841"/>
                    <a:pt x="4406" y="5770"/>
                    <a:pt x="4406" y="5698"/>
                  </a:cubicBezTo>
                  <a:cubicBezTo>
                    <a:pt x="4430" y="5603"/>
                    <a:pt x="4335" y="5508"/>
                    <a:pt x="4263" y="5508"/>
                  </a:cubicBezTo>
                  <a:lnTo>
                    <a:pt x="2834" y="5508"/>
                  </a:lnTo>
                  <a:cubicBezTo>
                    <a:pt x="2549" y="5508"/>
                    <a:pt x="2287" y="5270"/>
                    <a:pt x="2287" y="4960"/>
                  </a:cubicBezTo>
                  <a:cubicBezTo>
                    <a:pt x="2311" y="4889"/>
                    <a:pt x="2382" y="4817"/>
                    <a:pt x="2453" y="4817"/>
                  </a:cubicBezTo>
                  <a:lnTo>
                    <a:pt x="5168" y="4817"/>
                  </a:lnTo>
                  <a:cubicBezTo>
                    <a:pt x="5383" y="4817"/>
                    <a:pt x="5573" y="4722"/>
                    <a:pt x="5692" y="4555"/>
                  </a:cubicBezTo>
                  <a:cubicBezTo>
                    <a:pt x="5835" y="4722"/>
                    <a:pt x="6026" y="4817"/>
                    <a:pt x="6216" y="4817"/>
                  </a:cubicBezTo>
                  <a:lnTo>
                    <a:pt x="6669" y="4817"/>
                  </a:lnTo>
                  <a:lnTo>
                    <a:pt x="7383" y="5508"/>
                  </a:lnTo>
                  <a:lnTo>
                    <a:pt x="4930" y="5508"/>
                  </a:lnTo>
                  <a:cubicBezTo>
                    <a:pt x="4859" y="5508"/>
                    <a:pt x="4787" y="5579"/>
                    <a:pt x="4787" y="5651"/>
                  </a:cubicBezTo>
                  <a:cubicBezTo>
                    <a:pt x="4763" y="5746"/>
                    <a:pt x="4835" y="5841"/>
                    <a:pt x="4930" y="5841"/>
                  </a:cubicBezTo>
                  <a:lnTo>
                    <a:pt x="7693" y="5841"/>
                  </a:lnTo>
                  <a:lnTo>
                    <a:pt x="8431" y="6580"/>
                  </a:lnTo>
                  <a:cubicBezTo>
                    <a:pt x="7669" y="7199"/>
                    <a:pt x="6692" y="7532"/>
                    <a:pt x="5692" y="7532"/>
                  </a:cubicBezTo>
                  <a:lnTo>
                    <a:pt x="5692" y="7508"/>
                  </a:lnTo>
                  <a:cubicBezTo>
                    <a:pt x="2025" y="7508"/>
                    <a:pt x="1" y="3293"/>
                    <a:pt x="2263" y="436"/>
                  </a:cubicBezTo>
                  <a:close/>
                  <a:moveTo>
                    <a:pt x="2251" y="1"/>
                  </a:moveTo>
                  <a:cubicBezTo>
                    <a:pt x="2209" y="1"/>
                    <a:pt x="2168" y="19"/>
                    <a:pt x="2144" y="54"/>
                  </a:cubicBezTo>
                  <a:cubicBezTo>
                    <a:pt x="524" y="1912"/>
                    <a:pt x="620" y="4722"/>
                    <a:pt x="2358" y="6461"/>
                  </a:cubicBezTo>
                  <a:cubicBezTo>
                    <a:pt x="3267" y="7370"/>
                    <a:pt x="4470" y="7830"/>
                    <a:pt x="5676" y="7830"/>
                  </a:cubicBezTo>
                  <a:cubicBezTo>
                    <a:pt x="6776" y="7830"/>
                    <a:pt x="7878" y="7447"/>
                    <a:pt x="8764" y="6675"/>
                  </a:cubicBezTo>
                  <a:cubicBezTo>
                    <a:pt x="8812" y="6603"/>
                    <a:pt x="8812" y="6508"/>
                    <a:pt x="8764" y="6437"/>
                  </a:cubicBezTo>
                  <a:lnTo>
                    <a:pt x="2358" y="54"/>
                  </a:lnTo>
                  <a:cubicBezTo>
                    <a:pt x="2334" y="19"/>
                    <a:pt x="2293" y="1"/>
                    <a:pt x="22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60"/>
            <p:cNvSpPr/>
            <p:nvPr/>
          </p:nvSpPr>
          <p:spPr>
            <a:xfrm>
              <a:off x="980127" y="3297611"/>
              <a:ext cx="263094" cy="262154"/>
            </a:xfrm>
            <a:custGeom>
              <a:rect b="b" l="l" r="r" t="t"/>
              <a:pathLst>
                <a:path extrusionOk="0" h="7808" w="7836">
                  <a:moveTo>
                    <a:pt x="2825" y="1594"/>
                  </a:moveTo>
                  <a:cubicBezTo>
                    <a:pt x="3108" y="1594"/>
                    <a:pt x="3383" y="1606"/>
                    <a:pt x="3646" y="1606"/>
                  </a:cubicBezTo>
                  <a:cubicBezTo>
                    <a:pt x="3709" y="1606"/>
                    <a:pt x="3773" y="1605"/>
                    <a:pt x="3835" y="1603"/>
                  </a:cubicBezTo>
                  <a:cubicBezTo>
                    <a:pt x="5454" y="1603"/>
                    <a:pt x="6597" y="2604"/>
                    <a:pt x="6859" y="3747"/>
                  </a:cubicBezTo>
                  <a:cubicBezTo>
                    <a:pt x="6859" y="3794"/>
                    <a:pt x="6764" y="3890"/>
                    <a:pt x="6597" y="3890"/>
                  </a:cubicBezTo>
                  <a:lnTo>
                    <a:pt x="3025" y="3890"/>
                  </a:lnTo>
                  <a:lnTo>
                    <a:pt x="1072" y="1937"/>
                  </a:lnTo>
                  <a:cubicBezTo>
                    <a:pt x="1661" y="1643"/>
                    <a:pt x="2258" y="1594"/>
                    <a:pt x="2825" y="1594"/>
                  </a:cubicBezTo>
                  <a:close/>
                  <a:moveTo>
                    <a:pt x="6693" y="4199"/>
                  </a:moveTo>
                  <a:cubicBezTo>
                    <a:pt x="6907" y="4199"/>
                    <a:pt x="6907" y="4533"/>
                    <a:pt x="6693" y="4533"/>
                  </a:cubicBezTo>
                  <a:lnTo>
                    <a:pt x="3668" y="4533"/>
                  </a:lnTo>
                  <a:lnTo>
                    <a:pt x="3335" y="4199"/>
                  </a:lnTo>
                  <a:close/>
                  <a:moveTo>
                    <a:pt x="6550" y="4842"/>
                  </a:moveTo>
                  <a:cubicBezTo>
                    <a:pt x="6764" y="4842"/>
                    <a:pt x="6835" y="5128"/>
                    <a:pt x="6645" y="5223"/>
                  </a:cubicBezTo>
                  <a:cubicBezTo>
                    <a:pt x="6478" y="5295"/>
                    <a:pt x="6454" y="5390"/>
                    <a:pt x="6288" y="5390"/>
                  </a:cubicBezTo>
                  <a:cubicBezTo>
                    <a:pt x="6050" y="5390"/>
                    <a:pt x="6026" y="5176"/>
                    <a:pt x="5645" y="5176"/>
                  </a:cubicBezTo>
                  <a:cubicBezTo>
                    <a:pt x="5288" y="5176"/>
                    <a:pt x="5264" y="5390"/>
                    <a:pt x="5026" y="5390"/>
                  </a:cubicBezTo>
                  <a:cubicBezTo>
                    <a:pt x="4814" y="5390"/>
                    <a:pt x="4734" y="5164"/>
                    <a:pt x="4434" y="5164"/>
                  </a:cubicBezTo>
                  <a:cubicBezTo>
                    <a:pt x="4397" y="5164"/>
                    <a:pt x="4356" y="5168"/>
                    <a:pt x="4311" y="5176"/>
                  </a:cubicBezTo>
                  <a:lnTo>
                    <a:pt x="3978" y="4842"/>
                  </a:lnTo>
                  <a:close/>
                  <a:moveTo>
                    <a:pt x="5645" y="5461"/>
                  </a:moveTo>
                  <a:cubicBezTo>
                    <a:pt x="5883" y="5461"/>
                    <a:pt x="5907" y="5652"/>
                    <a:pt x="6192" y="5676"/>
                  </a:cubicBezTo>
                  <a:cubicBezTo>
                    <a:pt x="6121" y="5866"/>
                    <a:pt x="5931" y="6009"/>
                    <a:pt x="5740" y="6009"/>
                  </a:cubicBezTo>
                  <a:lnTo>
                    <a:pt x="5145" y="6009"/>
                  </a:lnTo>
                  <a:lnTo>
                    <a:pt x="4787" y="5652"/>
                  </a:lnTo>
                  <a:lnTo>
                    <a:pt x="4787" y="5652"/>
                  </a:lnTo>
                  <a:cubicBezTo>
                    <a:pt x="4838" y="5669"/>
                    <a:pt x="4888" y="5686"/>
                    <a:pt x="4947" y="5686"/>
                  </a:cubicBezTo>
                  <a:cubicBezTo>
                    <a:pt x="4972" y="5686"/>
                    <a:pt x="4998" y="5683"/>
                    <a:pt x="5026" y="5676"/>
                  </a:cubicBezTo>
                  <a:cubicBezTo>
                    <a:pt x="5383" y="5676"/>
                    <a:pt x="5407" y="5461"/>
                    <a:pt x="5645" y="5461"/>
                  </a:cubicBezTo>
                  <a:close/>
                  <a:moveTo>
                    <a:pt x="6050" y="6343"/>
                  </a:moveTo>
                  <a:cubicBezTo>
                    <a:pt x="6145" y="6343"/>
                    <a:pt x="6216" y="6414"/>
                    <a:pt x="6216" y="6509"/>
                  </a:cubicBezTo>
                  <a:cubicBezTo>
                    <a:pt x="6216" y="6652"/>
                    <a:pt x="6145" y="6795"/>
                    <a:pt x="6026" y="6914"/>
                  </a:cubicBezTo>
                  <a:lnTo>
                    <a:pt x="5478" y="6343"/>
                  </a:lnTo>
                  <a:close/>
                  <a:moveTo>
                    <a:pt x="3111" y="0"/>
                  </a:moveTo>
                  <a:cubicBezTo>
                    <a:pt x="2058" y="0"/>
                    <a:pt x="984" y="359"/>
                    <a:pt x="72" y="1151"/>
                  </a:cubicBezTo>
                  <a:cubicBezTo>
                    <a:pt x="1" y="1199"/>
                    <a:pt x="1" y="1318"/>
                    <a:pt x="72" y="1365"/>
                  </a:cubicBezTo>
                  <a:lnTo>
                    <a:pt x="6478" y="7771"/>
                  </a:lnTo>
                  <a:cubicBezTo>
                    <a:pt x="6502" y="7795"/>
                    <a:pt x="6544" y="7807"/>
                    <a:pt x="6585" y="7807"/>
                  </a:cubicBezTo>
                  <a:cubicBezTo>
                    <a:pt x="6627" y="7807"/>
                    <a:pt x="6669" y="7795"/>
                    <a:pt x="6693" y="7771"/>
                  </a:cubicBezTo>
                  <a:cubicBezTo>
                    <a:pt x="7359" y="7009"/>
                    <a:pt x="7764" y="6057"/>
                    <a:pt x="7836" y="5057"/>
                  </a:cubicBezTo>
                  <a:cubicBezTo>
                    <a:pt x="7836" y="4961"/>
                    <a:pt x="7764" y="4890"/>
                    <a:pt x="7693" y="4890"/>
                  </a:cubicBezTo>
                  <a:cubicBezTo>
                    <a:pt x="7680" y="4887"/>
                    <a:pt x="7668" y="4885"/>
                    <a:pt x="7657" y="4885"/>
                  </a:cubicBezTo>
                  <a:cubicBezTo>
                    <a:pt x="7580" y="4885"/>
                    <a:pt x="7526" y="4950"/>
                    <a:pt x="7526" y="5033"/>
                  </a:cubicBezTo>
                  <a:cubicBezTo>
                    <a:pt x="7455" y="5890"/>
                    <a:pt x="7121" y="6747"/>
                    <a:pt x="6573" y="7438"/>
                  </a:cubicBezTo>
                  <a:lnTo>
                    <a:pt x="6264" y="7128"/>
                  </a:lnTo>
                  <a:cubicBezTo>
                    <a:pt x="6573" y="6843"/>
                    <a:pt x="6669" y="6319"/>
                    <a:pt x="6312" y="6104"/>
                  </a:cubicBezTo>
                  <a:cubicBezTo>
                    <a:pt x="6431" y="5985"/>
                    <a:pt x="6502" y="5819"/>
                    <a:pt x="6526" y="5676"/>
                  </a:cubicBezTo>
                  <a:cubicBezTo>
                    <a:pt x="6621" y="5628"/>
                    <a:pt x="6716" y="5557"/>
                    <a:pt x="6788" y="5509"/>
                  </a:cubicBezTo>
                  <a:cubicBezTo>
                    <a:pt x="7074" y="5366"/>
                    <a:pt x="7169" y="5009"/>
                    <a:pt x="7002" y="4747"/>
                  </a:cubicBezTo>
                  <a:cubicBezTo>
                    <a:pt x="7216" y="4580"/>
                    <a:pt x="7264" y="4247"/>
                    <a:pt x="7050" y="4033"/>
                  </a:cubicBezTo>
                  <a:cubicBezTo>
                    <a:pt x="7264" y="3866"/>
                    <a:pt x="7193" y="3675"/>
                    <a:pt x="7121" y="3437"/>
                  </a:cubicBezTo>
                  <a:cubicBezTo>
                    <a:pt x="6693" y="2270"/>
                    <a:pt x="5502" y="1294"/>
                    <a:pt x="3835" y="1294"/>
                  </a:cubicBezTo>
                  <a:cubicBezTo>
                    <a:pt x="3738" y="1300"/>
                    <a:pt x="3637" y="1302"/>
                    <a:pt x="3532" y="1302"/>
                  </a:cubicBezTo>
                  <a:cubicBezTo>
                    <a:pt x="3303" y="1302"/>
                    <a:pt x="3055" y="1292"/>
                    <a:pt x="2796" y="1292"/>
                  </a:cubicBezTo>
                  <a:cubicBezTo>
                    <a:pt x="2180" y="1292"/>
                    <a:pt x="1498" y="1345"/>
                    <a:pt x="834" y="1699"/>
                  </a:cubicBezTo>
                  <a:lnTo>
                    <a:pt x="406" y="1270"/>
                  </a:lnTo>
                  <a:cubicBezTo>
                    <a:pt x="1231" y="610"/>
                    <a:pt x="2177" y="311"/>
                    <a:pt x="3104" y="311"/>
                  </a:cubicBezTo>
                  <a:cubicBezTo>
                    <a:pt x="5254" y="311"/>
                    <a:pt x="7303" y="1920"/>
                    <a:pt x="7502" y="4366"/>
                  </a:cubicBezTo>
                  <a:cubicBezTo>
                    <a:pt x="7502" y="4437"/>
                    <a:pt x="7574" y="4509"/>
                    <a:pt x="7669" y="4509"/>
                  </a:cubicBezTo>
                  <a:cubicBezTo>
                    <a:pt x="7764" y="4485"/>
                    <a:pt x="7812" y="4414"/>
                    <a:pt x="7812" y="4342"/>
                  </a:cubicBezTo>
                  <a:cubicBezTo>
                    <a:pt x="7616" y="1712"/>
                    <a:pt x="5413" y="0"/>
                    <a:pt x="3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9" name="Google Shape;1369;p60"/>
          <p:cNvGrpSpPr/>
          <p:nvPr/>
        </p:nvGrpSpPr>
        <p:grpSpPr>
          <a:xfrm>
            <a:off x="1687418" y="3286061"/>
            <a:ext cx="369761" cy="337059"/>
            <a:chOff x="1687418" y="3286061"/>
            <a:chExt cx="369761" cy="337059"/>
          </a:xfrm>
        </p:grpSpPr>
        <p:sp>
          <p:nvSpPr>
            <p:cNvPr id="1370" name="Google Shape;1370;p60"/>
            <p:cNvSpPr/>
            <p:nvPr/>
          </p:nvSpPr>
          <p:spPr>
            <a:xfrm>
              <a:off x="1687418" y="3286061"/>
              <a:ext cx="369761" cy="337059"/>
            </a:xfrm>
            <a:custGeom>
              <a:rect b="b" l="l" r="r" t="t"/>
              <a:pathLst>
                <a:path extrusionOk="0" h="10039" w="11013">
                  <a:moveTo>
                    <a:pt x="4106" y="1"/>
                  </a:moveTo>
                  <a:cubicBezTo>
                    <a:pt x="3606" y="1"/>
                    <a:pt x="3109" y="263"/>
                    <a:pt x="2868" y="781"/>
                  </a:cubicBezTo>
                  <a:cubicBezTo>
                    <a:pt x="2818" y="775"/>
                    <a:pt x="2768" y="772"/>
                    <a:pt x="2719" y="772"/>
                  </a:cubicBezTo>
                  <a:cubicBezTo>
                    <a:pt x="1954" y="772"/>
                    <a:pt x="1354" y="1450"/>
                    <a:pt x="1511" y="2233"/>
                  </a:cubicBezTo>
                  <a:cubicBezTo>
                    <a:pt x="939" y="2543"/>
                    <a:pt x="677" y="3210"/>
                    <a:pt x="844" y="3829"/>
                  </a:cubicBezTo>
                  <a:cubicBezTo>
                    <a:pt x="439" y="4067"/>
                    <a:pt x="153" y="4448"/>
                    <a:pt x="58" y="4900"/>
                  </a:cubicBezTo>
                  <a:cubicBezTo>
                    <a:pt x="0" y="5002"/>
                    <a:pt x="119" y="5077"/>
                    <a:pt x="221" y="5077"/>
                  </a:cubicBezTo>
                  <a:cubicBezTo>
                    <a:pt x="286" y="5077"/>
                    <a:pt x="344" y="5046"/>
                    <a:pt x="344" y="4972"/>
                  </a:cubicBezTo>
                  <a:cubicBezTo>
                    <a:pt x="439" y="4639"/>
                    <a:pt x="654" y="4329"/>
                    <a:pt x="939" y="4138"/>
                  </a:cubicBezTo>
                  <a:cubicBezTo>
                    <a:pt x="1011" y="4234"/>
                    <a:pt x="1082" y="4353"/>
                    <a:pt x="1154" y="4448"/>
                  </a:cubicBezTo>
                  <a:cubicBezTo>
                    <a:pt x="1189" y="4484"/>
                    <a:pt x="1231" y="4502"/>
                    <a:pt x="1270" y="4502"/>
                  </a:cubicBezTo>
                  <a:cubicBezTo>
                    <a:pt x="1308" y="4502"/>
                    <a:pt x="1344" y="4484"/>
                    <a:pt x="1368" y="4448"/>
                  </a:cubicBezTo>
                  <a:cubicBezTo>
                    <a:pt x="1439" y="4377"/>
                    <a:pt x="1439" y="4281"/>
                    <a:pt x="1368" y="4234"/>
                  </a:cubicBezTo>
                  <a:cubicBezTo>
                    <a:pt x="1273" y="4115"/>
                    <a:pt x="1201" y="3972"/>
                    <a:pt x="1154" y="3829"/>
                  </a:cubicBezTo>
                  <a:cubicBezTo>
                    <a:pt x="892" y="3091"/>
                    <a:pt x="1439" y="2329"/>
                    <a:pt x="2225" y="2329"/>
                  </a:cubicBezTo>
                  <a:cubicBezTo>
                    <a:pt x="2321" y="2329"/>
                    <a:pt x="2392" y="2257"/>
                    <a:pt x="2392" y="2162"/>
                  </a:cubicBezTo>
                  <a:cubicBezTo>
                    <a:pt x="2392" y="2067"/>
                    <a:pt x="2321" y="2019"/>
                    <a:pt x="2225" y="2019"/>
                  </a:cubicBezTo>
                  <a:cubicBezTo>
                    <a:pt x="2082" y="2019"/>
                    <a:pt x="1916" y="2043"/>
                    <a:pt x="1773" y="2090"/>
                  </a:cubicBezTo>
                  <a:cubicBezTo>
                    <a:pt x="1705" y="1545"/>
                    <a:pt x="2135" y="1087"/>
                    <a:pt x="2650" y="1087"/>
                  </a:cubicBezTo>
                  <a:cubicBezTo>
                    <a:pt x="2675" y="1087"/>
                    <a:pt x="2700" y="1088"/>
                    <a:pt x="2725" y="1090"/>
                  </a:cubicBezTo>
                  <a:cubicBezTo>
                    <a:pt x="2702" y="1185"/>
                    <a:pt x="2702" y="1281"/>
                    <a:pt x="2702" y="1376"/>
                  </a:cubicBezTo>
                  <a:cubicBezTo>
                    <a:pt x="2702" y="1480"/>
                    <a:pt x="2774" y="1528"/>
                    <a:pt x="2850" y="1528"/>
                  </a:cubicBezTo>
                  <a:cubicBezTo>
                    <a:pt x="2929" y="1528"/>
                    <a:pt x="3011" y="1474"/>
                    <a:pt x="3011" y="1376"/>
                  </a:cubicBezTo>
                  <a:cubicBezTo>
                    <a:pt x="3011" y="781"/>
                    <a:pt x="3511" y="304"/>
                    <a:pt x="4083" y="304"/>
                  </a:cubicBezTo>
                  <a:cubicBezTo>
                    <a:pt x="4678" y="304"/>
                    <a:pt x="5178" y="1376"/>
                    <a:pt x="5178" y="1376"/>
                  </a:cubicBezTo>
                  <a:lnTo>
                    <a:pt x="5178" y="3114"/>
                  </a:lnTo>
                  <a:cubicBezTo>
                    <a:pt x="5178" y="3114"/>
                    <a:pt x="4559" y="2686"/>
                    <a:pt x="4154" y="2686"/>
                  </a:cubicBezTo>
                  <a:cubicBezTo>
                    <a:pt x="2916" y="2686"/>
                    <a:pt x="2273" y="4210"/>
                    <a:pt x="3154" y="5091"/>
                  </a:cubicBezTo>
                  <a:lnTo>
                    <a:pt x="5178" y="7115"/>
                  </a:lnTo>
                  <a:lnTo>
                    <a:pt x="5178" y="8639"/>
                  </a:lnTo>
                  <a:cubicBezTo>
                    <a:pt x="5178" y="9316"/>
                    <a:pt x="4638" y="9723"/>
                    <a:pt x="4090" y="9723"/>
                  </a:cubicBezTo>
                  <a:cubicBezTo>
                    <a:pt x="3732" y="9723"/>
                    <a:pt x="3371" y="9549"/>
                    <a:pt x="3154" y="9163"/>
                  </a:cubicBezTo>
                  <a:cubicBezTo>
                    <a:pt x="3297" y="9092"/>
                    <a:pt x="3464" y="8997"/>
                    <a:pt x="3583" y="8854"/>
                  </a:cubicBezTo>
                  <a:cubicBezTo>
                    <a:pt x="3709" y="8745"/>
                    <a:pt x="3589" y="8582"/>
                    <a:pt x="3461" y="8582"/>
                  </a:cubicBezTo>
                  <a:cubicBezTo>
                    <a:pt x="3421" y="8582"/>
                    <a:pt x="3379" y="8599"/>
                    <a:pt x="3345" y="8639"/>
                  </a:cubicBezTo>
                  <a:cubicBezTo>
                    <a:pt x="3143" y="8830"/>
                    <a:pt x="2924" y="8909"/>
                    <a:pt x="2715" y="8909"/>
                  </a:cubicBezTo>
                  <a:cubicBezTo>
                    <a:pt x="2009" y="8909"/>
                    <a:pt x="1426" y="7997"/>
                    <a:pt x="2106" y="7353"/>
                  </a:cubicBezTo>
                  <a:cubicBezTo>
                    <a:pt x="2154" y="7306"/>
                    <a:pt x="2178" y="7210"/>
                    <a:pt x="2106" y="7139"/>
                  </a:cubicBezTo>
                  <a:cubicBezTo>
                    <a:pt x="2080" y="7100"/>
                    <a:pt x="2039" y="7082"/>
                    <a:pt x="1996" y="7082"/>
                  </a:cubicBezTo>
                  <a:cubicBezTo>
                    <a:pt x="1961" y="7082"/>
                    <a:pt x="1924" y="7094"/>
                    <a:pt x="1892" y="7115"/>
                  </a:cubicBezTo>
                  <a:cubicBezTo>
                    <a:pt x="1773" y="7210"/>
                    <a:pt x="1678" y="7353"/>
                    <a:pt x="1606" y="7496"/>
                  </a:cubicBezTo>
                  <a:cubicBezTo>
                    <a:pt x="1320" y="7306"/>
                    <a:pt x="1130" y="7020"/>
                    <a:pt x="1106" y="6687"/>
                  </a:cubicBezTo>
                  <a:cubicBezTo>
                    <a:pt x="1106" y="6639"/>
                    <a:pt x="1082" y="6591"/>
                    <a:pt x="1035" y="6567"/>
                  </a:cubicBezTo>
                  <a:cubicBezTo>
                    <a:pt x="654" y="6353"/>
                    <a:pt x="415" y="5996"/>
                    <a:pt x="320" y="5567"/>
                  </a:cubicBezTo>
                  <a:cubicBezTo>
                    <a:pt x="320" y="5505"/>
                    <a:pt x="249" y="5444"/>
                    <a:pt x="183" y="5444"/>
                  </a:cubicBezTo>
                  <a:cubicBezTo>
                    <a:pt x="173" y="5444"/>
                    <a:pt x="163" y="5445"/>
                    <a:pt x="153" y="5448"/>
                  </a:cubicBezTo>
                  <a:cubicBezTo>
                    <a:pt x="58" y="5472"/>
                    <a:pt x="11" y="5543"/>
                    <a:pt x="34" y="5615"/>
                  </a:cubicBezTo>
                  <a:cubicBezTo>
                    <a:pt x="106" y="6115"/>
                    <a:pt x="392" y="6520"/>
                    <a:pt x="796" y="6782"/>
                  </a:cubicBezTo>
                  <a:cubicBezTo>
                    <a:pt x="868" y="7210"/>
                    <a:pt x="1130" y="7591"/>
                    <a:pt x="1487" y="7806"/>
                  </a:cubicBezTo>
                  <a:cubicBezTo>
                    <a:pt x="1353" y="8589"/>
                    <a:pt x="1954" y="9267"/>
                    <a:pt x="2699" y="9267"/>
                  </a:cubicBezTo>
                  <a:cubicBezTo>
                    <a:pt x="2747" y="9267"/>
                    <a:pt x="2796" y="9264"/>
                    <a:pt x="2844" y="9258"/>
                  </a:cubicBezTo>
                  <a:cubicBezTo>
                    <a:pt x="3097" y="9776"/>
                    <a:pt x="3600" y="10039"/>
                    <a:pt x="4103" y="10039"/>
                  </a:cubicBezTo>
                  <a:cubicBezTo>
                    <a:pt x="4594" y="10039"/>
                    <a:pt x="5086" y="9788"/>
                    <a:pt x="5345" y="9282"/>
                  </a:cubicBezTo>
                  <a:cubicBezTo>
                    <a:pt x="5604" y="9788"/>
                    <a:pt x="6095" y="10039"/>
                    <a:pt x="6587" y="10039"/>
                  </a:cubicBezTo>
                  <a:cubicBezTo>
                    <a:pt x="7090" y="10039"/>
                    <a:pt x="7593" y="9776"/>
                    <a:pt x="7845" y="9258"/>
                  </a:cubicBezTo>
                  <a:cubicBezTo>
                    <a:pt x="7884" y="9265"/>
                    <a:pt x="7924" y="9268"/>
                    <a:pt x="7965" y="9268"/>
                  </a:cubicBezTo>
                  <a:cubicBezTo>
                    <a:pt x="8078" y="9268"/>
                    <a:pt x="8200" y="9246"/>
                    <a:pt x="8322" y="9211"/>
                  </a:cubicBezTo>
                  <a:cubicBezTo>
                    <a:pt x="8511" y="9190"/>
                    <a:pt x="8459" y="8909"/>
                    <a:pt x="8313" y="8909"/>
                  </a:cubicBezTo>
                  <a:cubicBezTo>
                    <a:pt x="8294" y="8909"/>
                    <a:pt x="8273" y="8914"/>
                    <a:pt x="8250" y="8925"/>
                  </a:cubicBezTo>
                  <a:cubicBezTo>
                    <a:pt x="8178" y="8941"/>
                    <a:pt x="8105" y="8948"/>
                    <a:pt x="8034" y="8948"/>
                  </a:cubicBezTo>
                  <a:cubicBezTo>
                    <a:pt x="7776" y="8948"/>
                    <a:pt x="7532" y="8849"/>
                    <a:pt x="7345" y="8663"/>
                  </a:cubicBezTo>
                  <a:cubicBezTo>
                    <a:pt x="7310" y="8627"/>
                    <a:pt x="7268" y="8610"/>
                    <a:pt x="7229" y="8610"/>
                  </a:cubicBezTo>
                  <a:cubicBezTo>
                    <a:pt x="7191" y="8610"/>
                    <a:pt x="7155" y="8627"/>
                    <a:pt x="7131" y="8663"/>
                  </a:cubicBezTo>
                  <a:cubicBezTo>
                    <a:pt x="7060" y="8711"/>
                    <a:pt x="7060" y="8806"/>
                    <a:pt x="7131" y="8877"/>
                  </a:cubicBezTo>
                  <a:cubicBezTo>
                    <a:pt x="7250" y="8997"/>
                    <a:pt x="7393" y="9116"/>
                    <a:pt x="7560" y="9163"/>
                  </a:cubicBezTo>
                  <a:cubicBezTo>
                    <a:pt x="7369" y="9520"/>
                    <a:pt x="6988" y="9735"/>
                    <a:pt x="6607" y="9735"/>
                  </a:cubicBezTo>
                  <a:cubicBezTo>
                    <a:pt x="6012" y="9735"/>
                    <a:pt x="5535" y="9258"/>
                    <a:pt x="5535" y="8639"/>
                  </a:cubicBezTo>
                  <a:lnTo>
                    <a:pt x="5535" y="7115"/>
                  </a:lnTo>
                  <a:lnTo>
                    <a:pt x="7536" y="5115"/>
                  </a:lnTo>
                  <a:cubicBezTo>
                    <a:pt x="7988" y="4639"/>
                    <a:pt x="8084" y="3948"/>
                    <a:pt x="7750" y="3400"/>
                  </a:cubicBezTo>
                  <a:cubicBezTo>
                    <a:pt x="7713" y="3348"/>
                    <a:pt x="7663" y="3326"/>
                    <a:pt x="7616" y="3326"/>
                  </a:cubicBezTo>
                  <a:cubicBezTo>
                    <a:pt x="7512" y="3326"/>
                    <a:pt x="7416" y="3429"/>
                    <a:pt x="7464" y="3543"/>
                  </a:cubicBezTo>
                  <a:cubicBezTo>
                    <a:pt x="7750" y="3972"/>
                    <a:pt x="7679" y="4543"/>
                    <a:pt x="7322" y="4900"/>
                  </a:cubicBezTo>
                  <a:lnTo>
                    <a:pt x="5369" y="6829"/>
                  </a:lnTo>
                  <a:lnTo>
                    <a:pt x="3607" y="5091"/>
                  </a:lnTo>
                  <a:lnTo>
                    <a:pt x="4059" y="5091"/>
                  </a:lnTo>
                  <a:cubicBezTo>
                    <a:pt x="4107" y="5067"/>
                    <a:pt x="4154" y="5043"/>
                    <a:pt x="4202" y="4996"/>
                  </a:cubicBezTo>
                  <a:lnTo>
                    <a:pt x="4511" y="4519"/>
                  </a:lnTo>
                  <a:lnTo>
                    <a:pt x="5226" y="5853"/>
                  </a:lnTo>
                  <a:cubicBezTo>
                    <a:pt x="5262" y="5913"/>
                    <a:pt x="5315" y="5942"/>
                    <a:pt x="5369" y="5942"/>
                  </a:cubicBezTo>
                  <a:cubicBezTo>
                    <a:pt x="5422" y="5942"/>
                    <a:pt x="5476" y="5913"/>
                    <a:pt x="5512" y="5853"/>
                  </a:cubicBezTo>
                  <a:lnTo>
                    <a:pt x="5869" y="5091"/>
                  </a:lnTo>
                  <a:lnTo>
                    <a:pt x="6488" y="5091"/>
                  </a:lnTo>
                  <a:cubicBezTo>
                    <a:pt x="6583" y="5091"/>
                    <a:pt x="6631" y="5020"/>
                    <a:pt x="6631" y="4924"/>
                  </a:cubicBezTo>
                  <a:cubicBezTo>
                    <a:pt x="6631" y="4829"/>
                    <a:pt x="6488" y="4758"/>
                    <a:pt x="6488" y="4758"/>
                  </a:cubicBezTo>
                  <a:lnTo>
                    <a:pt x="5774" y="4758"/>
                  </a:lnTo>
                  <a:cubicBezTo>
                    <a:pt x="5774" y="4758"/>
                    <a:pt x="5655" y="4805"/>
                    <a:pt x="5631" y="4853"/>
                  </a:cubicBezTo>
                  <a:lnTo>
                    <a:pt x="5369" y="5424"/>
                  </a:lnTo>
                  <a:lnTo>
                    <a:pt x="4678" y="4138"/>
                  </a:lnTo>
                  <a:cubicBezTo>
                    <a:pt x="4653" y="4088"/>
                    <a:pt x="4595" y="4058"/>
                    <a:pt x="4538" y="4058"/>
                  </a:cubicBezTo>
                  <a:cubicBezTo>
                    <a:pt x="4488" y="4058"/>
                    <a:pt x="4439" y="4082"/>
                    <a:pt x="4416" y="4138"/>
                  </a:cubicBezTo>
                  <a:lnTo>
                    <a:pt x="3988" y="4758"/>
                  </a:lnTo>
                  <a:lnTo>
                    <a:pt x="3297" y="4758"/>
                  </a:lnTo>
                  <a:cubicBezTo>
                    <a:pt x="2916" y="4210"/>
                    <a:pt x="3083" y="3472"/>
                    <a:pt x="3678" y="3138"/>
                  </a:cubicBezTo>
                  <a:cubicBezTo>
                    <a:pt x="3842" y="3050"/>
                    <a:pt x="4019" y="3008"/>
                    <a:pt x="4194" y="3008"/>
                  </a:cubicBezTo>
                  <a:cubicBezTo>
                    <a:pt x="4631" y="3008"/>
                    <a:pt x="5056" y="3268"/>
                    <a:pt x="5226" y="3710"/>
                  </a:cubicBezTo>
                  <a:cubicBezTo>
                    <a:pt x="5250" y="3781"/>
                    <a:pt x="5315" y="3817"/>
                    <a:pt x="5378" y="3817"/>
                  </a:cubicBezTo>
                  <a:cubicBezTo>
                    <a:pt x="5440" y="3817"/>
                    <a:pt x="5500" y="3781"/>
                    <a:pt x="5512" y="3710"/>
                  </a:cubicBezTo>
                  <a:cubicBezTo>
                    <a:pt x="5701" y="3279"/>
                    <a:pt x="6116" y="3022"/>
                    <a:pt x="6556" y="3022"/>
                  </a:cubicBezTo>
                  <a:cubicBezTo>
                    <a:pt x="6724" y="3022"/>
                    <a:pt x="6895" y="3059"/>
                    <a:pt x="7060" y="3138"/>
                  </a:cubicBezTo>
                  <a:cubicBezTo>
                    <a:pt x="7081" y="3147"/>
                    <a:pt x="7101" y="3151"/>
                    <a:pt x="7120" y="3151"/>
                  </a:cubicBezTo>
                  <a:cubicBezTo>
                    <a:pt x="7252" y="3151"/>
                    <a:pt x="7327" y="2959"/>
                    <a:pt x="7202" y="2876"/>
                  </a:cubicBezTo>
                  <a:cubicBezTo>
                    <a:pt x="6996" y="2760"/>
                    <a:pt x="6769" y="2704"/>
                    <a:pt x="6544" y="2704"/>
                  </a:cubicBezTo>
                  <a:cubicBezTo>
                    <a:pt x="6171" y="2704"/>
                    <a:pt x="5803" y="2856"/>
                    <a:pt x="5535" y="3138"/>
                  </a:cubicBezTo>
                  <a:lnTo>
                    <a:pt x="5535" y="1400"/>
                  </a:lnTo>
                  <a:cubicBezTo>
                    <a:pt x="5535" y="804"/>
                    <a:pt x="6012" y="328"/>
                    <a:pt x="6607" y="328"/>
                  </a:cubicBezTo>
                  <a:cubicBezTo>
                    <a:pt x="7202" y="328"/>
                    <a:pt x="7679" y="804"/>
                    <a:pt x="7703" y="1400"/>
                  </a:cubicBezTo>
                  <a:cubicBezTo>
                    <a:pt x="7690" y="1498"/>
                    <a:pt x="7773" y="1552"/>
                    <a:pt x="7856" y="1552"/>
                  </a:cubicBezTo>
                  <a:cubicBezTo>
                    <a:pt x="7934" y="1552"/>
                    <a:pt x="8012" y="1504"/>
                    <a:pt x="8012" y="1400"/>
                  </a:cubicBezTo>
                  <a:cubicBezTo>
                    <a:pt x="8012" y="1305"/>
                    <a:pt x="8012" y="1209"/>
                    <a:pt x="7988" y="1114"/>
                  </a:cubicBezTo>
                  <a:cubicBezTo>
                    <a:pt x="8014" y="1112"/>
                    <a:pt x="8039" y="1111"/>
                    <a:pt x="8064" y="1111"/>
                  </a:cubicBezTo>
                  <a:cubicBezTo>
                    <a:pt x="8577" y="1111"/>
                    <a:pt x="8986" y="1569"/>
                    <a:pt x="8941" y="2114"/>
                  </a:cubicBezTo>
                  <a:cubicBezTo>
                    <a:pt x="8774" y="2043"/>
                    <a:pt x="8631" y="2019"/>
                    <a:pt x="8465" y="2019"/>
                  </a:cubicBezTo>
                  <a:cubicBezTo>
                    <a:pt x="8393" y="2019"/>
                    <a:pt x="8322" y="2090"/>
                    <a:pt x="8322" y="2186"/>
                  </a:cubicBezTo>
                  <a:cubicBezTo>
                    <a:pt x="8322" y="2281"/>
                    <a:pt x="8393" y="2352"/>
                    <a:pt x="8465" y="2352"/>
                  </a:cubicBezTo>
                  <a:cubicBezTo>
                    <a:pt x="9465" y="2352"/>
                    <a:pt x="9989" y="3519"/>
                    <a:pt x="9322" y="4257"/>
                  </a:cubicBezTo>
                  <a:cubicBezTo>
                    <a:pt x="9274" y="4305"/>
                    <a:pt x="9274" y="4400"/>
                    <a:pt x="9322" y="4472"/>
                  </a:cubicBezTo>
                  <a:cubicBezTo>
                    <a:pt x="9358" y="4496"/>
                    <a:pt x="9399" y="4508"/>
                    <a:pt x="9441" y="4508"/>
                  </a:cubicBezTo>
                  <a:cubicBezTo>
                    <a:pt x="9483" y="4508"/>
                    <a:pt x="9524" y="4496"/>
                    <a:pt x="9560" y="4472"/>
                  </a:cubicBezTo>
                  <a:cubicBezTo>
                    <a:pt x="9632" y="4377"/>
                    <a:pt x="9703" y="4257"/>
                    <a:pt x="9774" y="4162"/>
                  </a:cubicBezTo>
                  <a:lnTo>
                    <a:pt x="9774" y="4162"/>
                  </a:lnTo>
                  <a:cubicBezTo>
                    <a:pt x="10656" y="4758"/>
                    <a:pt x="10608" y="6067"/>
                    <a:pt x="9679" y="6591"/>
                  </a:cubicBezTo>
                  <a:cubicBezTo>
                    <a:pt x="9632" y="6615"/>
                    <a:pt x="9608" y="6663"/>
                    <a:pt x="9608" y="6710"/>
                  </a:cubicBezTo>
                  <a:cubicBezTo>
                    <a:pt x="9560" y="7044"/>
                    <a:pt x="9393" y="7353"/>
                    <a:pt x="9108" y="7544"/>
                  </a:cubicBezTo>
                  <a:cubicBezTo>
                    <a:pt x="9036" y="7401"/>
                    <a:pt x="8941" y="7258"/>
                    <a:pt x="8822" y="7139"/>
                  </a:cubicBezTo>
                  <a:cubicBezTo>
                    <a:pt x="8793" y="7123"/>
                    <a:pt x="8764" y="7115"/>
                    <a:pt x="8736" y="7115"/>
                  </a:cubicBezTo>
                  <a:cubicBezTo>
                    <a:pt x="8599" y="7115"/>
                    <a:pt x="8489" y="7283"/>
                    <a:pt x="8608" y="7401"/>
                  </a:cubicBezTo>
                  <a:cubicBezTo>
                    <a:pt x="8989" y="7687"/>
                    <a:pt x="9036" y="8234"/>
                    <a:pt x="8750" y="8616"/>
                  </a:cubicBezTo>
                  <a:cubicBezTo>
                    <a:pt x="8703" y="8687"/>
                    <a:pt x="8727" y="8782"/>
                    <a:pt x="8798" y="8830"/>
                  </a:cubicBezTo>
                  <a:cubicBezTo>
                    <a:pt x="8830" y="8851"/>
                    <a:pt x="8867" y="8863"/>
                    <a:pt x="8902" y="8863"/>
                  </a:cubicBezTo>
                  <a:cubicBezTo>
                    <a:pt x="8946" y="8863"/>
                    <a:pt x="8986" y="8845"/>
                    <a:pt x="9012" y="8806"/>
                  </a:cubicBezTo>
                  <a:cubicBezTo>
                    <a:pt x="9227" y="8520"/>
                    <a:pt x="9298" y="8187"/>
                    <a:pt x="9227" y="7853"/>
                  </a:cubicBezTo>
                  <a:cubicBezTo>
                    <a:pt x="9584" y="7615"/>
                    <a:pt x="9846" y="7258"/>
                    <a:pt x="9917" y="6829"/>
                  </a:cubicBezTo>
                  <a:cubicBezTo>
                    <a:pt x="11013" y="6139"/>
                    <a:pt x="10989" y="4519"/>
                    <a:pt x="9894" y="3853"/>
                  </a:cubicBezTo>
                  <a:lnTo>
                    <a:pt x="9870" y="3829"/>
                  </a:lnTo>
                  <a:cubicBezTo>
                    <a:pt x="10013" y="3210"/>
                    <a:pt x="9751" y="2567"/>
                    <a:pt x="9203" y="2233"/>
                  </a:cubicBezTo>
                  <a:cubicBezTo>
                    <a:pt x="9360" y="1450"/>
                    <a:pt x="8759" y="772"/>
                    <a:pt x="7995" y="772"/>
                  </a:cubicBezTo>
                  <a:cubicBezTo>
                    <a:pt x="7946" y="772"/>
                    <a:pt x="7896" y="775"/>
                    <a:pt x="7845" y="781"/>
                  </a:cubicBezTo>
                  <a:cubicBezTo>
                    <a:pt x="7593" y="263"/>
                    <a:pt x="7090" y="1"/>
                    <a:pt x="6587" y="1"/>
                  </a:cubicBezTo>
                  <a:cubicBezTo>
                    <a:pt x="6095" y="1"/>
                    <a:pt x="5604" y="251"/>
                    <a:pt x="5345" y="757"/>
                  </a:cubicBezTo>
                  <a:cubicBezTo>
                    <a:pt x="5086" y="251"/>
                    <a:pt x="4594" y="1"/>
                    <a:pt x="41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60"/>
            <p:cNvSpPr/>
            <p:nvPr/>
          </p:nvSpPr>
          <p:spPr>
            <a:xfrm>
              <a:off x="1734926" y="3424155"/>
              <a:ext cx="48885" cy="55332"/>
            </a:xfrm>
            <a:custGeom>
              <a:rect b="b" l="l" r="r" t="t"/>
              <a:pathLst>
                <a:path extrusionOk="0" h="1648" w="1456">
                  <a:moveTo>
                    <a:pt x="633" y="1"/>
                  </a:moveTo>
                  <a:cubicBezTo>
                    <a:pt x="582" y="1"/>
                    <a:pt x="531" y="27"/>
                    <a:pt x="501" y="73"/>
                  </a:cubicBezTo>
                  <a:cubicBezTo>
                    <a:pt x="453" y="144"/>
                    <a:pt x="477" y="240"/>
                    <a:pt x="548" y="287"/>
                  </a:cubicBezTo>
                  <a:cubicBezTo>
                    <a:pt x="977" y="621"/>
                    <a:pt x="739" y="1335"/>
                    <a:pt x="167" y="1335"/>
                  </a:cubicBezTo>
                  <a:cubicBezTo>
                    <a:pt x="96" y="1335"/>
                    <a:pt x="24" y="1407"/>
                    <a:pt x="1" y="1478"/>
                  </a:cubicBezTo>
                  <a:cubicBezTo>
                    <a:pt x="1" y="1573"/>
                    <a:pt x="72" y="1645"/>
                    <a:pt x="143" y="1645"/>
                  </a:cubicBezTo>
                  <a:cubicBezTo>
                    <a:pt x="170" y="1647"/>
                    <a:pt x="197" y="1648"/>
                    <a:pt x="223" y="1648"/>
                  </a:cubicBezTo>
                  <a:cubicBezTo>
                    <a:pt x="1095" y="1648"/>
                    <a:pt x="1455" y="511"/>
                    <a:pt x="715" y="25"/>
                  </a:cubicBezTo>
                  <a:cubicBezTo>
                    <a:pt x="690" y="9"/>
                    <a:pt x="661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60"/>
            <p:cNvSpPr/>
            <p:nvPr/>
          </p:nvSpPr>
          <p:spPr>
            <a:xfrm>
              <a:off x="1799726" y="3534281"/>
              <a:ext cx="49825" cy="44588"/>
            </a:xfrm>
            <a:custGeom>
              <a:rect b="b" l="l" r="r" t="t"/>
              <a:pathLst>
                <a:path extrusionOk="0" h="1328" w="1484">
                  <a:moveTo>
                    <a:pt x="454" y="0"/>
                  </a:moveTo>
                  <a:cubicBezTo>
                    <a:pt x="361" y="0"/>
                    <a:pt x="265" y="18"/>
                    <a:pt x="166" y="56"/>
                  </a:cubicBezTo>
                  <a:cubicBezTo>
                    <a:pt x="1" y="118"/>
                    <a:pt x="69" y="359"/>
                    <a:pt x="214" y="359"/>
                  </a:cubicBezTo>
                  <a:cubicBezTo>
                    <a:pt x="237" y="359"/>
                    <a:pt x="260" y="354"/>
                    <a:pt x="285" y="341"/>
                  </a:cubicBezTo>
                  <a:cubicBezTo>
                    <a:pt x="345" y="320"/>
                    <a:pt x="403" y="310"/>
                    <a:pt x="458" y="310"/>
                  </a:cubicBezTo>
                  <a:cubicBezTo>
                    <a:pt x="826" y="310"/>
                    <a:pt x="1081" y="749"/>
                    <a:pt x="833" y="1080"/>
                  </a:cubicBezTo>
                  <a:cubicBezTo>
                    <a:pt x="762" y="1151"/>
                    <a:pt x="785" y="1246"/>
                    <a:pt x="857" y="1294"/>
                  </a:cubicBezTo>
                  <a:lnTo>
                    <a:pt x="833" y="1294"/>
                  </a:lnTo>
                  <a:cubicBezTo>
                    <a:pt x="865" y="1315"/>
                    <a:pt x="902" y="1327"/>
                    <a:pt x="940" y="1327"/>
                  </a:cubicBezTo>
                  <a:cubicBezTo>
                    <a:pt x="985" y="1327"/>
                    <a:pt x="1032" y="1309"/>
                    <a:pt x="1071" y="1270"/>
                  </a:cubicBezTo>
                  <a:cubicBezTo>
                    <a:pt x="1484" y="734"/>
                    <a:pt x="1056" y="0"/>
                    <a:pt x="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60"/>
            <p:cNvSpPr/>
            <p:nvPr/>
          </p:nvSpPr>
          <p:spPr>
            <a:xfrm>
              <a:off x="1798081" y="3322658"/>
              <a:ext cx="38443" cy="31426"/>
            </a:xfrm>
            <a:custGeom>
              <a:rect b="b" l="l" r="r" t="t"/>
              <a:pathLst>
                <a:path extrusionOk="0" h="936" w="1145">
                  <a:moveTo>
                    <a:pt x="977" y="0"/>
                  </a:moveTo>
                  <a:cubicBezTo>
                    <a:pt x="882" y="0"/>
                    <a:pt x="811" y="72"/>
                    <a:pt x="811" y="143"/>
                  </a:cubicBezTo>
                  <a:cubicBezTo>
                    <a:pt x="811" y="412"/>
                    <a:pt x="595" y="609"/>
                    <a:pt x="335" y="609"/>
                  </a:cubicBezTo>
                  <a:cubicBezTo>
                    <a:pt x="296" y="609"/>
                    <a:pt x="256" y="605"/>
                    <a:pt x="215" y="596"/>
                  </a:cubicBezTo>
                  <a:cubicBezTo>
                    <a:pt x="203" y="591"/>
                    <a:pt x="190" y="589"/>
                    <a:pt x="177" y="589"/>
                  </a:cubicBezTo>
                  <a:cubicBezTo>
                    <a:pt x="113" y="589"/>
                    <a:pt x="44" y="636"/>
                    <a:pt x="25" y="715"/>
                  </a:cubicBezTo>
                  <a:cubicBezTo>
                    <a:pt x="1" y="786"/>
                    <a:pt x="49" y="881"/>
                    <a:pt x="144" y="905"/>
                  </a:cubicBezTo>
                  <a:cubicBezTo>
                    <a:pt x="216" y="926"/>
                    <a:pt x="288" y="935"/>
                    <a:pt x="358" y="935"/>
                  </a:cubicBezTo>
                  <a:cubicBezTo>
                    <a:pt x="772" y="935"/>
                    <a:pt x="1124" y="595"/>
                    <a:pt x="1144" y="167"/>
                  </a:cubicBezTo>
                  <a:cubicBezTo>
                    <a:pt x="1144" y="72"/>
                    <a:pt x="1073" y="0"/>
                    <a:pt x="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60"/>
            <p:cNvSpPr/>
            <p:nvPr/>
          </p:nvSpPr>
          <p:spPr>
            <a:xfrm>
              <a:off x="1951317" y="3424524"/>
              <a:ext cx="49087" cy="55735"/>
            </a:xfrm>
            <a:custGeom>
              <a:rect b="b" l="l" r="r" t="t"/>
              <a:pathLst>
                <a:path extrusionOk="0" h="1660" w="1462">
                  <a:moveTo>
                    <a:pt x="814" y="0"/>
                  </a:moveTo>
                  <a:cubicBezTo>
                    <a:pt x="793" y="0"/>
                    <a:pt x="770" y="5"/>
                    <a:pt x="748" y="14"/>
                  </a:cubicBezTo>
                  <a:cubicBezTo>
                    <a:pt x="1" y="528"/>
                    <a:pt x="375" y="1659"/>
                    <a:pt x="1264" y="1659"/>
                  </a:cubicBezTo>
                  <a:cubicBezTo>
                    <a:pt x="1282" y="1659"/>
                    <a:pt x="1301" y="1659"/>
                    <a:pt x="1319" y="1658"/>
                  </a:cubicBezTo>
                  <a:cubicBezTo>
                    <a:pt x="1391" y="1634"/>
                    <a:pt x="1462" y="1562"/>
                    <a:pt x="1462" y="1491"/>
                  </a:cubicBezTo>
                  <a:cubicBezTo>
                    <a:pt x="1462" y="1408"/>
                    <a:pt x="1390" y="1343"/>
                    <a:pt x="1324" y="1343"/>
                  </a:cubicBezTo>
                  <a:cubicBezTo>
                    <a:pt x="1314" y="1343"/>
                    <a:pt x="1305" y="1345"/>
                    <a:pt x="1295" y="1348"/>
                  </a:cubicBezTo>
                  <a:cubicBezTo>
                    <a:pt x="724" y="1324"/>
                    <a:pt x="486" y="634"/>
                    <a:pt x="938" y="276"/>
                  </a:cubicBezTo>
                  <a:cubicBezTo>
                    <a:pt x="1041" y="174"/>
                    <a:pt x="949" y="0"/>
                    <a:pt x="8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60"/>
            <p:cNvSpPr/>
            <p:nvPr/>
          </p:nvSpPr>
          <p:spPr>
            <a:xfrm>
              <a:off x="1886585" y="3534281"/>
              <a:ext cx="49960" cy="44588"/>
            </a:xfrm>
            <a:custGeom>
              <a:rect b="b" l="l" r="r" t="t"/>
              <a:pathLst>
                <a:path extrusionOk="0" h="1328" w="1488">
                  <a:moveTo>
                    <a:pt x="1023" y="0"/>
                  </a:moveTo>
                  <a:cubicBezTo>
                    <a:pt x="410" y="0"/>
                    <a:pt x="0" y="734"/>
                    <a:pt x="413" y="1270"/>
                  </a:cubicBezTo>
                  <a:cubicBezTo>
                    <a:pt x="439" y="1309"/>
                    <a:pt x="487" y="1327"/>
                    <a:pt x="533" y="1327"/>
                  </a:cubicBezTo>
                  <a:cubicBezTo>
                    <a:pt x="570" y="1327"/>
                    <a:pt x="606" y="1315"/>
                    <a:pt x="628" y="1294"/>
                  </a:cubicBezTo>
                  <a:cubicBezTo>
                    <a:pt x="699" y="1246"/>
                    <a:pt x="723" y="1127"/>
                    <a:pt x="675" y="1080"/>
                  </a:cubicBezTo>
                  <a:cubicBezTo>
                    <a:pt x="409" y="752"/>
                    <a:pt x="653" y="302"/>
                    <a:pt x="1013" y="302"/>
                  </a:cubicBezTo>
                  <a:cubicBezTo>
                    <a:pt x="1073" y="302"/>
                    <a:pt x="1135" y="314"/>
                    <a:pt x="1199" y="341"/>
                  </a:cubicBezTo>
                  <a:cubicBezTo>
                    <a:pt x="1220" y="349"/>
                    <a:pt x="1240" y="353"/>
                    <a:pt x="1259" y="353"/>
                  </a:cubicBezTo>
                  <a:cubicBezTo>
                    <a:pt x="1412" y="353"/>
                    <a:pt x="1488" y="119"/>
                    <a:pt x="1318" y="56"/>
                  </a:cubicBezTo>
                  <a:cubicBezTo>
                    <a:pt x="1217" y="18"/>
                    <a:pt x="1117" y="0"/>
                    <a:pt x="10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60"/>
            <p:cNvSpPr/>
            <p:nvPr/>
          </p:nvSpPr>
          <p:spPr>
            <a:xfrm>
              <a:off x="1899645" y="3322658"/>
              <a:ext cx="37604" cy="31426"/>
            </a:xfrm>
            <a:custGeom>
              <a:rect b="b" l="l" r="r" t="t"/>
              <a:pathLst>
                <a:path extrusionOk="0" h="936" w="112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595"/>
                    <a:pt x="366" y="935"/>
                    <a:pt x="785" y="935"/>
                  </a:cubicBezTo>
                  <a:cubicBezTo>
                    <a:pt x="856" y="935"/>
                    <a:pt x="928" y="926"/>
                    <a:pt x="1001" y="905"/>
                  </a:cubicBezTo>
                  <a:cubicBezTo>
                    <a:pt x="1072" y="881"/>
                    <a:pt x="1120" y="786"/>
                    <a:pt x="1096" y="715"/>
                  </a:cubicBezTo>
                  <a:cubicBezTo>
                    <a:pt x="1076" y="636"/>
                    <a:pt x="1024" y="589"/>
                    <a:pt x="952" y="589"/>
                  </a:cubicBezTo>
                  <a:cubicBezTo>
                    <a:pt x="937" y="589"/>
                    <a:pt x="922" y="591"/>
                    <a:pt x="905" y="596"/>
                  </a:cubicBezTo>
                  <a:cubicBezTo>
                    <a:pt x="862" y="610"/>
                    <a:pt x="818" y="617"/>
                    <a:pt x="775" y="617"/>
                  </a:cubicBezTo>
                  <a:cubicBezTo>
                    <a:pt x="533" y="617"/>
                    <a:pt x="310" y="406"/>
                    <a:pt x="310" y="143"/>
                  </a:cubicBezTo>
                  <a:cubicBezTo>
                    <a:pt x="310" y="72"/>
                    <a:pt x="239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7" name="Google Shape;1377;p60"/>
          <p:cNvGrpSpPr/>
          <p:nvPr/>
        </p:nvGrpSpPr>
        <p:grpSpPr>
          <a:xfrm>
            <a:off x="2464948" y="3275485"/>
            <a:ext cx="359823" cy="359823"/>
            <a:chOff x="2464948" y="3275485"/>
            <a:chExt cx="359823" cy="359823"/>
          </a:xfrm>
        </p:grpSpPr>
        <p:sp>
          <p:nvSpPr>
            <p:cNvPr id="1378" name="Google Shape;1378;p60"/>
            <p:cNvSpPr/>
            <p:nvPr/>
          </p:nvSpPr>
          <p:spPr>
            <a:xfrm>
              <a:off x="2613651" y="3383261"/>
              <a:ext cx="11248" cy="16183"/>
            </a:xfrm>
            <a:custGeom>
              <a:rect b="b" l="l" r="r" t="t"/>
              <a:pathLst>
                <a:path extrusionOk="0" h="482" w="335">
                  <a:moveTo>
                    <a:pt x="154" y="0"/>
                  </a:moveTo>
                  <a:cubicBezTo>
                    <a:pt x="73" y="0"/>
                    <a:pt x="1" y="65"/>
                    <a:pt x="1" y="148"/>
                  </a:cubicBezTo>
                  <a:lnTo>
                    <a:pt x="1" y="315"/>
                  </a:lnTo>
                  <a:cubicBezTo>
                    <a:pt x="1" y="410"/>
                    <a:pt x="96" y="481"/>
                    <a:pt x="191" y="481"/>
                  </a:cubicBezTo>
                  <a:cubicBezTo>
                    <a:pt x="263" y="458"/>
                    <a:pt x="310" y="386"/>
                    <a:pt x="334" y="315"/>
                  </a:cubicBezTo>
                  <a:lnTo>
                    <a:pt x="334" y="172"/>
                  </a:lnTo>
                  <a:cubicBezTo>
                    <a:pt x="334" y="77"/>
                    <a:pt x="263" y="5"/>
                    <a:pt x="191" y="5"/>
                  </a:cubicBezTo>
                  <a:cubicBezTo>
                    <a:pt x="179" y="2"/>
                    <a:pt x="166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60"/>
            <p:cNvSpPr/>
            <p:nvPr/>
          </p:nvSpPr>
          <p:spPr>
            <a:xfrm>
              <a:off x="2566478" y="3383261"/>
              <a:ext cx="10442" cy="16183"/>
            </a:xfrm>
            <a:custGeom>
              <a:rect b="b" l="l" r="r" t="t"/>
              <a:pathLst>
                <a:path extrusionOk="0" h="482" w="311">
                  <a:moveTo>
                    <a:pt x="180" y="0"/>
                  </a:moveTo>
                  <a:cubicBezTo>
                    <a:pt x="168" y="0"/>
                    <a:pt x="156" y="2"/>
                    <a:pt x="144" y="5"/>
                  </a:cubicBezTo>
                  <a:cubicBezTo>
                    <a:pt x="48" y="5"/>
                    <a:pt x="1" y="77"/>
                    <a:pt x="1" y="148"/>
                  </a:cubicBezTo>
                  <a:lnTo>
                    <a:pt x="1" y="315"/>
                  </a:lnTo>
                  <a:cubicBezTo>
                    <a:pt x="1" y="386"/>
                    <a:pt x="48" y="458"/>
                    <a:pt x="144" y="481"/>
                  </a:cubicBezTo>
                  <a:cubicBezTo>
                    <a:pt x="239" y="481"/>
                    <a:pt x="310" y="410"/>
                    <a:pt x="310" y="315"/>
                  </a:cubicBezTo>
                  <a:lnTo>
                    <a:pt x="310" y="148"/>
                  </a:lnTo>
                  <a:cubicBezTo>
                    <a:pt x="310" y="65"/>
                    <a:pt x="256" y="0"/>
                    <a:pt x="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60"/>
            <p:cNvSpPr/>
            <p:nvPr/>
          </p:nvSpPr>
          <p:spPr>
            <a:xfrm>
              <a:off x="2571280" y="3419387"/>
              <a:ext cx="42405" cy="23234"/>
            </a:xfrm>
            <a:custGeom>
              <a:rect b="b" l="l" r="r" t="t"/>
              <a:pathLst>
                <a:path extrusionOk="0" h="692" w="1263">
                  <a:moveTo>
                    <a:pt x="334" y="1"/>
                  </a:moveTo>
                  <a:cubicBezTo>
                    <a:pt x="1" y="1"/>
                    <a:pt x="191" y="691"/>
                    <a:pt x="715" y="691"/>
                  </a:cubicBezTo>
                  <a:cubicBezTo>
                    <a:pt x="1025" y="691"/>
                    <a:pt x="1263" y="453"/>
                    <a:pt x="1263" y="144"/>
                  </a:cubicBezTo>
                  <a:cubicBezTo>
                    <a:pt x="1263" y="72"/>
                    <a:pt x="1191" y="1"/>
                    <a:pt x="1120" y="1"/>
                  </a:cubicBezTo>
                  <a:cubicBezTo>
                    <a:pt x="1025" y="1"/>
                    <a:pt x="953" y="48"/>
                    <a:pt x="953" y="144"/>
                  </a:cubicBezTo>
                  <a:cubicBezTo>
                    <a:pt x="953" y="310"/>
                    <a:pt x="834" y="394"/>
                    <a:pt x="715" y="394"/>
                  </a:cubicBezTo>
                  <a:cubicBezTo>
                    <a:pt x="596" y="394"/>
                    <a:pt x="477" y="310"/>
                    <a:pt x="477" y="144"/>
                  </a:cubicBezTo>
                  <a:cubicBezTo>
                    <a:pt x="477" y="72"/>
                    <a:pt x="405" y="1"/>
                    <a:pt x="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60"/>
            <p:cNvSpPr/>
            <p:nvPr/>
          </p:nvSpPr>
          <p:spPr>
            <a:xfrm>
              <a:off x="2464948" y="3275485"/>
              <a:ext cx="359823" cy="359823"/>
            </a:xfrm>
            <a:custGeom>
              <a:rect b="b" l="l" r="r" t="t"/>
              <a:pathLst>
                <a:path extrusionOk="0" h="10717" w="10717">
                  <a:moveTo>
                    <a:pt x="5216" y="595"/>
                  </a:moveTo>
                  <a:cubicBezTo>
                    <a:pt x="5692" y="691"/>
                    <a:pt x="6025" y="1119"/>
                    <a:pt x="6049" y="1596"/>
                  </a:cubicBezTo>
                  <a:lnTo>
                    <a:pt x="6049" y="2644"/>
                  </a:lnTo>
                  <a:cubicBezTo>
                    <a:pt x="5930" y="2596"/>
                    <a:pt x="5787" y="2596"/>
                    <a:pt x="5668" y="2596"/>
                  </a:cubicBezTo>
                  <a:lnTo>
                    <a:pt x="5668" y="2120"/>
                  </a:lnTo>
                  <a:cubicBezTo>
                    <a:pt x="5668" y="1858"/>
                    <a:pt x="5501" y="1643"/>
                    <a:pt x="5239" y="1596"/>
                  </a:cubicBezTo>
                  <a:cubicBezTo>
                    <a:pt x="5239" y="857"/>
                    <a:pt x="5263" y="786"/>
                    <a:pt x="5216" y="595"/>
                  </a:cubicBezTo>
                  <a:close/>
                  <a:moveTo>
                    <a:pt x="2096" y="2882"/>
                  </a:moveTo>
                  <a:lnTo>
                    <a:pt x="2096" y="3834"/>
                  </a:lnTo>
                  <a:lnTo>
                    <a:pt x="1929" y="3834"/>
                  </a:lnTo>
                  <a:cubicBezTo>
                    <a:pt x="1762" y="3834"/>
                    <a:pt x="1620" y="3691"/>
                    <a:pt x="1620" y="3525"/>
                  </a:cubicBezTo>
                  <a:lnTo>
                    <a:pt x="1620" y="3191"/>
                  </a:lnTo>
                  <a:cubicBezTo>
                    <a:pt x="1620" y="3025"/>
                    <a:pt x="1762" y="2882"/>
                    <a:pt x="1929" y="2882"/>
                  </a:cubicBezTo>
                  <a:close/>
                  <a:moveTo>
                    <a:pt x="5859" y="2882"/>
                  </a:moveTo>
                  <a:cubicBezTo>
                    <a:pt x="6025" y="2882"/>
                    <a:pt x="6144" y="3001"/>
                    <a:pt x="6144" y="3167"/>
                  </a:cubicBezTo>
                  <a:lnTo>
                    <a:pt x="6144" y="3525"/>
                  </a:lnTo>
                  <a:cubicBezTo>
                    <a:pt x="6144" y="3691"/>
                    <a:pt x="6025" y="3834"/>
                    <a:pt x="5859" y="3834"/>
                  </a:cubicBezTo>
                  <a:lnTo>
                    <a:pt x="5859" y="3810"/>
                  </a:lnTo>
                  <a:lnTo>
                    <a:pt x="5668" y="3810"/>
                  </a:lnTo>
                  <a:lnTo>
                    <a:pt x="5668" y="2882"/>
                  </a:lnTo>
                  <a:close/>
                  <a:moveTo>
                    <a:pt x="5144" y="1881"/>
                  </a:moveTo>
                  <a:cubicBezTo>
                    <a:pt x="5263" y="1881"/>
                    <a:pt x="5358" y="1977"/>
                    <a:pt x="5358" y="2096"/>
                  </a:cubicBezTo>
                  <a:lnTo>
                    <a:pt x="5358" y="4287"/>
                  </a:lnTo>
                  <a:cubicBezTo>
                    <a:pt x="5358" y="5049"/>
                    <a:pt x="4763" y="5644"/>
                    <a:pt x="4001" y="5644"/>
                  </a:cubicBezTo>
                  <a:lnTo>
                    <a:pt x="3739" y="5644"/>
                  </a:lnTo>
                  <a:cubicBezTo>
                    <a:pt x="3001" y="5644"/>
                    <a:pt x="2382" y="5049"/>
                    <a:pt x="2382" y="4287"/>
                  </a:cubicBezTo>
                  <a:lnTo>
                    <a:pt x="2382" y="2405"/>
                  </a:lnTo>
                  <a:cubicBezTo>
                    <a:pt x="2382" y="2262"/>
                    <a:pt x="2501" y="2167"/>
                    <a:pt x="2644" y="2167"/>
                  </a:cubicBezTo>
                  <a:cubicBezTo>
                    <a:pt x="2906" y="2207"/>
                    <a:pt x="3194" y="2231"/>
                    <a:pt x="3488" y="2231"/>
                  </a:cubicBezTo>
                  <a:cubicBezTo>
                    <a:pt x="4075" y="2231"/>
                    <a:pt x="4684" y="2135"/>
                    <a:pt x="5144" y="1881"/>
                  </a:cubicBezTo>
                  <a:close/>
                  <a:moveTo>
                    <a:pt x="4477" y="5906"/>
                  </a:moveTo>
                  <a:lnTo>
                    <a:pt x="4477" y="6406"/>
                  </a:lnTo>
                  <a:lnTo>
                    <a:pt x="4406" y="6859"/>
                  </a:lnTo>
                  <a:cubicBezTo>
                    <a:pt x="4251" y="6954"/>
                    <a:pt x="4072" y="7002"/>
                    <a:pt x="3894" y="7002"/>
                  </a:cubicBezTo>
                  <a:cubicBezTo>
                    <a:pt x="3715" y="7002"/>
                    <a:pt x="3537" y="6954"/>
                    <a:pt x="3382" y="6859"/>
                  </a:cubicBezTo>
                  <a:lnTo>
                    <a:pt x="3287" y="6406"/>
                  </a:lnTo>
                  <a:lnTo>
                    <a:pt x="3287" y="5906"/>
                  </a:lnTo>
                  <a:cubicBezTo>
                    <a:pt x="3525" y="5954"/>
                    <a:pt x="3763" y="5978"/>
                    <a:pt x="4025" y="5978"/>
                  </a:cubicBezTo>
                  <a:cubicBezTo>
                    <a:pt x="4168" y="5954"/>
                    <a:pt x="4334" y="5954"/>
                    <a:pt x="4477" y="5906"/>
                  </a:cubicBezTo>
                  <a:close/>
                  <a:moveTo>
                    <a:pt x="3453" y="7216"/>
                  </a:moveTo>
                  <a:lnTo>
                    <a:pt x="3453" y="7216"/>
                  </a:lnTo>
                  <a:cubicBezTo>
                    <a:pt x="3596" y="7275"/>
                    <a:pt x="3745" y="7305"/>
                    <a:pt x="3894" y="7305"/>
                  </a:cubicBezTo>
                  <a:cubicBezTo>
                    <a:pt x="4043" y="7305"/>
                    <a:pt x="4192" y="7275"/>
                    <a:pt x="4334" y="7216"/>
                  </a:cubicBezTo>
                  <a:lnTo>
                    <a:pt x="4334" y="7216"/>
                  </a:lnTo>
                  <a:lnTo>
                    <a:pt x="3882" y="9669"/>
                  </a:lnTo>
                  <a:lnTo>
                    <a:pt x="3453" y="7216"/>
                  </a:lnTo>
                  <a:close/>
                  <a:moveTo>
                    <a:pt x="3001" y="6621"/>
                  </a:moveTo>
                  <a:lnTo>
                    <a:pt x="3644" y="10050"/>
                  </a:lnTo>
                  <a:lnTo>
                    <a:pt x="2286" y="8669"/>
                  </a:lnTo>
                  <a:lnTo>
                    <a:pt x="2477" y="8311"/>
                  </a:lnTo>
                  <a:cubicBezTo>
                    <a:pt x="2525" y="8240"/>
                    <a:pt x="2501" y="8145"/>
                    <a:pt x="2453" y="8097"/>
                  </a:cubicBezTo>
                  <a:lnTo>
                    <a:pt x="2453" y="8121"/>
                  </a:lnTo>
                  <a:lnTo>
                    <a:pt x="2096" y="7859"/>
                  </a:lnTo>
                  <a:lnTo>
                    <a:pt x="2382" y="6787"/>
                  </a:lnTo>
                  <a:lnTo>
                    <a:pt x="3001" y="6621"/>
                  </a:lnTo>
                  <a:close/>
                  <a:moveTo>
                    <a:pt x="4763" y="6597"/>
                  </a:moveTo>
                  <a:lnTo>
                    <a:pt x="5406" y="6787"/>
                  </a:lnTo>
                  <a:lnTo>
                    <a:pt x="5668" y="7835"/>
                  </a:lnTo>
                  <a:lnTo>
                    <a:pt x="5335" y="8097"/>
                  </a:lnTo>
                  <a:cubicBezTo>
                    <a:pt x="5263" y="8145"/>
                    <a:pt x="5239" y="8240"/>
                    <a:pt x="5287" y="8311"/>
                  </a:cubicBezTo>
                  <a:lnTo>
                    <a:pt x="5501" y="8645"/>
                  </a:lnTo>
                  <a:lnTo>
                    <a:pt x="4144" y="10050"/>
                  </a:lnTo>
                  <a:lnTo>
                    <a:pt x="4763" y="6597"/>
                  </a:lnTo>
                  <a:close/>
                  <a:moveTo>
                    <a:pt x="5739" y="6882"/>
                  </a:moveTo>
                  <a:lnTo>
                    <a:pt x="5739" y="6882"/>
                  </a:lnTo>
                  <a:cubicBezTo>
                    <a:pt x="6930" y="7240"/>
                    <a:pt x="6906" y="7216"/>
                    <a:pt x="6978" y="7240"/>
                  </a:cubicBezTo>
                  <a:cubicBezTo>
                    <a:pt x="6454" y="7692"/>
                    <a:pt x="6216" y="8383"/>
                    <a:pt x="6335" y="9073"/>
                  </a:cubicBezTo>
                  <a:lnTo>
                    <a:pt x="6335" y="10383"/>
                  </a:lnTo>
                  <a:lnTo>
                    <a:pt x="4263" y="10383"/>
                  </a:lnTo>
                  <a:lnTo>
                    <a:pt x="5787" y="8788"/>
                  </a:lnTo>
                  <a:cubicBezTo>
                    <a:pt x="5835" y="8740"/>
                    <a:pt x="5859" y="8645"/>
                    <a:pt x="5811" y="8597"/>
                  </a:cubicBezTo>
                  <a:lnTo>
                    <a:pt x="5620" y="8264"/>
                  </a:lnTo>
                  <a:lnTo>
                    <a:pt x="5954" y="8026"/>
                  </a:lnTo>
                  <a:cubicBezTo>
                    <a:pt x="6001" y="7978"/>
                    <a:pt x="6025" y="7930"/>
                    <a:pt x="6001" y="7859"/>
                  </a:cubicBezTo>
                  <a:lnTo>
                    <a:pt x="5739" y="6882"/>
                  </a:lnTo>
                  <a:close/>
                  <a:moveTo>
                    <a:pt x="6644" y="9835"/>
                  </a:moveTo>
                  <a:cubicBezTo>
                    <a:pt x="6787" y="10050"/>
                    <a:pt x="6978" y="10240"/>
                    <a:pt x="7216" y="10383"/>
                  </a:cubicBezTo>
                  <a:lnTo>
                    <a:pt x="6644" y="10383"/>
                  </a:lnTo>
                  <a:lnTo>
                    <a:pt x="6644" y="9835"/>
                  </a:lnTo>
                  <a:close/>
                  <a:moveTo>
                    <a:pt x="3215" y="0"/>
                  </a:moveTo>
                  <a:cubicBezTo>
                    <a:pt x="2882" y="0"/>
                    <a:pt x="2525" y="119"/>
                    <a:pt x="2239" y="310"/>
                  </a:cubicBezTo>
                  <a:cubicBezTo>
                    <a:pt x="2167" y="357"/>
                    <a:pt x="2144" y="453"/>
                    <a:pt x="2191" y="524"/>
                  </a:cubicBezTo>
                  <a:cubicBezTo>
                    <a:pt x="2222" y="570"/>
                    <a:pt x="2273" y="596"/>
                    <a:pt x="2324" y="596"/>
                  </a:cubicBezTo>
                  <a:cubicBezTo>
                    <a:pt x="2352" y="596"/>
                    <a:pt x="2380" y="589"/>
                    <a:pt x="2405" y="572"/>
                  </a:cubicBezTo>
                  <a:cubicBezTo>
                    <a:pt x="2644" y="405"/>
                    <a:pt x="2929" y="334"/>
                    <a:pt x="3215" y="334"/>
                  </a:cubicBezTo>
                  <a:lnTo>
                    <a:pt x="4430" y="334"/>
                  </a:lnTo>
                  <a:cubicBezTo>
                    <a:pt x="4715" y="334"/>
                    <a:pt x="4930" y="572"/>
                    <a:pt x="4930" y="834"/>
                  </a:cubicBezTo>
                  <a:lnTo>
                    <a:pt x="4930" y="1643"/>
                  </a:lnTo>
                  <a:cubicBezTo>
                    <a:pt x="4434" y="1841"/>
                    <a:pt x="3916" y="1937"/>
                    <a:pt x="3391" y="1937"/>
                  </a:cubicBezTo>
                  <a:cubicBezTo>
                    <a:pt x="3159" y="1937"/>
                    <a:pt x="2925" y="1918"/>
                    <a:pt x="2691" y="1881"/>
                  </a:cubicBezTo>
                  <a:cubicBezTo>
                    <a:pt x="2667" y="1877"/>
                    <a:pt x="2642" y="1875"/>
                    <a:pt x="2616" y="1875"/>
                  </a:cubicBezTo>
                  <a:cubicBezTo>
                    <a:pt x="2493" y="1875"/>
                    <a:pt x="2361" y="1922"/>
                    <a:pt x="2263" y="2001"/>
                  </a:cubicBezTo>
                  <a:cubicBezTo>
                    <a:pt x="2120" y="2167"/>
                    <a:pt x="2048" y="2382"/>
                    <a:pt x="2096" y="2596"/>
                  </a:cubicBezTo>
                  <a:cubicBezTo>
                    <a:pt x="1953" y="2596"/>
                    <a:pt x="1834" y="2596"/>
                    <a:pt x="1715" y="2644"/>
                  </a:cubicBezTo>
                  <a:lnTo>
                    <a:pt x="1715" y="1858"/>
                  </a:lnTo>
                  <a:cubicBezTo>
                    <a:pt x="1715" y="1548"/>
                    <a:pt x="1810" y="1262"/>
                    <a:pt x="1977" y="1024"/>
                  </a:cubicBezTo>
                  <a:cubicBezTo>
                    <a:pt x="2045" y="889"/>
                    <a:pt x="1944" y="765"/>
                    <a:pt x="1837" y="765"/>
                  </a:cubicBezTo>
                  <a:cubicBezTo>
                    <a:pt x="1794" y="765"/>
                    <a:pt x="1749" y="786"/>
                    <a:pt x="1715" y="834"/>
                  </a:cubicBezTo>
                  <a:cubicBezTo>
                    <a:pt x="1501" y="1143"/>
                    <a:pt x="1405" y="1500"/>
                    <a:pt x="1405" y="1858"/>
                  </a:cubicBezTo>
                  <a:lnTo>
                    <a:pt x="1405" y="2882"/>
                  </a:lnTo>
                  <a:cubicBezTo>
                    <a:pt x="1286" y="3120"/>
                    <a:pt x="1334" y="3287"/>
                    <a:pt x="1310" y="3548"/>
                  </a:cubicBezTo>
                  <a:cubicBezTo>
                    <a:pt x="1310" y="3882"/>
                    <a:pt x="1596" y="4168"/>
                    <a:pt x="1929" y="4168"/>
                  </a:cubicBezTo>
                  <a:lnTo>
                    <a:pt x="2120" y="4168"/>
                  </a:lnTo>
                  <a:lnTo>
                    <a:pt x="2120" y="4311"/>
                  </a:lnTo>
                  <a:cubicBezTo>
                    <a:pt x="2120" y="4930"/>
                    <a:pt x="2453" y="5501"/>
                    <a:pt x="3001" y="5787"/>
                  </a:cubicBezTo>
                  <a:lnTo>
                    <a:pt x="3001" y="6335"/>
                  </a:lnTo>
                  <a:lnTo>
                    <a:pt x="786" y="6954"/>
                  </a:lnTo>
                  <a:cubicBezTo>
                    <a:pt x="334" y="7097"/>
                    <a:pt x="24" y="7502"/>
                    <a:pt x="24" y="7978"/>
                  </a:cubicBezTo>
                  <a:lnTo>
                    <a:pt x="24" y="8288"/>
                  </a:lnTo>
                  <a:cubicBezTo>
                    <a:pt x="24" y="8359"/>
                    <a:pt x="95" y="8430"/>
                    <a:pt x="167" y="8430"/>
                  </a:cubicBezTo>
                  <a:cubicBezTo>
                    <a:pt x="179" y="8434"/>
                    <a:pt x="192" y="8435"/>
                    <a:pt x="203" y="8435"/>
                  </a:cubicBezTo>
                  <a:cubicBezTo>
                    <a:pt x="280" y="8435"/>
                    <a:pt x="334" y="8370"/>
                    <a:pt x="334" y="8288"/>
                  </a:cubicBezTo>
                  <a:lnTo>
                    <a:pt x="334" y="7978"/>
                  </a:lnTo>
                  <a:cubicBezTo>
                    <a:pt x="334" y="7645"/>
                    <a:pt x="548" y="7359"/>
                    <a:pt x="881" y="7264"/>
                  </a:cubicBezTo>
                  <a:lnTo>
                    <a:pt x="2048" y="6930"/>
                  </a:lnTo>
                  <a:lnTo>
                    <a:pt x="1786" y="7906"/>
                  </a:lnTo>
                  <a:cubicBezTo>
                    <a:pt x="1762" y="7954"/>
                    <a:pt x="1786" y="8026"/>
                    <a:pt x="1834" y="8073"/>
                  </a:cubicBezTo>
                  <a:lnTo>
                    <a:pt x="2167" y="8311"/>
                  </a:lnTo>
                  <a:lnTo>
                    <a:pt x="1977" y="8621"/>
                  </a:lnTo>
                  <a:cubicBezTo>
                    <a:pt x="1929" y="8692"/>
                    <a:pt x="1953" y="8764"/>
                    <a:pt x="2001" y="8811"/>
                  </a:cubicBezTo>
                  <a:lnTo>
                    <a:pt x="3525" y="10407"/>
                  </a:lnTo>
                  <a:lnTo>
                    <a:pt x="1405" y="10407"/>
                  </a:lnTo>
                  <a:lnTo>
                    <a:pt x="1405" y="8907"/>
                  </a:lnTo>
                  <a:cubicBezTo>
                    <a:pt x="1405" y="8835"/>
                    <a:pt x="1358" y="8764"/>
                    <a:pt x="1262" y="8764"/>
                  </a:cubicBezTo>
                  <a:cubicBezTo>
                    <a:pt x="1250" y="8761"/>
                    <a:pt x="1238" y="8759"/>
                    <a:pt x="1226" y="8759"/>
                  </a:cubicBezTo>
                  <a:cubicBezTo>
                    <a:pt x="1150" y="8759"/>
                    <a:pt x="1096" y="8824"/>
                    <a:pt x="1096" y="8907"/>
                  </a:cubicBezTo>
                  <a:lnTo>
                    <a:pt x="1096" y="10407"/>
                  </a:lnTo>
                  <a:lnTo>
                    <a:pt x="310" y="10407"/>
                  </a:lnTo>
                  <a:lnTo>
                    <a:pt x="310" y="8978"/>
                  </a:lnTo>
                  <a:cubicBezTo>
                    <a:pt x="310" y="8883"/>
                    <a:pt x="262" y="8811"/>
                    <a:pt x="191" y="8811"/>
                  </a:cubicBezTo>
                  <a:cubicBezTo>
                    <a:pt x="95" y="8811"/>
                    <a:pt x="0" y="8883"/>
                    <a:pt x="0" y="8954"/>
                  </a:cubicBezTo>
                  <a:lnTo>
                    <a:pt x="0" y="10550"/>
                  </a:lnTo>
                  <a:cubicBezTo>
                    <a:pt x="0" y="10645"/>
                    <a:pt x="72" y="10717"/>
                    <a:pt x="167" y="10717"/>
                  </a:cubicBezTo>
                  <a:lnTo>
                    <a:pt x="8264" y="10717"/>
                  </a:lnTo>
                  <a:cubicBezTo>
                    <a:pt x="8669" y="10645"/>
                    <a:pt x="9074" y="10526"/>
                    <a:pt x="9431" y="10336"/>
                  </a:cubicBezTo>
                  <a:cubicBezTo>
                    <a:pt x="9502" y="10288"/>
                    <a:pt x="9526" y="10169"/>
                    <a:pt x="9455" y="10121"/>
                  </a:cubicBezTo>
                  <a:cubicBezTo>
                    <a:pt x="9424" y="10075"/>
                    <a:pt x="9373" y="10049"/>
                    <a:pt x="9322" y="10049"/>
                  </a:cubicBezTo>
                  <a:cubicBezTo>
                    <a:pt x="9294" y="10049"/>
                    <a:pt x="9266" y="10057"/>
                    <a:pt x="9240" y="10074"/>
                  </a:cubicBezTo>
                  <a:cubicBezTo>
                    <a:pt x="8913" y="10322"/>
                    <a:pt x="8572" y="10429"/>
                    <a:pt x="8246" y="10429"/>
                  </a:cubicBezTo>
                  <a:cubicBezTo>
                    <a:pt x="6984" y="10429"/>
                    <a:pt x="5970" y="8819"/>
                    <a:pt x="7049" y="7645"/>
                  </a:cubicBezTo>
                  <a:cubicBezTo>
                    <a:pt x="7401" y="7256"/>
                    <a:pt x="7821" y="7091"/>
                    <a:pt x="8231" y="7091"/>
                  </a:cubicBezTo>
                  <a:cubicBezTo>
                    <a:pt x="9378" y="7091"/>
                    <a:pt x="10441" y="8376"/>
                    <a:pt x="9669" y="9621"/>
                  </a:cubicBezTo>
                  <a:cubicBezTo>
                    <a:pt x="9621" y="9693"/>
                    <a:pt x="9645" y="9788"/>
                    <a:pt x="9717" y="9835"/>
                  </a:cubicBezTo>
                  <a:cubicBezTo>
                    <a:pt x="9742" y="9852"/>
                    <a:pt x="9770" y="9860"/>
                    <a:pt x="9798" y="9860"/>
                  </a:cubicBezTo>
                  <a:cubicBezTo>
                    <a:pt x="9849" y="9860"/>
                    <a:pt x="9900" y="9834"/>
                    <a:pt x="9931" y="9788"/>
                  </a:cubicBezTo>
                  <a:cubicBezTo>
                    <a:pt x="10717" y="8478"/>
                    <a:pt x="9788" y="6811"/>
                    <a:pt x="8264" y="6787"/>
                  </a:cubicBezTo>
                  <a:lnTo>
                    <a:pt x="8264" y="6763"/>
                  </a:lnTo>
                  <a:cubicBezTo>
                    <a:pt x="7907" y="6763"/>
                    <a:pt x="7573" y="6859"/>
                    <a:pt x="7264" y="7049"/>
                  </a:cubicBezTo>
                  <a:cubicBezTo>
                    <a:pt x="7025" y="6906"/>
                    <a:pt x="6978" y="6930"/>
                    <a:pt x="4787" y="6287"/>
                  </a:cubicBezTo>
                  <a:lnTo>
                    <a:pt x="4787" y="5763"/>
                  </a:lnTo>
                  <a:cubicBezTo>
                    <a:pt x="5311" y="5477"/>
                    <a:pt x="5668" y="4287"/>
                    <a:pt x="5668" y="4287"/>
                  </a:cubicBezTo>
                  <a:lnTo>
                    <a:pt x="5668" y="4120"/>
                  </a:lnTo>
                  <a:lnTo>
                    <a:pt x="5835" y="4120"/>
                  </a:lnTo>
                  <a:cubicBezTo>
                    <a:pt x="6168" y="4120"/>
                    <a:pt x="6454" y="3858"/>
                    <a:pt x="6478" y="3525"/>
                  </a:cubicBezTo>
                  <a:cubicBezTo>
                    <a:pt x="6454" y="3287"/>
                    <a:pt x="6525" y="3072"/>
                    <a:pt x="6359" y="2858"/>
                  </a:cubicBezTo>
                  <a:lnTo>
                    <a:pt x="6359" y="1596"/>
                  </a:lnTo>
                  <a:cubicBezTo>
                    <a:pt x="6335" y="857"/>
                    <a:pt x="5739" y="286"/>
                    <a:pt x="5001" y="262"/>
                  </a:cubicBezTo>
                  <a:cubicBezTo>
                    <a:pt x="4858" y="95"/>
                    <a:pt x="4644" y="0"/>
                    <a:pt x="44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60"/>
            <p:cNvSpPr/>
            <p:nvPr/>
          </p:nvSpPr>
          <p:spPr>
            <a:xfrm>
              <a:off x="2704807" y="3530520"/>
              <a:ext cx="75980" cy="75208"/>
            </a:xfrm>
            <a:custGeom>
              <a:rect b="b" l="l" r="r" t="t"/>
              <a:pathLst>
                <a:path extrusionOk="0" h="2240" w="2263">
                  <a:moveTo>
                    <a:pt x="1310" y="310"/>
                  </a:moveTo>
                  <a:lnTo>
                    <a:pt x="1310" y="787"/>
                  </a:lnTo>
                  <a:cubicBezTo>
                    <a:pt x="1310" y="882"/>
                    <a:pt x="1382" y="953"/>
                    <a:pt x="1453" y="953"/>
                  </a:cubicBezTo>
                  <a:lnTo>
                    <a:pt x="1953" y="953"/>
                  </a:lnTo>
                  <a:lnTo>
                    <a:pt x="1953" y="1287"/>
                  </a:lnTo>
                  <a:lnTo>
                    <a:pt x="1453" y="1287"/>
                  </a:lnTo>
                  <a:cubicBezTo>
                    <a:pt x="1382" y="1287"/>
                    <a:pt x="1310" y="1358"/>
                    <a:pt x="1310" y="1454"/>
                  </a:cubicBezTo>
                  <a:lnTo>
                    <a:pt x="1310" y="1930"/>
                  </a:lnTo>
                  <a:lnTo>
                    <a:pt x="977" y="1930"/>
                  </a:lnTo>
                  <a:lnTo>
                    <a:pt x="977" y="1454"/>
                  </a:lnTo>
                  <a:cubicBezTo>
                    <a:pt x="977" y="1358"/>
                    <a:pt x="905" y="1287"/>
                    <a:pt x="810" y="1287"/>
                  </a:cubicBezTo>
                  <a:lnTo>
                    <a:pt x="310" y="1287"/>
                  </a:lnTo>
                  <a:lnTo>
                    <a:pt x="310" y="953"/>
                  </a:lnTo>
                  <a:lnTo>
                    <a:pt x="810" y="953"/>
                  </a:lnTo>
                  <a:cubicBezTo>
                    <a:pt x="905" y="953"/>
                    <a:pt x="977" y="882"/>
                    <a:pt x="977" y="787"/>
                  </a:cubicBezTo>
                  <a:lnTo>
                    <a:pt x="977" y="310"/>
                  </a:lnTo>
                  <a:close/>
                  <a:moveTo>
                    <a:pt x="810" y="1"/>
                  </a:moveTo>
                  <a:cubicBezTo>
                    <a:pt x="715" y="1"/>
                    <a:pt x="644" y="72"/>
                    <a:pt x="667" y="144"/>
                  </a:cubicBezTo>
                  <a:lnTo>
                    <a:pt x="667" y="644"/>
                  </a:lnTo>
                  <a:lnTo>
                    <a:pt x="167" y="644"/>
                  </a:lnTo>
                  <a:cubicBezTo>
                    <a:pt x="72" y="644"/>
                    <a:pt x="1" y="715"/>
                    <a:pt x="1" y="811"/>
                  </a:cubicBezTo>
                  <a:lnTo>
                    <a:pt x="1" y="1454"/>
                  </a:lnTo>
                  <a:cubicBezTo>
                    <a:pt x="1" y="1525"/>
                    <a:pt x="72" y="1596"/>
                    <a:pt x="167" y="1596"/>
                  </a:cubicBezTo>
                  <a:lnTo>
                    <a:pt x="667" y="1596"/>
                  </a:lnTo>
                  <a:lnTo>
                    <a:pt x="667" y="2097"/>
                  </a:lnTo>
                  <a:cubicBezTo>
                    <a:pt x="644" y="2168"/>
                    <a:pt x="715" y="2239"/>
                    <a:pt x="810" y="2239"/>
                  </a:cubicBezTo>
                  <a:lnTo>
                    <a:pt x="1453" y="2239"/>
                  </a:lnTo>
                  <a:cubicBezTo>
                    <a:pt x="1548" y="2239"/>
                    <a:pt x="1620" y="2168"/>
                    <a:pt x="1620" y="2097"/>
                  </a:cubicBezTo>
                  <a:lnTo>
                    <a:pt x="1620" y="1596"/>
                  </a:lnTo>
                  <a:lnTo>
                    <a:pt x="2096" y="1596"/>
                  </a:lnTo>
                  <a:cubicBezTo>
                    <a:pt x="2191" y="1596"/>
                    <a:pt x="2263" y="1525"/>
                    <a:pt x="2263" y="1454"/>
                  </a:cubicBezTo>
                  <a:lnTo>
                    <a:pt x="2263" y="811"/>
                  </a:lnTo>
                  <a:cubicBezTo>
                    <a:pt x="2263" y="715"/>
                    <a:pt x="2191" y="644"/>
                    <a:pt x="2096" y="644"/>
                  </a:cubicBezTo>
                  <a:lnTo>
                    <a:pt x="1620" y="644"/>
                  </a:lnTo>
                  <a:lnTo>
                    <a:pt x="1620" y="144"/>
                  </a:lnTo>
                  <a:cubicBezTo>
                    <a:pt x="1620" y="72"/>
                    <a:pt x="1548" y="1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3" name="Google Shape;1383;p60"/>
          <p:cNvSpPr/>
          <p:nvPr/>
        </p:nvSpPr>
        <p:spPr>
          <a:xfrm>
            <a:off x="3242108" y="3307448"/>
            <a:ext cx="358245" cy="293681"/>
          </a:xfrm>
          <a:custGeom>
            <a:rect b="b" l="l" r="r" t="t"/>
            <a:pathLst>
              <a:path extrusionOk="0" h="8747" w="10670">
                <a:moveTo>
                  <a:pt x="10360" y="2501"/>
                </a:moveTo>
                <a:lnTo>
                  <a:pt x="10360" y="4811"/>
                </a:lnTo>
                <a:lnTo>
                  <a:pt x="10027" y="4811"/>
                </a:lnTo>
                <a:lnTo>
                  <a:pt x="10027" y="2501"/>
                </a:lnTo>
                <a:close/>
                <a:moveTo>
                  <a:pt x="644" y="5407"/>
                </a:moveTo>
                <a:lnTo>
                  <a:pt x="644" y="7717"/>
                </a:lnTo>
                <a:lnTo>
                  <a:pt x="310" y="7717"/>
                </a:lnTo>
                <a:lnTo>
                  <a:pt x="310" y="5407"/>
                </a:lnTo>
                <a:close/>
                <a:moveTo>
                  <a:pt x="3025" y="1"/>
                </a:moveTo>
                <a:cubicBezTo>
                  <a:pt x="2406" y="1"/>
                  <a:pt x="1835" y="215"/>
                  <a:pt x="1358" y="596"/>
                </a:cubicBezTo>
                <a:cubicBezTo>
                  <a:pt x="1223" y="692"/>
                  <a:pt x="1322" y="867"/>
                  <a:pt x="1453" y="867"/>
                </a:cubicBezTo>
                <a:cubicBezTo>
                  <a:pt x="1484" y="867"/>
                  <a:pt x="1517" y="857"/>
                  <a:pt x="1549" y="834"/>
                </a:cubicBezTo>
                <a:cubicBezTo>
                  <a:pt x="1931" y="520"/>
                  <a:pt x="2419" y="332"/>
                  <a:pt x="2933" y="332"/>
                </a:cubicBezTo>
                <a:cubicBezTo>
                  <a:pt x="2964" y="332"/>
                  <a:pt x="2995" y="333"/>
                  <a:pt x="3025" y="334"/>
                </a:cubicBezTo>
                <a:cubicBezTo>
                  <a:pt x="3044" y="334"/>
                  <a:pt x="3062" y="333"/>
                  <a:pt x="3080" y="333"/>
                </a:cubicBezTo>
                <a:cubicBezTo>
                  <a:pt x="4012" y="333"/>
                  <a:pt x="4865" y="923"/>
                  <a:pt x="5192" y="1811"/>
                </a:cubicBezTo>
                <a:cubicBezTo>
                  <a:pt x="5216" y="1882"/>
                  <a:pt x="5282" y="1918"/>
                  <a:pt x="5347" y="1918"/>
                </a:cubicBezTo>
                <a:cubicBezTo>
                  <a:pt x="5413" y="1918"/>
                  <a:pt x="5478" y="1882"/>
                  <a:pt x="5502" y="1811"/>
                </a:cubicBezTo>
                <a:cubicBezTo>
                  <a:pt x="5902" y="811"/>
                  <a:pt x="6794" y="330"/>
                  <a:pt x="7682" y="330"/>
                </a:cubicBezTo>
                <a:cubicBezTo>
                  <a:pt x="8699" y="330"/>
                  <a:pt x="9712" y="960"/>
                  <a:pt x="9979" y="2168"/>
                </a:cubicBezTo>
                <a:lnTo>
                  <a:pt x="9336" y="2168"/>
                </a:lnTo>
                <a:lnTo>
                  <a:pt x="9146" y="1906"/>
                </a:lnTo>
                <a:cubicBezTo>
                  <a:pt x="8979" y="1656"/>
                  <a:pt x="8686" y="1516"/>
                  <a:pt x="8392" y="1516"/>
                </a:cubicBezTo>
                <a:cubicBezTo>
                  <a:pt x="8350" y="1516"/>
                  <a:pt x="8307" y="1519"/>
                  <a:pt x="8265" y="1525"/>
                </a:cubicBezTo>
                <a:cubicBezTo>
                  <a:pt x="8169" y="1525"/>
                  <a:pt x="8098" y="1596"/>
                  <a:pt x="8098" y="1668"/>
                </a:cubicBezTo>
                <a:cubicBezTo>
                  <a:pt x="8098" y="1763"/>
                  <a:pt x="8169" y="1834"/>
                  <a:pt x="8265" y="1834"/>
                </a:cubicBezTo>
                <a:cubicBezTo>
                  <a:pt x="8305" y="1826"/>
                  <a:pt x="8346" y="1822"/>
                  <a:pt x="8387" y="1822"/>
                </a:cubicBezTo>
                <a:cubicBezTo>
                  <a:pt x="8582" y="1822"/>
                  <a:pt x="8769" y="1915"/>
                  <a:pt x="8907" y="2073"/>
                </a:cubicBezTo>
                <a:lnTo>
                  <a:pt x="9098" y="2382"/>
                </a:lnTo>
                <a:cubicBezTo>
                  <a:pt x="9146" y="2454"/>
                  <a:pt x="9241" y="2501"/>
                  <a:pt x="9312" y="2501"/>
                </a:cubicBezTo>
                <a:lnTo>
                  <a:pt x="9741" y="2501"/>
                </a:lnTo>
                <a:lnTo>
                  <a:pt x="9741" y="4787"/>
                </a:lnTo>
                <a:lnTo>
                  <a:pt x="6050" y="4787"/>
                </a:lnTo>
                <a:cubicBezTo>
                  <a:pt x="5835" y="4787"/>
                  <a:pt x="5835" y="4454"/>
                  <a:pt x="6050" y="4454"/>
                </a:cubicBezTo>
                <a:lnTo>
                  <a:pt x="7240" y="4454"/>
                </a:lnTo>
                <a:cubicBezTo>
                  <a:pt x="7336" y="4454"/>
                  <a:pt x="7383" y="4406"/>
                  <a:pt x="7407" y="4311"/>
                </a:cubicBezTo>
                <a:cubicBezTo>
                  <a:pt x="7407" y="4216"/>
                  <a:pt x="7336" y="4144"/>
                  <a:pt x="7240" y="4144"/>
                </a:cubicBezTo>
                <a:lnTo>
                  <a:pt x="6026" y="4144"/>
                </a:lnTo>
                <a:lnTo>
                  <a:pt x="6026" y="4168"/>
                </a:lnTo>
                <a:lnTo>
                  <a:pt x="5407" y="4168"/>
                </a:lnTo>
                <a:cubicBezTo>
                  <a:pt x="5264" y="4168"/>
                  <a:pt x="5169" y="4002"/>
                  <a:pt x="5240" y="3882"/>
                </a:cubicBezTo>
                <a:cubicBezTo>
                  <a:pt x="5288" y="3835"/>
                  <a:pt x="5335" y="3811"/>
                  <a:pt x="5383" y="3811"/>
                </a:cubicBezTo>
                <a:lnTo>
                  <a:pt x="7240" y="3811"/>
                </a:lnTo>
                <a:cubicBezTo>
                  <a:pt x="7312" y="3811"/>
                  <a:pt x="7383" y="3763"/>
                  <a:pt x="7407" y="3716"/>
                </a:cubicBezTo>
                <a:cubicBezTo>
                  <a:pt x="7455" y="3597"/>
                  <a:pt x="7360" y="3478"/>
                  <a:pt x="7240" y="3478"/>
                </a:cubicBezTo>
                <a:lnTo>
                  <a:pt x="5407" y="3478"/>
                </a:lnTo>
                <a:lnTo>
                  <a:pt x="5407" y="3501"/>
                </a:lnTo>
                <a:lnTo>
                  <a:pt x="4954" y="3501"/>
                </a:lnTo>
                <a:cubicBezTo>
                  <a:pt x="4883" y="3501"/>
                  <a:pt x="4811" y="3454"/>
                  <a:pt x="4788" y="3382"/>
                </a:cubicBezTo>
                <a:cubicBezTo>
                  <a:pt x="4764" y="3263"/>
                  <a:pt x="4835" y="3144"/>
                  <a:pt x="4954" y="3144"/>
                </a:cubicBezTo>
                <a:lnTo>
                  <a:pt x="7240" y="3144"/>
                </a:lnTo>
                <a:cubicBezTo>
                  <a:pt x="7336" y="3144"/>
                  <a:pt x="7407" y="3073"/>
                  <a:pt x="7407" y="3001"/>
                </a:cubicBezTo>
                <a:cubicBezTo>
                  <a:pt x="7431" y="2906"/>
                  <a:pt x="7336" y="2835"/>
                  <a:pt x="7264" y="2835"/>
                </a:cubicBezTo>
                <a:lnTo>
                  <a:pt x="5407" y="2835"/>
                </a:lnTo>
                <a:cubicBezTo>
                  <a:pt x="5312" y="2835"/>
                  <a:pt x="5240" y="2739"/>
                  <a:pt x="5240" y="2644"/>
                </a:cubicBezTo>
                <a:cubicBezTo>
                  <a:pt x="5264" y="2549"/>
                  <a:pt x="5335" y="2501"/>
                  <a:pt x="5431" y="2501"/>
                </a:cubicBezTo>
                <a:lnTo>
                  <a:pt x="7598" y="2501"/>
                </a:lnTo>
                <a:cubicBezTo>
                  <a:pt x="7669" y="2501"/>
                  <a:pt x="7764" y="2430"/>
                  <a:pt x="7764" y="2335"/>
                </a:cubicBezTo>
                <a:cubicBezTo>
                  <a:pt x="7764" y="2263"/>
                  <a:pt x="7693" y="2192"/>
                  <a:pt x="7598" y="2192"/>
                </a:cubicBezTo>
                <a:lnTo>
                  <a:pt x="6907" y="2192"/>
                </a:lnTo>
                <a:cubicBezTo>
                  <a:pt x="6812" y="2192"/>
                  <a:pt x="6669" y="2144"/>
                  <a:pt x="6621" y="1882"/>
                </a:cubicBezTo>
                <a:cubicBezTo>
                  <a:pt x="6621" y="1865"/>
                  <a:pt x="6621" y="1848"/>
                  <a:pt x="6630" y="1848"/>
                </a:cubicBezTo>
                <a:cubicBezTo>
                  <a:pt x="6633" y="1848"/>
                  <a:pt x="6638" y="1851"/>
                  <a:pt x="6645" y="1858"/>
                </a:cubicBezTo>
                <a:lnTo>
                  <a:pt x="7550" y="1858"/>
                </a:lnTo>
                <a:cubicBezTo>
                  <a:pt x="7622" y="1858"/>
                  <a:pt x="7693" y="1787"/>
                  <a:pt x="7717" y="1715"/>
                </a:cubicBezTo>
                <a:cubicBezTo>
                  <a:pt x="7717" y="1620"/>
                  <a:pt x="7645" y="1525"/>
                  <a:pt x="7550" y="1525"/>
                </a:cubicBezTo>
                <a:lnTo>
                  <a:pt x="6669" y="1525"/>
                </a:lnTo>
                <a:cubicBezTo>
                  <a:pt x="6455" y="1525"/>
                  <a:pt x="6288" y="1739"/>
                  <a:pt x="6312" y="1953"/>
                </a:cubicBezTo>
                <a:cubicBezTo>
                  <a:pt x="6336" y="2025"/>
                  <a:pt x="6359" y="2096"/>
                  <a:pt x="6407" y="2192"/>
                </a:cubicBezTo>
                <a:lnTo>
                  <a:pt x="5407" y="2192"/>
                </a:lnTo>
                <a:cubicBezTo>
                  <a:pt x="5169" y="2596"/>
                  <a:pt x="4859" y="2977"/>
                  <a:pt x="4478" y="3311"/>
                </a:cubicBezTo>
                <a:cubicBezTo>
                  <a:pt x="4478" y="3573"/>
                  <a:pt x="4692" y="3787"/>
                  <a:pt x="4954" y="3811"/>
                </a:cubicBezTo>
                <a:cubicBezTo>
                  <a:pt x="4930" y="3859"/>
                  <a:pt x="4907" y="3906"/>
                  <a:pt x="4907" y="3978"/>
                </a:cubicBezTo>
                <a:cubicBezTo>
                  <a:pt x="4907" y="4097"/>
                  <a:pt x="4978" y="4216"/>
                  <a:pt x="5050" y="4311"/>
                </a:cubicBezTo>
                <a:cubicBezTo>
                  <a:pt x="5145" y="4406"/>
                  <a:pt x="5264" y="4454"/>
                  <a:pt x="5407" y="4454"/>
                </a:cubicBezTo>
                <a:lnTo>
                  <a:pt x="5597" y="4454"/>
                </a:lnTo>
                <a:cubicBezTo>
                  <a:pt x="5573" y="4502"/>
                  <a:pt x="5573" y="4573"/>
                  <a:pt x="5550" y="4621"/>
                </a:cubicBezTo>
                <a:cubicBezTo>
                  <a:pt x="5550" y="4883"/>
                  <a:pt x="5764" y="5097"/>
                  <a:pt x="6026" y="5097"/>
                </a:cubicBezTo>
                <a:lnTo>
                  <a:pt x="8598" y="5097"/>
                </a:lnTo>
                <a:lnTo>
                  <a:pt x="5312" y="8383"/>
                </a:lnTo>
                <a:lnTo>
                  <a:pt x="4883" y="7931"/>
                </a:lnTo>
                <a:cubicBezTo>
                  <a:pt x="5002" y="7836"/>
                  <a:pt x="5073" y="7693"/>
                  <a:pt x="5073" y="7550"/>
                </a:cubicBezTo>
                <a:cubicBezTo>
                  <a:pt x="5073" y="7478"/>
                  <a:pt x="5073" y="7431"/>
                  <a:pt x="5050" y="7359"/>
                </a:cubicBezTo>
                <a:lnTo>
                  <a:pt x="5240" y="7359"/>
                </a:lnTo>
                <a:cubicBezTo>
                  <a:pt x="5478" y="6931"/>
                  <a:pt x="5788" y="6550"/>
                  <a:pt x="6169" y="6240"/>
                </a:cubicBezTo>
                <a:cubicBezTo>
                  <a:pt x="5788" y="5907"/>
                  <a:pt x="5478" y="5526"/>
                  <a:pt x="5240" y="5097"/>
                </a:cubicBezTo>
                <a:lnTo>
                  <a:pt x="4264" y="5097"/>
                </a:lnTo>
                <a:cubicBezTo>
                  <a:pt x="4287" y="5026"/>
                  <a:pt x="4311" y="4930"/>
                  <a:pt x="4335" y="4859"/>
                </a:cubicBezTo>
                <a:cubicBezTo>
                  <a:pt x="4383" y="4645"/>
                  <a:pt x="4216" y="4454"/>
                  <a:pt x="4002" y="4454"/>
                </a:cubicBezTo>
                <a:lnTo>
                  <a:pt x="2216" y="4454"/>
                </a:lnTo>
                <a:cubicBezTo>
                  <a:pt x="1977" y="4454"/>
                  <a:pt x="1763" y="4525"/>
                  <a:pt x="1620" y="4692"/>
                </a:cubicBezTo>
                <a:lnTo>
                  <a:pt x="1287" y="4359"/>
                </a:lnTo>
                <a:cubicBezTo>
                  <a:pt x="477" y="3549"/>
                  <a:pt x="382" y="2287"/>
                  <a:pt x="1073" y="1358"/>
                </a:cubicBezTo>
                <a:cubicBezTo>
                  <a:pt x="1159" y="1237"/>
                  <a:pt x="1044" y="1103"/>
                  <a:pt x="929" y="1103"/>
                </a:cubicBezTo>
                <a:cubicBezTo>
                  <a:pt x="886" y="1103"/>
                  <a:pt x="843" y="1122"/>
                  <a:pt x="811" y="1168"/>
                </a:cubicBezTo>
                <a:cubicBezTo>
                  <a:pt x="49" y="2215"/>
                  <a:pt x="168" y="3668"/>
                  <a:pt x="1073" y="4573"/>
                </a:cubicBezTo>
                <a:lnTo>
                  <a:pt x="1430" y="4930"/>
                </a:lnTo>
                <a:lnTo>
                  <a:pt x="1311" y="5097"/>
                </a:lnTo>
                <a:lnTo>
                  <a:pt x="144" y="5097"/>
                </a:lnTo>
                <a:cubicBezTo>
                  <a:pt x="49" y="5097"/>
                  <a:pt x="1" y="5168"/>
                  <a:pt x="1" y="5240"/>
                </a:cubicBezTo>
                <a:lnTo>
                  <a:pt x="1" y="7883"/>
                </a:lnTo>
                <a:cubicBezTo>
                  <a:pt x="1" y="7955"/>
                  <a:pt x="72" y="8026"/>
                  <a:pt x="144" y="8026"/>
                </a:cubicBezTo>
                <a:lnTo>
                  <a:pt x="2239" y="8026"/>
                </a:lnTo>
                <a:cubicBezTo>
                  <a:pt x="2335" y="8026"/>
                  <a:pt x="2406" y="7979"/>
                  <a:pt x="2406" y="7907"/>
                </a:cubicBezTo>
                <a:cubicBezTo>
                  <a:pt x="2430" y="7812"/>
                  <a:pt x="2359" y="7717"/>
                  <a:pt x="2263" y="7717"/>
                </a:cubicBezTo>
                <a:lnTo>
                  <a:pt x="953" y="7717"/>
                </a:lnTo>
                <a:lnTo>
                  <a:pt x="953" y="5407"/>
                </a:lnTo>
                <a:lnTo>
                  <a:pt x="1358" y="5407"/>
                </a:lnTo>
                <a:cubicBezTo>
                  <a:pt x="1454" y="5407"/>
                  <a:pt x="1525" y="5359"/>
                  <a:pt x="1573" y="5287"/>
                </a:cubicBezTo>
                <a:lnTo>
                  <a:pt x="1763" y="5002"/>
                </a:lnTo>
                <a:cubicBezTo>
                  <a:pt x="1858" y="4835"/>
                  <a:pt x="2049" y="4764"/>
                  <a:pt x="2216" y="4740"/>
                </a:cubicBezTo>
                <a:lnTo>
                  <a:pt x="3978" y="4740"/>
                </a:lnTo>
                <a:cubicBezTo>
                  <a:pt x="4002" y="4764"/>
                  <a:pt x="4026" y="4764"/>
                  <a:pt x="4026" y="4787"/>
                </a:cubicBezTo>
                <a:cubicBezTo>
                  <a:pt x="3978" y="5049"/>
                  <a:pt x="3835" y="5097"/>
                  <a:pt x="3716" y="5097"/>
                </a:cubicBezTo>
                <a:lnTo>
                  <a:pt x="3049" y="5097"/>
                </a:lnTo>
                <a:cubicBezTo>
                  <a:pt x="2954" y="5097"/>
                  <a:pt x="2882" y="5145"/>
                  <a:pt x="2882" y="5240"/>
                </a:cubicBezTo>
                <a:cubicBezTo>
                  <a:pt x="2882" y="5335"/>
                  <a:pt x="2954" y="5407"/>
                  <a:pt x="3049" y="5407"/>
                </a:cubicBezTo>
                <a:lnTo>
                  <a:pt x="5216" y="5407"/>
                </a:lnTo>
                <a:cubicBezTo>
                  <a:pt x="5312" y="5407"/>
                  <a:pt x="5383" y="5478"/>
                  <a:pt x="5407" y="5549"/>
                </a:cubicBezTo>
                <a:cubicBezTo>
                  <a:pt x="5407" y="5645"/>
                  <a:pt x="5335" y="5740"/>
                  <a:pt x="5240" y="5740"/>
                </a:cubicBezTo>
                <a:lnTo>
                  <a:pt x="3383" y="5740"/>
                </a:lnTo>
                <a:cubicBezTo>
                  <a:pt x="3311" y="5740"/>
                  <a:pt x="3240" y="5788"/>
                  <a:pt x="3240" y="5883"/>
                </a:cubicBezTo>
                <a:cubicBezTo>
                  <a:pt x="3216" y="5978"/>
                  <a:pt x="3287" y="6050"/>
                  <a:pt x="3383" y="6050"/>
                </a:cubicBezTo>
                <a:lnTo>
                  <a:pt x="5693" y="6050"/>
                </a:lnTo>
                <a:cubicBezTo>
                  <a:pt x="5907" y="6050"/>
                  <a:pt x="5907" y="6383"/>
                  <a:pt x="5693" y="6383"/>
                </a:cubicBezTo>
                <a:lnTo>
                  <a:pt x="3383" y="6383"/>
                </a:lnTo>
                <a:cubicBezTo>
                  <a:pt x="3263" y="6383"/>
                  <a:pt x="3192" y="6502"/>
                  <a:pt x="3240" y="6621"/>
                </a:cubicBezTo>
                <a:cubicBezTo>
                  <a:pt x="3263" y="6693"/>
                  <a:pt x="3311" y="6716"/>
                  <a:pt x="3383" y="6716"/>
                </a:cubicBezTo>
                <a:lnTo>
                  <a:pt x="5240" y="6716"/>
                </a:lnTo>
                <a:cubicBezTo>
                  <a:pt x="5312" y="6716"/>
                  <a:pt x="5383" y="6764"/>
                  <a:pt x="5407" y="6835"/>
                </a:cubicBezTo>
                <a:cubicBezTo>
                  <a:pt x="5431" y="6954"/>
                  <a:pt x="5359" y="7050"/>
                  <a:pt x="5240" y="7050"/>
                </a:cubicBezTo>
                <a:lnTo>
                  <a:pt x="3383" y="7050"/>
                </a:lnTo>
                <a:cubicBezTo>
                  <a:pt x="3311" y="7050"/>
                  <a:pt x="3240" y="7121"/>
                  <a:pt x="3240" y="7216"/>
                </a:cubicBezTo>
                <a:cubicBezTo>
                  <a:pt x="3240" y="7288"/>
                  <a:pt x="3311" y="7359"/>
                  <a:pt x="3383" y="7359"/>
                </a:cubicBezTo>
                <a:lnTo>
                  <a:pt x="4597" y="7359"/>
                </a:lnTo>
                <a:cubicBezTo>
                  <a:pt x="4835" y="7359"/>
                  <a:pt x="4835" y="7693"/>
                  <a:pt x="4597" y="7693"/>
                </a:cubicBezTo>
                <a:lnTo>
                  <a:pt x="2930" y="7693"/>
                </a:lnTo>
                <a:cubicBezTo>
                  <a:pt x="2882" y="7693"/>
                  <a:pt x="2811" y="7740"/>
                  <a:pt x="2787" y="7788"/>
                </a:cubicBezTo>
                <a:cubicBezTo>
                  <a:pt x="2740" y="7907"/>
                  <a:pt x="2811" y="8026"/>
                  <a:pt x="2930" y="8026"/>
                </a:cubicBezTo>
                <a:lnTo>
                  <a:pt x="4549" y="8026"/>
                </a:lnTo>
                <a:lnTo>
                  <a:pt x="5216" y="8693"/>
                </a:lnTo>
                <a:cubicBezTo>
                  <a:pt x="5252" y="8729"/>
                  <a:pt x="5294" y="8747"/>
                  <a:pt x="5335" y="8747"/>
                </a:cubicBezTo>
                <a:cubicBezTo>
                  <a:pt x="5377" y="8747"/>
                  <a:pt x="5419" y="8729"/>
                  <a:pt x="5454" y="8693"/>
                </a:cubicBezTo>
                <a:cubicBezTo>
                  <a:pt x="9241" y="4906"/>
                  <a:pt x="9027" y="5145"/>
                  <a:pt x="9027" y="5121"/>
                </a:cubicBezTo>
                <a:lnTo>
                  <a:pt x="10527" y="5121"/>
                </a:lnTo>
                <a:cubicBezTo>
                  <a:pt x="10598" y="5121"/>
                  <a:pt x="10670" y="5049"/>
                  <a:pt x="10670" y="4954"/>
                </a:cubicBezTo>
                <a:lnTo>
                  <a:pt x="10670" y="2335"/>
                </a:lnTo>
                <a:cubicBezTo>
                  <a:pt x="10670" y="2252"/>
                  <a:pt x="10616" y="2187"/>
                  <a:pt x="10555" y="2187"/>
                </a:cubicBezTo>
                <a:cubicBezTo>
                  <a:pt x="10546" y="2187"/>
                  <a:pt x="10536" y="2188"/>
                  <a:pt x="10527" y="2192"/>
                </a:cubicBezTo>
                <a:lnTo>
                  <a:pt x="10289" y="2192"/>
                </a:lnTo>
                <a:cubicBezTo>
                  <a:pt x="10051" y="929"/>
                  <a:pt x="8955" y="25"/>
                  <a:pt x="7669" y="25"/>
                </a:cubicBezTo>
                <a:cubicBezTo>
                  <a:pt x="6717" y="25"/>
                  <a:pt x="5812" y="548"/>
                  <a:pt x="5359" y="1382"/>
                </a:cubicBezTo>
                <a:cubicBezTo>
                  <a:pt x="4883" y="525"/>
                  <a:pt x="3978" y="1"/>
                  <a:pt x="302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4" name="Google Shape;1384;p60"/>
          <p:cNvGrpSpPr/>
          <p:nvPr/>
        </p:nvGrpSpPr>
        <p:grpSpPr>
          <a:xfrm>
            <a:off x="4096860" y="3275485"/>
            <a:ext cx="207124" cy="358212"/>
            <a:chOff x="4096860" y="3275485"/>
            <a:chExt cx="207124" cy="358212"/>
          </a:xfrm>
        </p:grpSpPr>
        <p:sp>
          <p:nvSpPr>
            <p:cNvPr id="1385" name="Google Shape;1385;p60"/>
            <p:cNvSpPr/>
            <p:nvPr/>
          </p:nvSpPr>
          <p:spPr>
            <a:xfrm>
              <a:off x="4096860" y="3275485"/>
              <a:ext cx="207124" cy="358212"/>
            </a:xfrm>
            <a:custGeom>
              <a:rect b="b" l="l" r="r" t="t"/>
              <a:pathLst>
                <a:path extrusionOk="0" h="10669" w="6169">
                  <a:moveTo>
                    <a:pt x="5073" y="0"/>
                  </a:moveTo>
                  <a:cubicBezTo>
                    <a:pt x="4978" y="0"/>
                    <a:pt x="4906" y="72"/>
                    <a:pt x="4906" y="143"/>
                  </a:cubicBezTo>
                  <a:cubicBezTo>
                    <a:pt x="4883" y="238"/>
                    <a:pt x="4954" y="310"/>
                    <a:pt x="5049" y="310"/>
                  </a:cubicBezTo>
                  <a:lnTo>
                    <a:pt x="5716" y="310"/>
                  </a:lnTo>
                  <a:cubicBezTo>
                    <a:pt x="5787" y="310"/>
                    <a:pt x="5835" y="381"/>
                    <a:pt x="5835" y="453"/>
                  </a:cubicBezTo>
                  <a:lnTo>
                    <a:pt x="5835" y="10240"/>
                  </a:lnTo>
                  <a:cubicBezTo>
                    <a:pt x="5835" y="10312"/>
                    <a:pt x="5787" y="10359"/>
                    <a:pt x="5716" y="10359"/>
                  </a:cubicBezTo>
                  <a:lnTo>
                    <a:pt x="477" y="10359"/>
                  </a:lnTo>
                  <a:cubicBezTo>
                    <a:pt x="405" y="10359"/>
                    <a:pt x="334" y="10312"/>
                    <a:pt x="334" y="10240"/>
                  </a:cubicBezTo>
                  <a:lnTo>
                    <a:pt x="334" y="4239"/>
                  </a:lnTo>
                  <a:cubicBezTo>
                    <a:pt x="334" y="4191"/>
                    <a:pt x="286" y="4120"/>
                    <a:pt x="239" y="4096"/>
                  </a:cubicBezTo>
                  <a:cubicBezTo>
                    <a:pt x="213" y="4086"/>
                    <a:pt x="188" y="4081"/>
                    <a:pt x="164" y="4081"/>
                  </a:cubicBezTo>
                  <a:cubicBezTo>
                    <a:pt x="74" y="4081"/>
                    <a:pt x="1" y="4145"/>
                    <a:pt x="1" y="4239"/>
                  </a:cubicBezTo>
                  <a:lnTo>
                    <a:pt x="1" y="10240"/>
                  </a:lnTo>
                  <a:cubicBezTo>
                    <a:pt x="1" y="10478"/>
                    <a:pt x="215" y="10669"/>
                    <a:pt x="453" y="10669"/>
                  </a:cubicBezTo>
                  <a:lnTo>
                    <a:pt x="5716" y="10669"/>
                  </a:lnTo>
                  <a:cubicBezTo>
                    <a:pt x="5954" y="10669"/>
                    <a:pt x="6169" y="10478"/>
                    <a:pt x="6169" y="10240"/>
                  </a:cubicBezTo>
                  <a:lnTo>
                    <a:pt x="6169" y="453"/>
                  </a:lnTo>
                  <a:cubicBezTo>
                    <a:pt x="6145" y="191"/>
                    <a:pt x="5954" y="0"/>
                    <a:pt x="57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60"/>
            <p:cNvSpPr/>
            <p:nvPr/>
          </p:nvSpPr>
          <p:spPr>
            <a:xfrm>
              <a:off x="4097666" y="3275485"/>
              <a:ext cx="154344" cy="124765"/>
            </a:xfrm>
            <a:custGeom>
              <a:rect b="b" l="l" r="r" t="t"/>
              <a:pathLst>
                <a:path extrusionOk="0" h="3716" w="4597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572"/>
                  </a:lnTo>
                  <a:cubicBezTo>
                    <a:pt x="0" y="3644"/>
                    <a:pt x="72" y="3715"/>
                    <a:pt x="167" y="3715"/>
                  </a:cubicBezTo>
                  <a:cubicBezTo>
                    <a:pt x="239" y="3715"/>
                    <a:pt x="310" y="3644"/>
                    <a:pt x="310" y="3572"/>
                  </a:cubicBezTo>
                  <a:lnTo>
                    <a:pt x="310" y="357"/>
                  </a:lnTo>
                  <a:cubicBezTo>
                    <a:pt x="310" y="334"/>
                    <a:pt x="334" y="310"/>
                    <a:pt x="358" y="310"/>
                  </a:cubicBezTo>
                  <a:lnTo>
                    <a:pt x="4454" y="310"/>
                  </a:lnTo>
                  <a:cubicBezTo>
                    <a:pt x="4597" y="214"/>
                    <a:pt x="4525" y="0"/>
                    <a:pt x="4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60"/>
            <p:cNvSpPr/>
            <p:nvPr/>
          </p:nvSpPr>
          <p:spPr>
            <a:xfrm>
              <a:off x="4119255" y="3297846"/>
              <a:ext cx="162335" cy="315068"/>
            </a:xfrm>
            <a:custGeom>
              <a:rect b="b" l="l" r="r" t="t"/>
              <a:pathLst>
                <a:path extrusionOk="0" h="9384" w="4835">
                  <a:moveTo>
                    <a:pt x="4525" y="287"/>
                  </a:moveTo>
                  <a:lnTo>
                    <a:pt x="4525" y="1287"/>
                  </a:lnTo>
                  <a:lnTo>
                    <a:pt x="310" y="1287"/>
                  </a:lnTo>
                  <a:lnTo>
                    <a:pt x="310" y="287"/>
                  </a:lnTo>
                  <a:cubicBezTo>
                    <a:pt x="477" y="293"/>
                    <a:pt x="605" y="294"/>
                    <a:pt x="704" y="294"/>
                  </a:cubicBezTo>
                  <a:cubicBezTo>
                    <a:pt x="803" y="294"/>
                    <a:pt x="874" y="293"/>
                    <a:pt x="926" y="293"/>
                  </a:cubicBezTo>
                  <a:cubicBezTo>
                    <a:pt x="1030" y="293"/>
                    <a:pt x="1060" y="299"/>
                    <a:pt x="1096" y="334"/>
                  </a:cubicBezTo>
                  <a:lnTo>
                    <a:pt x="1572" y="811"/>
                  </a:lnTo>
                  <a:cubicBezTo>
                    <a:pt x="1644" y="882"/>
                    <a:pt x="1763" y="930"/>
                    <a:pt x="1906" y="954"/>
                  </a:cubicBezTo>
                  <a:lnTo>
                    <a:pt x="2953" y="954"/>
                  </a:lnTo>
                  <a:cubicBezTo>
                    <a:pt x="3072" y="954"/>
                    <a:pt x="3192" y="882"/>
                    <a:pt x="3287" y="811"/>
                  </a:cubicBezTo>
                  <a:cubicBezTo>
                    <a:pt x="3739" y="358"/>
                    <a:pt x="3739" y="287"/>
                    <a:pt x="3858" y="287"/>
                  </a:cubicBezTo>
                  <a:close/>
                  <a:moveTo>
                    <a:pt x="310" y="1"/>
                  </a:moveTo>
                  <a:cubicBezTo>
                    <a:pt x="143" y="1"/>
                    <a:pt x="0" y="120"/>
                    <a:pt x="0" y="287"/>
                  </a:cubicBezTo>
                  <a:lnTo>
                    <a:pt x="0" y="9217"/>
                  </a:lnTo>
                  <a:cubicBezTo>
                    <a:pt x="0" y="9312"/>
                    <a:pt x="72" y="9384"/>
                    <a:pt x="167" y="9384"/>
                  </a:cubicBezTo>
                  <a:lnTo>
                    <a:pt x="1263" y="9384"/>
                  </a:lnTo>
                  <a:cubicBezTo>
                    <a:pt x="1286" y="9384"/>
                    <a:pt x="1310" y="9384"/>
                    <a:pt x="1310" y="9360"/>
                  </a:cubicBezTo>
                  <a:cubicBezTo>
                    <a:pt x="1453" y="9265"/>
                    <a:pt x="1382" y="9074"/>
                    <a:pt x="1215" y="9074"/>
                  </a:cubicBezTo>
                  <a:lnTo>
                    <a:pt x="453" y="9074"/>
                  </a:lnTo>
                  <a:cubicBezTo>
                    <a:pt x="381" y="9074"/>
                    <a:pt x="310" y="9003"/>
                    <a:pt x="310" y="8931"/>
                  </a:cubicBezTo>
                  <a:lnTo>
                    <a:pt x="310" y="1596"/>
                  </a:lnTo>
                  <a:lnTo>
                    <a:pt x="4525" y="1596"/>
                  </a:lnTo>
                  <a:lnTo>
                    <a:pt x="4525" y="8931"/>
                  </a:lnTo>
                  <a:cubicBezTo>
                    <a:pt x="4525" y="9003"/>
                    <a:pt x="4477" y="9050"/>
                    <a:pt x="4406" y="9050"/>
                  </a:cubicBezTo>
                  <a:lnTo>
                    <a:pt x="1906" y="9050"/>
                  </a:lnTo>
                  <a:cubicBezTo>
                    <a:pt x="1810" y="9050"/>
                    <a:pt x="1739" y="9122"/>
                    <a:pt x="1739" y="9193"/>
                  </a:cubicBezTo>
                  <a:cubicBezTo>
                    <a:pt x="1715" y="9289"/>
                    <a:pt x="1786" y="9360"/>
                    <a:pt x="1882" y="9360"/>
                  </a:cubicBezTo>
                  <a:lnTo>
                    <a:pt x="4406" y="9360"/>
                  </a:lnTo>
                  <a:cubicBezTo>
                    <a:pt x="4644" y="9360"/>
                    <a:pt x="4835" y="9169"/>
                    <a:pt x="4835" y="8931"/>
                  </a:cubicBezTo>
                  <a:lnTo>
                    <a:pt x="4835" y="287"/>
                  </a:lnTo>
                  <a:cubicBezTo>
                    <a:pt x="4835" y="120"/>
                    <a:pt x="4716" y="1"/>
                    <a:pt x="4549" y="1"/>
                  </a:cubicBezTo>
                  <a:lnTo>
                    <a:pt x="3858" y="1"/>
                  </a:lnTo>
                  <a:cubicBezTo>
                    <a:pt x="3739" y="1"/>
                    <a:pt x="3620" y="49"/>
                    <a:pt x="3525" y="120"/>
                  </a:cubicBezTo>
                  <a:cubicBezTo>
                    <a:pt x="3072" y="572"/>
                    <a:pt x="3072" y="644"/>
                    <a:pt x="2930" y="644"/>
                  </a:cubicBezTo>
                  <a:cubicBezTo>
                    <a:pt x="2762" y="640"/>
                    <a:pt x="2620" y="639"/>
                    <a:pt x="2500" y="639"/>
                  </a:cubicBezTo>
                  <a:cubicBezTo>
                    <a:pt x="2196" y="639"/>
                    <a:pt x="2034" y="648"/>
                    <a:pt x="1940" y="648"/>
                  </a:cubicBezTo>
                  <a:cubicBezTo>
                    <a:pt x="1839" y="648"/>
                    <a:pt x="1817" y="638"/>
                    <a:pt x="1786" y="596"/>
                  </a:cubicBezTo>
                  <a:lnTo>
                    <a:pt x="1310" y="120"/>
                  </a:lnTo>
                  <a:cubicBezTo>
                    <a:pt x="1239" y="49"/>
                    <a:pt x="1120" y="1"/>
                    <a:pt x="1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60"/>
            <p:cNvSpPr/>
            <p:nvPr/>
          </p:nvSpPr>
          <p:spPr>
            <a:xfrm>
              <a:off x="4184021" y="3297073"/>
              <a:ext cx="32803" cy="10408"/>
            </a:xfrm>
            <a:custGeom>
              <a:rect b="b" l="l" r="r" t="t"/>
              <a:pathLst>
                <a:path extrusionOk="0" h="310" w="977">
                  <a:moveTo>
                    <a:pt x="167" y="0"/>
                  </a:moveTo>
                  <a:cubicBezTo>
                    <a:pt x="96" y="0"/>
                    <a:pt x="24" y="72"/>
                    <a:pt x="0" y="143"/>
                  </a:cubicBezTo>
                  <a:cubicBezTo>
                    <a:pt x="0" y="238"/>
                    <a:pt x="72" y="310"/>
                    <a:pt x="167" y="310"/>
                  </a:cubicBezTo>
                  <a:lnTo>
                    <a:pt x="810" y="310"/>
                  </a:lnTo>
                  <a:cubicBezTo>
                    <a:pt x="905" y="310"/>
                    <a:pt x="977" y="238"/>
                    <a:pt x="977" y="143"/>
                  </a:cubicBezTo>
                  <a:cubicBezTo>
                    <a:pt x="953" y="72"/>
                    <a:pt x="881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60"/>
            <p:cNvSpPr/>
            <p:nvPr/>
          </p:nvSpPr>
          <p:spPr>
            <a:xfrm>
              <a:off x="4133860" y="3369998"/>
              <a:ext cx="74167" cy="54425"/>
            </a:xfrm>
            <a:custGeom>
              <a:rect b="b" l="l" r="r" t="t"/>
              <a:pathLst>
                <a:path extrusionOk="0" h="1621" w="2209">
                  <a:moveTo>
                    <a:pt x="1494" y="305"/>
                  </a:moveTo>
                  <a:cubicBezTo>
                    <a:pt x="1709" y="305"/>
                    <a:pt x="1804" y="567"/>
                    <a:pt x="1661" y="710"/>
                  </a:cubicBezTo>
                  <a:lnTo>
                    <a:pt x="1661" y="733"/>
                  </a:lnTo>
                  <a:lnTo>
                    <a:pt x="1113" y="1257"/>
                  </a:lnTo>
                  <a:lnTo>
                    <a:pt x="589" y="710"/>
                  </a:lnTo>
                  <a:cubicBezTo>
                    <a:pt x="451" y="571"/>
                    <a:pt x="664" y="371"/>
                    <a:pt x="827" y="371"/>
                  </a:cubicBezTo>
                  <a:cubicBezTo>
                    <a:pt x="889" y="371"/>
                    <a:pt x="944" y="400"/>
                    <a:pt x="970" y="472"/>
                  </a:cubicBezTo>
                  <a:cubicBezTo>
                    <a:pt x="994" y="543"/>
                    <a:pt x="1060" y="579"/>
                    <a:pt x="1125" y="579"/>
                  </a:cubicBezTo>
                  <a:cubicBezTo>
                    <a:pt x="1191" y="579"/>
                    <a:pt x="1256" y="543"/>
                    <a:pt x="1280" y="472"/>
                  </a:cubicBezTo>
                  <a:cubicBezTo>
                    <a:pt x="1304" y="376"/>
                    <a:pt x="1399" y="305"/>
                    <a:pt x="1494" y="305"/>
                  </a:cubicBezTo>
                  <a:close/>
                  <a:moveTo>
                    <a:pt x="778" y="0"/>
                  </a:moveTo>
                  <a:cubicBezTo>
                    <a:pt x="347" y="0"/>
                    <a:pt x="1" y="555"/>
                    <a:pt x="375" y="948"/>
                  </a:cubicBezTo>
                  <a:lnTo>
                    <a:pt x="1018" y="1567"/>
                  </a:lnTo>
                  <a:cubicBezTo>
                    <a:pt x="1042" y="1603"/>
                    <a:pt x="1084" y="1621"/>
                    <a:pt x="1125" y="1621"/>
                  </a:cubicBezTo>
                  <a:cubicBezTo>
                    <a:pt x="1167" y="1621"/>
                    <a:pt x="1209" y="1603"/>
                    <a:pt x="1232" y="1567"/>
                  </a:cubicBezTo>
                  <a:lnTo>
                    <a:pt x="1875" y="948"/>
                  </a:lnTo>
                  <a:cubicBezTo>
                    <a:pt x="2209" y="591"/>
                    <a:pt x="1971" y="19"/>
                    <a:pt x="1494" y="19"/>
                  </a:cubicBezTo>
                  <a:cubicBezTo>
                    <a:pt x="1351" y="19"/>
                    <a:pt x="1232" y="67"/>
                    <a:pt x="1137" y="138"/>
                  </a:cubicBezTo>
                  <a:cubicBezTo>
                    <a:pt x="1020" y="41"/>
                    <a:pt x="896" y="0"/>
                    <a:pt x="7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60"/>
            <p:cNvSpPr/>
            <p:nvPr/>
          </p:nvSpPr>
          <p:spPr>
            <a:xfrm>
              <a:off x="4216790" y="3370636"/>
              <a:ext cx="44017" cy="10408"/>
            </a:xfrm>
            <a:custGeom>
              <a:rect b="b" l="l" r="r" t="t"/>
              <a:pathLst>
                <a:path extrusionOk="0" h="310" w="1311">
                  <a:moveTo>
                    <a:pt x="167" y="0"/>
                  </a:moveTo>
                  <a:cubicBezTo>
                    <a:pt x="96" y="0"/>
                    <a:pt x="25" y="71"/>
                    <a:pt x="25" y="143"/>
                  </a:cubicBezTo>
                  <a:cubicBezTo>
                    <a:pt x="1" y="238"/>
                    <a:pt x="72" y="310"/>
                    <a:pt x="167" y="310"/>
                  </a:cubicBezTo>
                  <a:lnTo>
                    <a:pt x="1144" y="310"/>
                  </a:lnTo>
                  <a:cubicBezTo>
                    <a:pt x="1215" y="310"/>
                    <a:pt x="1287" y="262"/>
                    <a:pt x="1311" y="191"/>
                  </a:cubicBezTo>
                  <a:cubicBezTo>
                    <a:pt x="1311" y="95"/>
                    <a:pt x="1239" y="0"/>
                    <a:pt x="1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60"/>
            <p:cNvSpPr/>
            <p:nvPr/>
          </p:nvSpPr>
          <p:spPr>
            <a:xfrm>
              <a:off x="4216790" y="3392225"/>
              <a:ext cx="44017" cy="11214"/>
            </a:xfrm>
            <a:custGeom>
              <a:rect b="b" l="l" r="r" t="t"/>
              <a:pathLst>
                <a:path extrusionOk="0" h="334" w="1311">
                  <a:moveTo>
                    <a:pt x="167" y="0"/>
                  </a:moveTo>
                  <a:cubicBezTo>
                    <a:pt x="96" y="0"/>
                    <a:pt x="25" y="71"/>
                    <a:pt x="25" y="143"/>
                  </a:cubicBezTo>
                  <a:cubicBezTo>
                    <a:pt x="1" y="238"/>
                    <a:pt x="72" y="310"/>
                    <a:pt x="167" y="333"/>
                  </a:cubicBezTo>
                  <a:lnTo>
                    <a:pt x="1144" y="333"/>
                  </a:lnTo>
                  <a:cubicBezTo>
                    <a:pt x="1215" y="333"/>
                    <a:pt x="1287" y="262"/>
                    <a:pt x="1311" y="191"/>
                  </a:cubicBezTo>
                  <a:cubicBezTo>
                    <a:pt x="1311" y="95"/>
                    <a:pt x="1239" y="0"/>
                    <a:pt x="1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60"/>
            <p:cNvSpPr/>
            <p:nvPr/>
          </p:nvSpPr>
          <p:spPr>
            <a:xfrm>
              <a:off x="4216790" y="3414452"/>
              <a:ext cx="44017" cy="10576"/>
            </a:xfrm>
            <a:custGeom>
              <a:rect b="b" l="l" r="r" t="t"/>
              <a:pathLst>
                <a:path extrusionOk="0" h="315" w="1311">
                  <a:moveTo>
                    <a:pt x="139" y="0"/>
                  </a:moveTo>
                  <a:cubicBezTo>
                    <a:pt x="78" y="0"/>
                    <a:pt x="25" y="62"/>
                    <a:pt x="25" y="124"/>
                  </a:cubicBezTo>
                  <a:cubicBezTo>
                    <a:pt x="1" y="219"/>
                    <a:pt x="72" y="314"/>
                    <a:pt x="167" y="314"/>
                  </a:cubicBezTo>
                  <a:lnTo>
                    <a:pt x="1144" y="314"/>
                  </a:lnTo>
                  <a:cubicBezTo>
                    <a:pt x="1215" y="314"/>
                    <a:pt x="1287" y="243"/>
                    <a:pt x="1311" y="172"/>
                  </a:cubicBezTo>
                  <a:cubicBezTo>
                    <a:pt x="1311" y="86"/>
                    <a:pt x="1253" y="1"/>
                    <a:pt x="1173" y="1"/>
                  </a:cubicBezTo>
                  <a:cubicBezTo>
                    <a:pt x="1164" y="1"/>
                    <a:pt x="1154" y="2"/>
                    <a:pt x="1144" y="5"/>
                  </a:cubicBezTo>
                  <a:lnTo>
                    <a:pt x="167" y="5"/>
                  </a:lnTo>
                  <a:cubicBezTo>
                    <a:pt x="158" y="2"/>
                    <a:pt x="148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60"/>
            <p:cNvSpPr/>
            <p:nvPr/>
          </p:nvSpPr>
          <p:spPr>
            <a:xfrm>
              <a:off x="4140038" y="3518736"/>
              <a:ext cx="119963" cy="65438"/>
            </a:xfrm>
            <a:custGeom>
              <a:rect b="b" l="l" r="r" t="t"/>
              <a:pathLst>
                <a:path extrusionOk="0" h="1949" w="3573">
                  <a:moveTo>
                    <a:pt x="1118" y="0"/>
                  </a:moveTo>
                  <a:cubicBezTo>
                    <a:pt x="1057" y="0"/>
                    <a:pt x="999" y="36"/>
                    <a:pt x="977" y="114"/>
                  </a:cubicBezTo>
                  <a:lnTo>
                    <a:pt x="548" y="947"/>
                  </a:lnTo>
                  <a:lnTo>
                    <a:pt x="167" y="947"/>
                  </a:lnTo>
                  <a:cubicBezTo>
                    <a:pt x="96" y="947"/>
                    <a:pt x="24" y="995"/>
                    <a:pt x="1" y="1090"/>
                  </a:cubicBezTo>
                  <a:cubicBezTo>
                    <a:pt x="1" y="1162"/>
                    <a:pt x="72" y="1257"/>
                    <a:pt x="167" y="1257"/>
                  </a:cubicBezTo>
                  <a:lnTo>
                    <a:pt x="167" y="1233"/>
                  </a:lnTo>
                  <a:lnTo>
                    <a:pt x="667" y="1233"/>
                  </a:lnTo>
                  <a:cubicBezTo>
                    <a:pt x="715" y="1233"/>
                    <a:pt x="786" y="1209"/>
                    <a:pt x="810" y="1162"/>
                  </a:cubicBezTo>
                  <a:lnTo>
                    <a:pt x="1096" y="590"/>
                  </a:lnTo>
                  <a:lnTo>
                    <a:pt x="1429" y="1828"/>
                  </a:lnTo>
                  <a:cubicBezTo>
                    <a:pt x="1455" y="1906"/>
                    <a:pt x="1530" y="1948"/>
                    <a:pt x="1600" y="1948"/>
                  </a:cubicBezTo>
                  <a:cubicBezTo>
                    <a:pt x="1660" y="1948"/>
                    <a:pt x="1717" y="1918"/>
                    <a:pt x="1739" y="1852"/>
                  </a:cubicBezTo>
                  <a:lnTo>
                    <a:pt x="2120" y="995"/>
                  </a:lnTo>
                  <a:lnTo>
                    <a:pt x="2406" y="1519"/>
                  </a:lnTo>
                  <a:cubicBezTo>
                    <a:pt x="2433" y="1572"/>
                    <a:pt x="2489" y="1603"/>
                    <a:pt x="2547" y="1603"/>
                  </a:cubicBezTo>
                  <a:cubicBezTo>
                    <a:pt x="2591" y="1603"/>
                    <a:pt x="2636" y="1584"/>
                    <a:pt x="2668" y="1543"/>
                  </a:cubicBezTo>
                  <a:lnTo>
                    <a:pt x="2882" y="1233"/>
                  </a:lnTo>
                  <a:lnTo>
                    <a:pt x="3406" y="1233"/>
                  </a:lnTo>
                  <a:cubicBezTo>
                    <a:pt x="3477" y="1233"/>
                    <a:pt x="3573" y="1162"/>
                    <a:pt x="3549" y="1066"/>
                  </a:cubicBezTo>
                  <a:cubicBezTo>
                    <a:pt x="3525" y="995"/>
                    <a:pt x="3477" y="923"/>
                    <a:pt x="3382" y="923"/>
                  </a:cubicBezTo>
                  <a:lnTo>
                    <a:pt x="2787" y="923"/>
                  </a:lnTo>
                  <a:cubicBezTo>
                    <a:pt x="2668" y="923"/>
                    <a:pt x="2644" y="1043"/>
                    <a:pt x="2549" y="1162"/>
                  </a:cubicBezTo>
                  <a:lnTo>
                    <a:pt x="2263" y="566"/>
                  </a:lnTo>
                  <a:cubicBezTo>
                    <a:pt x="2227" y="507"/>
                    <a:pt x="2168" y="477"/>
                    <a:pt x="2111" y="477"/>
                  </a:cubicBezTo>
                  <a:cubicBezTo>
                    <a:pt x="2055" y="477"/>
                    <a:pt x="2001" y="507"/>
                    <a:pt x="1977" y="566"/>
                  </a:cubicBezTo>
                  <a:lnTo>
                    <a:pt x="1620" y="1352"/>
                  </a:lnTo>
                  <a:lnTo>
                    <a:pt x="1287" y="138"/>
                  </a:lnTo>
                  <a:cubicBezTo>
                    <a:pt x="1261" y="48"/>
                    <a:pt x="1188" y="0"/>
                    <a:pt x="1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60"/>
            <p:cNvSpPr/>
            <p:nvPr/>
          </p:nvSpPr>
          <p:spPr>
            <a:xfrm>
              <a:off x="4155247" y="3450578"/>
              <a:ext cx="45628" cy="50396"/>
            </a:xfrm>
            <a:custGeom>
              <a:rect b="b" l="l" r="r" t="t"/>
              <a:pathLst>
                <a:path extrusionOk="0" h="1501" w="1359">
                  <a:moveTo>
                    <a:pt x="476" y="0"/>
                  </a:moveTo>
                  <a:cubicBezTo>
                    <a:pt x="405" y="0"/>
                    <a:pt x="333" y="48"/>
                    <a:pt x="333" y="143"/>
                  </a:cubicBezTo>
                  <a:lnTo>
                    <a:pt x="238" y="667"/>
                  </a:lnTo>
                  <a:cubicBezTo>
                    <a:pt x="220" y="758"/>
                    <a:pt x="299" y="835"/>
                    <a:pt x="390" y="835"/>
                  </a:cubicBezTo>
                  <a:cubicBezTo>
                    <a:pt x="418" y="835"/>
                    <a:pt x="448" y="827"/>
                    <a:pt x="476" y="810"/>
                  </a:cubicBezTo>
                  <a:cubicBezTo>
                    <a:pt x="529" y="787"/>
                    <a:pt x="579" y="776"/>
                    <a:pt x="624" y="776"/>
                  </a:cubicBezTo>
                  <a:cubicBezTo>
                    <a:pt x="761" y="776"/>
                    <a:pt x="851" y="875"/>
                    <a:pt x="834" y="1001"/>
                  </a:cubicBezTo>
                  <a:cubicBezTo>
                    <a:pt x="834" y="1092"/>
                    <a:pt x="745" y="1184"/>
                    <a:pt x="654" y="1191"/>
                  </a:cubicBezTo>
                  <a:lnTo>
                    <a:pt x="654" y="1191"/>
                  </a:lnTo>
                  <a:cubicBezTo>
                    <a:pt x="541" y="1184"/>
                    <a:pt x="452" y="1092"/>
                    <a:pt x="452" y="977"/>
                  </a:cubicBezTo>
                  <a:cubicBezTo>
                    <a:pt x="452" y="905"/>
                    <a:pt x="381" y="834"/>
                    <a:pt x="310" y="834"/>
                  </a:cubicBezTo>
                  <a:cubicBezTo>
                    <a:pt x="0" y="834"/>
                    <a:pt x="167" y="1501"/>
                    <a:pt x="667" y="1501"/>
                  </a:cubicBezTo>
                  <a:cubicBezTo>
                    <a:pt x="1359" y="1501"/>
                    <a:pt x="1314" y="473"/>
                    <a:pt x="661" y="473"/>
                  </a:cubicBezTo>
                  <a:cubicBezTo>
                    <a:pt x="640" y="473"/>
                    <a:pt x="618" y="475"/>
                    <a:pt x="595" y="477"/>
                  </a:cubicBezTo>
                  <a:lnTo>
                    <a:pt x="619" y="310"/>
                  </a:lnTo>
                  <a:lnTo>
                    <a:pt x="929" y="310"/>
                  </a:lnTo>
                  <a:cubicBezTo>
                    <a:pt x="1000" y="310"/>
                    <a:pt x="1072" y="262"/>
                    <a:pt x="1072" y="167"/>
                  </a:cubicBezTo>
                  <a:cubicBezTo>
                    <a:pt x="1095" y="72"/>
                    <a:pt x="1024" y="0"/>
                    <a:pt x="9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60"/>
            <p:cNvSpPr/>
            <p:nvPr/>
          </p:nvSpPr>
          <p:spPr>
            <a:xfrm>
              <a:off x="4205610" y="3451787"/>
              <a:ext cx="34414" cy="49523"/>
            </a:xfrm>
            <a:custGeom>
              <a:rect b="b" l="l" r="r" t="t"/>
              <a:pathLst>
                <a:path extrusionOk="0" h="1475" w="1025">
                  <a:moveTo>
                    <a:pt x="524" y="274"/>
                  </a:moveTo>
                  <a:cubicBezTo>
                    <a:pt x="691" y="274"/>
                    <a:pt x="762" y="488"/>
                    <a:pt x="643" y="607"/>
                  </a:cubicBezTo>
                  <a:cubicBezTo>
                    <a:pt x="604" y="647"/>
                    <a:pt x="553" y="666"/>
                    <a:pt x="504" y="666"/>
                  </a:cubicBezTo>
                  <a:cubicBezTo>
                    <a:pt x="405" y="666"/>
                    <a:pt x="310" y="592"/>
                    <a:pt x="310" y="465"/>
                  </a:cubicBezTo>
                  <a:cubicBezTo>
                    <a:pt x="310" y="369"/>
                    <a:pt x="405" y="274"/>
                    <a:pt x="524" y="274"/>
                  </a:cubicBezTo>
                  <a:close/>
                  <a:moveTo>
                    <a:pt x="512" y="0"/>
                  </a:moveTo>
                  <a:cubicBezTo>
                    <a:pt x="268" y="0"/>
                    <a:pt x="24" y="155"/>
                    <a:pt x="0" y="465"/>
                  </a:cubicBezTo>
                  <a:cubicBezTo>
                    <a:pt x="0" y="750"/>
                    <a:pt x="238" y="988"/>
                    <a:pt x="524" y="988"/>
                  </a:cubicBezTo>
                  <a:cubicBezTo>
                    <a:pt x="477" y="1060"/>
                    <a:pt x="405" y="1131"/>
                    <a:pt x="334" y="1203"/>
                  </a:cubicBezTo>
                  <a:cubicBezTo>
                    <a:pt x="262" y="1250"/>
                    <a:pt x="238" y="1346"/>
                    <a:pt x="310" y="1417"/>
                  </a:cubicBezTo>
                  <a:cubicBezTo>
                    <a:pt x="336" y="1456"/>
                    <a:pt x="377" y="1474"/>
                    <a:pt x="420" y="1474"/>
                  </a:cubicBezTo>
                  <a:cubicBezTo>
                    <a:pt x="455" y="1474"/>
                    <a:pt x="492" y="1462"/>
                    <a:pt x="524" y="1441"/>
                  </a:cubicBezTo>
                  <a:cubicBezTo>
                    <a:pt x="810" y="1203"/>
                    <a:pt x="1001" y="846"/>
                    <a:pt x="1024" y="465"/>
                  </a:cubicBezTo>
                  <a:cubicBezTo>
                    <a:pt x="1001" y="155"/>
                    <a:pt x="756" y="0"/>
                    <a:pt x="5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6" name="Google Shape;1396;p60"/>
          <p:cNvGrpSpPr/>
          <p:nvPr/>
        </p:nvGrpSpPr>
        <p:grpSpPr>
          <a:xfrm>
            <a:off x="4774404" y="3283509"/>
            <a:ext cx="378726" cy="342264"/>
            <a:chOff x="4774404" y="3283509"/>
            <a:chExt cx="378726" cy="342264"/>
          </a:xfrm>
        </p:grpSpPr>
        <p:sp>
          <p:nvSpPr>
            <p:cNvPr id="1397" name="Google Shape;1397;p60"/>
            <p:cNvSpPr/>
            <p:nvPr/>
          </p:nvSpPr>
          <p:spPr>
            <a:xfrm>
              <a:off x="4855622" y="3400988"/>
              <a:ext cx="198361" cy="152162"/>
            </a:xfrm>
            <a:custGeom>
              <a:rect b="b" l="l" r="r" t="t"/>
              <a:pathLst>
                <a:path extrusionOk="0" h="4532" w="5908">
                  <a:moveTo>
                    <a:pt x="1954" y="334"/>
                  </a:moveTo>
                  <a:cubicBezTo>
                    <a:pt x="2407" y="334"/>
                    <a:pt x="2812" y="596"/>
                    <a:pt x="2978" y="1025"/>
                  </a:cubicBezTo>
                  <a:cubicBezTo>
                    <a:pt x="3002" y="1096"/>
                    <a:pt x="3068" y="1132"/>
                    <a:pt x="3133" y="1132"/>
                  </a:cubicBezTo>
                  <a:cubicBezTo>
                    <a:pt x="3199" y="1132"/>
                    <a:pt x="3264" y="1096"/>
                    <a:pt x="3288" y="1025"/>
                  </a:cubicBezTo>
                  <a:cubicBezTo>
                    <a:pt x="3465" y="591"/>
                    <a:pt x="3879" y="353"/>
                    <a:pt x="4306" y="353"/>
                  </a:cubicBezTo>
                  <a:cubicBezTo>
                    <a:pt x="4512" y="353"/>
                    <a:pt x="4721" y="409"/>
                    <a:pt x="4907" y="525"/>
                  </a:cubicBezTo>
                  <a:cubicBezTo>
                    <a:pt x="5479" y="906"/>
                    <a:pt x="5550" y="1716"/>
                    <a:pt x="5074" y="2216"/>
                  </a:cubicBezTo>
                  <a:lnTo>
                    <a:pt x="3145" y="4145"/>
                  </a:lnTo>
                  <a:lnTo>
                    <a:pt x="1383" y="2359"/>
                  </a:lnTo>
                  <a:lnTo>
                    <a:pt x="1835" y="2382"/>
                  </a:lnTo>
                  <a:cubicBezTo>
                    <a:pt x="1883" y="2382"/>
                    <a:pt x="1930" y="2359"/>
                    <a:pt x="1978" y="2311"/>
                  </a:cubicBezTo>
                  <a:lnTo>
                    <a:pt x="2288" y="1835"/>
                  </a:lnTo>
                  <a:lnTo>
                    <a:pt x="3002" y="3168"/>
                  </a:lnTo>
                  <a:cubicBezTo>
                    <a:pt x="3026" y="3216"/>
                    <a:pt x="3080" y="3240"/>
                    <a:pt x="3136" y="3240"/>
                  </a:cubicBezTo>
                  <a:cubicBezTo>
                    <a:pt x="3193" y="3240"/>
                    <a:pt x="3252" y="3216"/>
                    <a:pt x="3288" y="3168"/>
                  </a:cubicBezTo>
                  <a:lnTo>
                    <a:pt x="3645" y="2382"/>
                  </a:lnTo>
                  <a:lnTo>
                    <a:pt x="4240" y="2382"/>
                  </a:lnTo>
                  <a:cubicBezTo>
                    <a:pt x="4312" y="2382"/>
                    <a:pt x="4383" y="2311"/>
                    <a:pt x="4383" y="2240"/>
                  </a:cubicBezTo>
                  <a:cubicBezTo>
                    <a:pt x="4383" y="2144"/>
                    <a:pt x="4240" y="2049"/>
                    <a:pt x="4240" y="2049"/>
                  </a:cubicBezTo>
                  <a:lnTo>
                    <a:pt x="3526" y="2049"/>
                  </a:lnTo>
                  <a:cubicBezTo>
                    <a:pt x="3526" y="2049"/>
                    <a:pt x="3407" y="2120"/>
                    <a:pt x="3383" y="2168"/>
                  </a:cubicBezTo>
                  <a:lnTo>
                    <a:pt x="3121" y="2740"/>
                  </a:lnTo>
                  <a:lnTo>
                    <a:pt x="2431" y="1454"/>
                  </a:lnTo>
                  <a:cubicBezTo>
                    <a:pt x="2404" y="1400"/>
                    <a:pt x="2347" y="1369"/>
                    <a:pt x="2290" y="1369"/>
                  </a:cubicBezTo>
                  <a:cubicBezTo>
                    <a:pt x="2245" y="1369"/>
                    <a:pt x="2200" y="1388"/>
                    <a:pt x="2169" y="1430"/>
                  </a:cubicBezTo>
                  <a:lnTo>
                    <a:pt x="1740" y="2073"/>
                  </a:lnTo>
                  <a:lnTo>
                    <a:pt x="1073" y="2073"/>
                  </a:lnTo>
                  <a:cubicBezTo>
                    <a:pt x="1073" y="2073"/>
                    <a:pt x="1049" y="334"/>
                    <a:pt x="1954" y="334"/>
                  </a:cubicBezTo>
                  <a:close/>
                  <a:moveTo>
                    <a:pt x="4298" y="1"/>
                  </a:moveTo>
                  <a:cubicBezTo>
                    <a:pt x="3847" y="1"/>
                    <a:pt x="3402" y="223"/>
                    <a:pt x="3121" y="644"/>
                  </a:cubicBezTo>
                  <a:cubicBezTo>
                    <a:pt x="2815" y="198"/>
                    <a:pt x="2411" y="15"/>
                    <a:pt x="2012" y="15"/>
                  </a:cubicBezTo>
                  <a:cubicBezTo>
                    <a:pt x="985" y="15"/>
                    <a:pt x="1" y="1236"/>
                    <a:pt x="859" y="2335"/>
                  </a:cubicBezTo>
                  <a:cubicBezTo>
                    <a:pt x="906" y="2382"/>
                    <a:pt x="1002" y="2478"/>
                    <a:pt x="3026" y="4478"/>
                  </a:cubicBezTo>
                  <a:cubicBezTo>
                    <a:pt x="3050" y="4514"/>
                    <a:pt x="3085" y="4532"/>
                    <a:pt x="3124" y="4532"/>
                  </a:cubicBezTo>
                  <a:cubicBezTo>
                    <a:pt x="3163" y="4532"/>
                    <a:pt x="3205" y="4514"/>
                    <a:pt x="3240" y="4478"/>
                  </a:cubicBezTo>
                  <a:cubicBezTo>
                    <a:pt x="5165" y="2553"/>
                    <a:pt x="5291" y="2427"/>
                    <a:pt x="5307" y="2427"/>
                  </a:cubicBezTo>
                  <a:cubicBezTo>
                    <a:pt x="5309" y="2427"/>
                    <a:pt x="5309" y="2430"/>
                    <a:pt x="5312" y="2430"/>
                  </a:cubicBezTo>
                  <a:cubicBezTo>
                    <a:pt x="5908" y="1835"/>
                    <a:pt x="5860" y="858"/>
                    <a:pt x="5193" y="334"/>
                  </a:cubicBezTo>
                  <a:cubicBezTo>
                    <a:pt x="4929" y="109"/>
                    <a:pt x="4612" y="1"/>
                    <a:pt x="4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60"/>
            <p:cNvSpPr/>
            <p:nvPr/>
          </p:nvSpPr>
          <p:spPr>
            <a:xfrm>
              <a:off x="4774404" y="3283509"/>
              <a:ext cx="378726" cy="342264"/>
            </a:xfrm>
            <a:custGeom>
              <a:rect b="b" l="l" r="r" t="t"/>
              <a:pathLst>
                <a:path extrusionOk="0" h="10194" w="11280">
                  <a:moveTo>
                    <a:pt x="9385" y="0"/>
                  </a:moveTo>
                  <a:cubicBezTo>
                    <a:pt x="8769" y="0"/>
                    <a:pt x="8166" y="296"/>
                    <a:pt x="7803" y="833"/>
                  </a:cubicBezTo>
                  <a:cubicBezTo>
                    <a:pt x="7075" y="457"/>
                    <a:pt x="6305" y="282"/>
                    <a:pt x="5551" y="282"/>
                  </a:cubicBezTo>
                  <a:cubicBezTo>
                    <a:pt x="3342" y="282"/>
                    <a:pt x="1262" y="1782"/>
                    <a:pt x="730" y="4143"/>
                  </a:cubicBezTo>
                  <a:cubicBezTo>
                    <a:pt x="0" y="7249"/>
                    <a:pt x="2387" y="10193"/>
                    <a:pt x="5546" y="10193"/>
                  </a:cubicBezTo>
                  <a:cubicBezTo>
                    <a:pt x="5584" y="10193"/>
                    <a:pt x="5621" y="10193"/>
                    <a:pt x="5659" y="10192"/>
                  </a:cubicBezTo>
                  <a:cubicBezTo>
                    <a:pt x="5874" y="10192"/>
                    <a:pt x="5874" y="9882"/>
                    <a:pt x="5659" y="9882"/>
                  </a:cubicBezTo>
                  <a:cubicBezTo>
                    <a:pt x="5621" y="9883"/>
                    <a:pt x="5583" y="9884"/>
                    <a:pt x="5546" y="9884"/>
                  </a:cubicBezTo>
                  <a:cubicBezTo>
                    <a:pt x="2578" y="9884"/>
                    <a:pt x="357" y="7130"/>
                    <a:pt x="1015" y="4214"/>
                  </a:cubicBezTo>
                  <a:cubicBezTo>
                    <a:pt x="1531" y="2012"/>
                    <a:pt x="3477" y="604"/>
                    <a:pt x="5549" y="604"/>
                  </a:cubicBezTo>
                  <a:cubicBezTo>
                    <a:pt x="6255" y="604"/>
                    <a:pt x="6976" y="768"/>
                    <a:pt x="7660" y="1119"/>
                  </a:cubicBezTo>
                  <a:cubicBezTo>
                    <a:pt x="7612" y="1214"/>
                    <a:pt x="7588" y="1309"/>
                    <a:pt x="7564" y="1404"/>
                  </a:cubicBezTo>
                  <a:cubicBezTo>
                    <a:pt x="6925" y="1070"/>
                    <a:pt x="6238" y="911"/>
                    <a:pt x="5561" y="911"/>
                  </a:cubicBezTo>
                  <a:cubicBezTo>
                    <a:pt x="4019" y="911"/>
                    <a:pt x="2524" y="1735"/>
                    <a:pt x="1730" y="3190"/>
                  </a:cubicBezTo>
                  <a:cubicBezTo>
                    <a:pt x="1651" y="3317"/>
                    <a:pt x="1762" y="3434"/>
                    <a:pt x="1873" y="3434"/>
                  </a:cubicBezTo>
                  <a:cubicBezTo>
                    <a:pt x="1928" y="3434"/>
                    <a:pt x="1984" y="3405"/>
                    <a:pt x="2016" y="3333"/>
                  </a:cubicBezTo>
                  <a:cubicBezTo>
                    <a:pt x="2730" y="1985"/>
                    <a:pt x="4110" y="1224"/>
                    <a:pt x="5542" y="1224"/>
                  </a:cubicBezTo>
                  <a:cubicBezTo>
                    <a:pt x="6209" y="1224"/>
                    <a:pt x="6888" y="1389"/>
                    <a:pt x="7517" y="1738"/>
                  </a:cubicBezTo>
                  <a:cubicBezTo>
                    <a:pt x="7422" y="2786"/>
                    <a:pt x="8231" y="3690"/>
                    <a:pt x="9303" y="3738"/>
                  </a:cubicBezTo>
                  <a:cubicBezTo>
                    <a:pt x="10327" y="6334"/>
                    <a:pt x="8469" y="9144"/>
                    <a:pt x="5683" y="9239"/>
                  </a:cubicBezTo>
                  <a:cubicBezTo>
                    <a:pt x="5647" y="9240"/>
                    <a:pt x="5611" y="9241"/>
                    <a:pt x="5576" y="9241"/>
                  </a:cubicBezTo>
                  <a:cubicBezTo>
                    <a:pt x="2845" y="9241"/>
                    <a:pt x="884" y="6562"/>
                    <a:pt x="1778" y="3952"/>
                  </a:cubicBezTo>
                  <a:cubicBezTo>
                    <a:pt x="1807" y="3835"/>
                    <a:pt x="1718" y="3753"/>
                    <a:pt x="1624" y="3753"/>
                  </a:cubicBezTo>
                  <a:cubicBezTo>
                    <a:pt x="1565" y="3753"/>
                    <a:pt x="1504" y="3784"/>
                    <a:pt x="1468" y="3857"/>
                  </a:cubicBezTo>
                  <a:cubicBezTo>
                    <a:pt x="519" y="6656"/>
                    <a:pt x="2641" y="9549"/>
                    <a:pt x="5599" y="9549"/>
                  </a:cubicBezTo>
                  <a:cubicBezTo>
                    <a:pt x="5611" y="9549"/>
                    <a:pt x="5623" y="9549"/>
                    <a:pt x="5635" y="9549"/>
                  </a:cubicBezTo>
                  <a:cubicBezTo>
                    <a:pt x="8612" y="9501"/>
                    <a:pt x="10637" y="6524"/>
                    <a:pt x="9612" y="3738"/>
                  </a:cubicBezTo>
                  <a:cubicBezTo>
                    <a:pt x="9732" y="3714"/>
                    <a:pt x="9851" y="3714"/>
                    <a:pt x="9946" y="3667"/>
                  </a:cubicBezTo>
                  <a:lnTo>
                    <a:pt x="9946" y="3667"/>
                  </a:lnTo>
                  <a:cubicBezTo>
                    <a:pt x="10922" y="6405"/>
                    <a:pt x="9184" y="9358"/>
                    <a:pt x="6326" y="9835"/>
                  </a:cubicBezTo>
                  <a:cubicBezTo>
                    <a:pt x="6231" y="9858"/>
                    <a:pt x="6183" y="9930"/>
                    <a:pt x="6207" y="10025"/>
                  </a:cubicBezTo>
                  <a:cubicBezTo>
                    <a:pt x="6207" y="10097"/>
                    <a:pt x="6278" y="10144"/>
                    <a:pt x="6350" y="10144"/>
                  </a:cubicBezTo>
                  <a:lnTo>
                    <a:pt x="6374" y="10144"/>
                  </a:lnTo>
                  <a:cubicBezTo>
                    <a:pt x="9422" y="9620"/>
                    <a:pt x="11256" y="6501"/>
                    <a:pt x="10208" y="3595"/>
                  </a:cubicBezTo>
                  <a:cubicBezTo>
                    <a:pt x="10851" y="3286"/>
                    <a:pt x="11279" y="2619"/>
                    <a:pt x="11279" y="1904"/>
                  </a:cubicBezTo>
                  <a:lnTo>
                    <a:pt x="11279" y="1881"/>
                  </a:lnTo>
                  <a:cubicBezTo>
                    <a:pt x="11279" y="1452"/>
                    <a:pt x="11137" y="1047"/>
                    <a:pt x="10851" y="714"/>
                  </a:cubicBezTo>
                  <a:cubicBezTo>
                    <a:pt x="10822" y="685"/>
                    <a:pt x="10788" y="673"/>
                    <a:pt x="10755" y="673"/>
                  </a:cubicBezTo>
                  <a:cubicBezTo>
                    <a:pt x="10647" y="673"/>
                    <a:pt x="10540" y="796"/>
                    <a:pt x="10613" y="904"/>
                  </a:cubicBezTo>
                  <a:cubicBezTo>
                    <a:pt x="10827" y="1190"/>
                    <a:pt x="10946" y="1523"/>
                    <a:pt x="10946" y="1881"/>
                  </a:cubicBezTo>
                  <a:cubicBezTo>
                    <a:pt x="10946" y="2871"/>
                    <a:pt x="10154" y="3469"/>
                    <a:pt x="9353" y="3469"/>
                  </a:cubicBezTo>
                  <a:cubicBezTo>
                    <a:pt x="8844" y="3469"/>
                    <a:pt x="8332" y="3227"/>
                    <a:pt x="8017" y="2690"/>
                  </a:cubicBezTo>
                  <a:cubicBezTo>
                    <a:pt x="7357" y="1565"/>
                    <a:pt x="8263" y="313"/>
                    <a:pt x="9368" y="313"/>
                  </a:cubicBezTo>
                  <a:cubicBezTo>
                    <a:pt x="9619" y="313"/>
                    <a:pt x="9881" y="378"/>
                    <a:pt x="10136" y="523"/>
                  </a:cubicBezTo>
                  <a:cubicBezTo>
                    <a:pt x="10160" y="529"/>
                    <a:pt x="10184" y="532"/>
                    <a:pt x="10207" y="532"/>
                  </a:cubicBezTo>
                  <a:cubicBezTo>
                    <a:pt x="10275" y="532"/>
                    <a:pt x="10333" y="505"/>
                    <a:pt x="10351" y="452"/>
                  </a:cubicBezTo>
                  <a:cubicBezTo>
                    <a:pt x="10398" y="380"/>
                    <a:pt x="10375" y="285"/>
                    <a:pt x="10303" y="237"/>
                  </a:cubicBezTo>
                  <a:cubicBezTo>
                    <a:pt x="10014" y="77"/>
                    <a:pt x="9698" y="0"/>
                    <a:pt x="93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60"/>
            <p:cNvSpPr/>
            <p:nvPr/>
          </p:nvSpPr>
          <p:spPr>
            <a:xfrm>
              <a:off x="5045153" y="3321415"/>
              <a:ext cx="39216" cy="51000"/>
            </a:xfrm>
            <a:custGeom>
              <a:rect b="b" l="l" r="r" t="t"/>
              <a:pathLst>
                <a:path extrusionOk="0" h="1519" w="1168">
                  <a:moveTo>
                    <a:pt x="543" y="412"/>
                  </a:moveTo>
                  <a:cubicBezTo>
                    <a:pt x="668" y="412"/>
                    <a:pt x="904" y="704"/>
                    <a:pt x="667" y="704"/>
                  </a:cubicBezTo>
                  <a:cubicBezTo>
                    <a:pt x="572" y="704"/>
                    <a:pt x="477" y="609"/>
                    <a:pt x="477" y="513"/>
                  </a:cubicBezTo>
                  <a:cubicBezTo>
                    <a:pt x="477" y="440"/>
                    <a:pt x="505" y="412"/>
                    <a:pt x="543" y="412"/>
                  </a:cubicBezTo>
                  <a:close/>
                  <a:moveTo>
                    <a:pt x="660" y="0"/>
                  </a:moveTo>
                  <a:cubicBezTo>
                    <a:pt x="536" y="0"/>
                    <a:pt x="411" y="48"/>
                    <a:pt x="310" y="156"/>
                  </a:cubicBezTo>
                  <a:cubicBezTo>
                    <a:pt x="1" y="466"/>
                    <a:pt x="215" y="1014"/>
                    <a:pt x="667" y="1014"/>
                  </a:cubicBezTo>
                  <a:cubicBezTo>
                    <a:pt x="620" y="1085"/>
                    <a:pt x="548" y="1180"/>
                    <a:pt x="477" y="1228"/>
                  </a:cubicBezTo>
                  <a:lnTo>
                    <a:pt x="501" y="1228"/>
                  </a:lnTo>
                  <a:cubicBezTo>
                    <a:pt x="362" y="1307"/>
                    <a:pt x="487" y="1518"/>
                    <a:pt x="615" y="1518"/>
                  </a:cubicBezTo>
                  <a:cubicBezTo>
                    <a:pt x="641" y="1518"/>
                    <a:pt x="667" y="1510"/>
                    <a:pt x="691" y="1490"/>
                  </a:cubicBezTo>
                  <a:cubicBezTo>
                    <a:pt x="977" y="1228"/>
                    <a:pt x="1144" y="894"/>
                    <a:pt x="1167" y="513"/>
                  </a:cubicBezTo>
                  <a:cubicBezTo>
                    <a:pt x="1167" y="208"/>
                    <a:pt x="918" y="0"/>
                    <a:pt x="6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60"/>
            <p:cNvSpPr/>
            <p:nvPr/>
          </p:nvSpPr>
          <p:spPr>
            <a:xfrm>
              <a:off x="5093937" y="3321046"/>
              <a:ext cx="33609" cy="51202"/>
            </a:xfrm>
            <a:custGeom>
              <a:rect b="b" l="l" r="r" t="t"/>
              <a:pathLst>
                <a:path extrusionOk="0" h="1525" w="1001">
                  <a:moveTo>
                    <a:pt x="500" y="310"/>
                  </a:moveTo>
                  <a:cubicBezTo>
                    <a:pt x="596" y="310"/>
                    <a:pt x="691" y="382"/>
                    <a:pt x="691" y="501"/>
                  </a:cubicBezTo>
                  <a:lnTo>
                    <a:pt x="691" y="1025"/>
                  </a:lnTo>
                  <a:cubicBezTo>
                    <a:pt x="691" y="1144"/>
                    <a:pt x="619" y="1215"/>
                    <a:pt x="524" y="1239"/>
                  </a:cubicBezTo>
                  <a:cubicBezTo>
                    <a:pt x="405" y="1239"/>
                    <a:pt x="334" y="1144"/>
                    <a:pt x="334" y="1048"/>
                  </a:cubicBezTo>
                  <a:lnTo>
                    <a:pt x="334" y="501"/>
                  </a:lnTo>
                  <a:cubicBezTo>
                    <a:pt x="310" y="405"/>
                    <a:pt x="405" y="310"/>
                    <a:pt x="500" y="310"/>
                  </a:cubicBezTo>
                  <a:close/>
                  <a:moveTo>
                    <a:pt x="500" y="1"/>
                  </a:moveTo>
                  <a:cubicBezTo>
                    <a:pt x="250" y="1"/>
                    <a:pt x="0" y="167"/>
                    <a:pt x="0" y="501"/>
                  </a:cubicBezTo>
                  <a:lnTo>
                    <a:pt x="0" y="1025"/>
                  </a:lnTo>
                  <a:cubicBezTo>
                    <a:pt x="0" y="1358"/>
                    <a:pt x="250" y="1525"/>
                    <a:pt x="500" y="1525"/>
                  </a:cubicBezTo>
                  <a:cubicBezTo>
                    <a:pt x="750" y="1525"/>
                    <a:pt x="1000" y="1358"/>
                    <a:pt x="1000" y="1025"/>
                  </a:cubicBezTo>
                  <a:lnTo>
                    <a:pt x="1000" y="501"/>
                  </a:lnTo>
                  <a:cubicBezTo>
                    <a:pt x="1000" y="167"/>
                    <a:pt x="750" y="1"/>
                    <a:pt x="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1" name="Google Shape;1401;p60"/>
          <p:cNvGrpSpPr/>
          <p:nvPr/>
        </p:nvGrpSpPr>
        <p:grpSpPr>
          <a:xfrm>
            <a:off x="5544077" y="3275619"/>
            <a:ext cx="376644" cy="358883"/>
            <a:chOff x="5544077" y="3275619"/>
            <a:chExt cx="376644" cy="358883"/>
          </a:xfrm>
        </p:grpSpPr>
        <p:sp>
          <p:nvSpPr>
            <p:cNvPr id="1402" name="Google Shape;1402;p60"/>
            <p:cNvSpPr/>
            <p:nvPr/>
          </p:nvSpPr>
          <p:spPr>
            <a:xfrm>
              <a:off x="5544077" y="3275619"/>
              <a:ext cx="376644" cy="358883"/>
            </a:xfrm>
            <a:custGeom>
              <a:rect b="b" l="l" r="r" t="t"/>
              <a:pathLst>
                <a:path extrusionOk="0" h="10689" w="11218">
                  <a:moveTo>
                    <a:pt x="8457" y="318"/>
                  </a:moveTo>
                  <a:cubicBezTo>
                    <a:pt x="9711" y="318"/>
                    <a:pt x="10908" y="1294"/>
                    <a:pt x="10908" y="2759"/>
                  </a:cubicBezTo>
                  <a:cubicBezTo>
                    <a:pt x="10908" y="4092"/>
                    <a:pt x="9812" y="5188"/>
                    <a:pt x="8479" y="5188"/>
                  </a:cubicBezTo>
                  <a:cubicBezTo>
                    <a:pt x="6312" y="5188"/>
                    <a:pt x="5216" y="2568"/>
                    <a:pt x="6740" y="1044"/>
                  </a:cubicBezTo>
                  <a:cubicBezTo>
                    <a:pt x="7242" y="542"/>
                    <a:pt x="7856" y="318"/>
                    <a:pt x="8457" y="318"/>
                  </a:cubicBezTo>
                  <a:close/>
                  <a:moveTo>
                    <a:pt x="3811" y="5450"/>
                  </a:moveTo>
                  <a:lnTo>
                    <a:pt x="3811" y="5831"/>
                  </a:lnTo>
                  <a:lnTo>
                    <a:pt x="2811" y="5831"/>
                  </a:lnTo>
                  <a:lnTo>
                    <a:pt x="2811" y="5450"/>
                  </a:lnTo>
                  <a:cubicBezTo>
                    <a:pt x="2978" y="5473"/>
                    <a:pt x="3144" y="5485"/>
                    <a:pt x="3311" y="5485"/>
                  </a:cubicBezTo>
                  <a:cubicBezTo>
                    <a:pt x="3478" y="5485"/>
                    <a:pt x="3644" y="5473"/>
                    <a:pt x="3811" y="5450"/>
                  </a:cubicBezTo>
                  <a:close/>
                  <a:moveTo>
                    <a:pt x="8955" y="5473"/>
                  </a:moveTo>
                  <a:lnTo>
                    <a:pt x="8955" y="5854"/>
                  </a:lnTo>
                  <a:lnTo>
                    <a:pt x="7979" y="5854"/>
                  </a:lnTo>
                  <a:lnTo>
                    <a:pt x="7979" y="5473"/>
                  </a:lnTo>
                  <a:cubicBezTo>
                    <a:pt x="8133" y="5497"/>
                    <a:pt x="8294" y="5509"/>
                    <a:pt x="8458" y="5509"/>
                  </a:cubicBezTo>
                  <a:cubicBezTo>
                    <a:pt x="8622" y="5509"/>
                    <a:pt x="8788" y="5497"/>
                    <a:pt x="8955" y="5473"/>
                  </a:cubicBezTo>
                  <a:close/>
                  <a:moveTo>
                    <a:pt x="3478" y="6140"/>
                  </a:moveTo>
                  <a:lnTo>
                    <a:pt x="3478" y="7117"/>
                  </a:lnTo>
                  <a:lnTo>
                    <a:pt x="3120" y="7117"/>
                  </a:lnTo>
                  <a:lnTo>
                    <a:pt x="3120" y="6140"/>
                  </a:lnTo>
                  <a:close/>
                  <a:moveTo>
                    <a:pt x="8645" y="6140"/>
                  </a:moveTo>
                  <a:lnTo>
                    <a:pt x="8645" y="7140"/>
                  </a:lnTo>
                  <a:lnTo>
                    <a:pt x="8312" y="7140"/>
                  </a:lnTo>
                  <a:lnTo>
                    <a:pt x="8312" y="6140"/>
                  </a:lnTo>
                  <a:close/>
                  <a:moveTo>
                    <a:pt x="8645" y="7450"/>
                  </a:moveTo>
                  <a:lnTo>
                    <a:pt x="8645" y="10379"/>
                  </a:lnTo>
                  <a:lnTo>
                    <a:pt x="8312" y="10379"/>
                  </a:lnTo>
                  <a:lnTo>
                    <a:pt x="8312" y="7450"/>
                  </a:lnTo>
                  <a:close/>
                  <a:moveTo>
                    <a:pt x="8434" y="1"/>
                  </a:moveTo>
                  <a:cubicBezTo>
                    <a:pt x="7379" y="1"/>
                    <a:pt x="6325" y="576"/>
                    <a:pt x="5883" y="1830"/>
                  </a:cubicBezTo>
                  <a:cubicBezTo>
                    <a:pt x="5476" y="670"/>
                    <a:pt x="4393" y="5"/>
                    <a:pt x="3284" y="5"/>
                  </a:cubicBezTo>
                  <a:cubicBezTo>
                    <a:pt x="2640" y="5"/>
                    <a:pt x="1987" y="229"/>
                    <a:pt x="1453" y="711"/>
                  </a:cubicBezTo>
                  <a:cubicBezTo>
                    <a:pt x="1342" y="822"/>
                    <a:pt x="1434" y="993"/>
                    <a:pt x="1560" y="993"/>
                  </a:cubicBezTo>
                  <a:cubicBezTo>
                    <a:pt x="1594" y="993"/>
                    <a:pt x="1632" y="980"/>
                    <a:pt x="1668" y="949"/>
                  </a:cubicBezTo>
                  <a:cubicBezTo>
                    <a:pt x="2184" y="481"/>
                    <a:pt x="2748" y="283"/>
                    <a:pt x="3287" y="283"/>
                  </a:cubicBezTo>
                  <a:cubicBezTo>
                    <a:pt x="5110" y="283"/>
                    <a:pt x="6652" y="2548"/>
                    <a:pt x="5145" y="4330"/>
                  </a:cubicBezTo>
                  <a:cubicBezTo>
                    <a:pt x="4663" y="4895"/>
                    <a:pt x="3981" y="5189"/>
                    <a:pt x="3295" y="5189"/>
                  </a:cubicBezTo>
                  <a:cubicBezTo>
                    <a:pt x="2794" y="5189"/>
                    <a:pt x="2290" y="5033"/>
                    <a:pt x="1858" y="4711"/>
                  </a:cubicBezTo>
                  <a:cubicBezTo>
                    <a:pt x="810" y="3949"/>
                    <a:pt x="549" y="2520"/>
                    <a:pt x="1263" y="1449"/>
                  </a:cubicBezTo>
                  <a:cubicBezTo>
                    <a:pt x="1331" y="1313"/>
                    <a:pt x="1218" y="1190"/>
                    <a:pt x="1113" y="1190"/>
                  </a:cubicBezTo>
                  <a:cubicBezTo>
                    <a:pt x="1070" y="1190"/>
                    <a:pt x="1028" y="1210"/>
                    <a:pt x="1001" y="1258"/>
                  </a:cubicBezTo>
                  <a:cubicBezTo>
                    <a:pt x="1" y="2806"/>
                    <a:pt x="763" y="4854"/>
                    <a:pt x="2501" y="5378"/>
                  </a:cubicBezTo>
                  <a:cubicBezTo>
                    <a:pt x="2477" y="5569"/>
                    <a:pt x="2477" y="5783"/>
                    <a:pt x="2501" y="5974"/>
                  </a:cubicBezTo>
                  <a:cubicBezTo>
                    <a:pt x="2501" y="6069"/>
                    <a:pt x="2573" y="6140"/>
                    <a:pt x="2644" y="6140"/>
                  </a:cubicBezTo>
                  <a:lnTo>
                    <a:pt x="2811" y="6140"/>
                  </a:lnTo>
                  <a:lnTo>
                    <a:pt x="2811" y="10498"/>
                  </a:lnTo>
                  <a:cubicBezTo>
                    <a:pt x="2811" y="10594"/>
                    <a:pt x="2882" y="10665"/>
                    <a:pt x="2978" y="10665"/>
                  </a:cubicBezTo>
                  <a:lnTo>
                    <a:pt x="3621" y="10665"/>
                  </a:lnTo>
                  <a:cubicBezTo>
                    <a:pt x="3716" y="10665"/>
                    <a:pt x="3787" y="10594"/>
                    <a:pt x="3787" y="10498"/>
                  </a:cubicBezTo>
                  <a:lnTo>
                    <a:pt x="3787" y="8903"/>
                  </a:lnTo>
                  <a:cubicBezTo>
                    <a:pt x="3787" y="8831"/>
                    <a:pt x="3716" y="8760"/>
                    <a:pt x="3644" y="8736"/>
                  </a:cubicBezTo>
                  <a:cubicBezTo>
                    <a:pt x="3549" y="8736"/>
                    <a:pt x="3478" y="8807"/>
                    <a:pt x="3478" y="8903"/>
                  </a:cubicBezTo>
                  <a:lnTo>
                    <a:pt x="3478" y="10379"/>
                  </a:lnTo>
                  <a:lnTo>
                    <a:pt x="3120" y="10379"/>
                  </a:lnTo>
                  <a:lnTo>
                    <a:pt x="3120" y="7450"/>
                  </a:lnTo>
                  <a:lnTo>
                    <a:pt x="3478" y="7450"/>
                  </a:lnTo>
                  <a:lnTo>
                    <a:pt x="3478" y="8260"/>
                  </a:lnTo>
                  <a:cubicBezTo>
                    <a:pt x="3442" y="8355"/>
                    <a:pt x="3531" y="8403"/>
                    <a:pt x="3621" y="8403"/>
                  </a:cubicBezTo>
                  <a:cubicBezTo>
                    <a:pt x="3710" y="8403"/>
                    <a:pt x="3799" y="8355"/>
                    <a:pt x="3763" y="8260"/>
                  </a:cubicBezTo>
                  <a:lnTo>
                    <a:pt x="3763" y="6140"/>
                  </a:lnTo>
                  <a:lnTo>
                    <a:pt x="3930" y="6140"/>
                  </a:lnTo>
                  <a:cubicBezTo>
                    <a:pt x="3930" y="6140"/>
                    <a:pt x="4097" y="6069"/>
                    <a:pt x="4097" y="5997"/>
                  </a:cubicBezTo>
                  <a:cubicBezTo>
                    <a:pt x="4121" y="5783"/>
                    <a:pt x="4121" y="5593"/>
                    <a:pt x="4097" y="5402"/>
                  </a:cubicBezTo>
                  <a:cubicBezTo>
                    <a:pt x="4930" y="5140"/>
                    <a:pt x="5597" y="4497"/>
                    <a:pt x="5883" y="3687"/>
                  </a:cubicBezTo>
                  <a:cubicBezTo>
                    <a:pt x="6169" y="4497"/>
                    <a:pt x="6836" y="5140"/>
                    <a:pt x="7669" y="5402"/>
                  </a:cubicBezTo>
                  <a:lnTo>
                    <a:pt x="7669" y="5997"/>
                  </a:lnTo>
                  <a:cubicBezTo>
                    <a:pt x="7669" y="6093"/>
                    <a:pt x="7740" y="6164"/>
                    <a:pt x="7836" y="6164"/>
                  </a:cubicBezTo>
                  <a:lnTo>
                    <a:pt x="8002" y="6164"/>
                  </a:lnTo>
                  <a:lnTo>
                    <a:pt x="8002" y="10522"/>
                  </a:lnTo>
                  <a:cubicBezTo>
                    <a:pt x="8002" y="10617"/>
                    <a:pt x="8074" y="10689"/>
                    <a:pt x="8169" y="10689"/>
                  </a:cubicBezTo>
                  <a:lnTo>
                    <a:pt x="8836" y="10689"/>
                  </a:lnTo>
                  <a:cubicBezTo>
                    <a:pt x="8907" y="10689"/>
                    <a:pt x="8979" y="10617"/>
                    <a:pt x="8979" y="10522"/>
                  </a:cubicBezTo>
                  <a:lnTo>
                    <a:pt x="8979" y="6140"/>
                  </a:lnTo>
                  <a:lnTo>
                    <a:pt x="9122" y="6140"/>
                  </a:lnTo>
                  <a:cubicBezTo>
                    <a:pt x="9217" y="6140"/>
                    <a:pt x="9288" y="6069"/>
                    <a:pt x="9288" y="5974"/>
                  </a:cubicBezTo>
                  <a:lnTo>
                    <a:pt x="9288" y="5378"/>
                  </a:lnTo>
                  <a:cubicBezTo>
                    <a:pt x="10432" y="5045"/>
                    <a:pt x="11217" y="3973"/>
                    <a:pt x="11217" y="2759"/>
                  </a:cubicBezTo>
                  <a:cubicBezTo>
                    <a:pt x="11217" y="999"/>
                    <a:pt x="9825" y="1"/>
                    <a:pt x="84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60"/>
            <p:cNvSpPr/>
            <p:nvPr/>
          </p:nvSpPr>
          <p:spPr>
            <a:xfrm>
              <a:off x="5745695" y="3297846"/>
              <a:ext cx="173415" cy="139974"/>
            </a:xfrm>
            <a:custGeom>
              <a:rect b="b" l="l" r="r" t="t"/>
              <a:pathLst>
                <a:path extrusionOk="0" h="4169" w="5165">
                  <a:moveTo>
                    <a:pt x="2474" y="1"/>
                  </a:moveTo>
                  <a:cubicBezTo>
                    <a:pt x="1092" y="1"/>
                    <a:pt x="68" y="1335"/>
                    <a:pt x="473" y="2692"/>
                  </a:cubicBezTo>
                  <a:cubicBezTo>
                    <a:pt x="752" y="3611"/>
                    <a:pt x="1597" y="4168"/>
                    <a:pt x="2478" y="4168"/>
                  </a:cubicBezTo>
                  <a:cubicBezTo>
                    <a:pt x="2874" y="4168"/>
                    <a:pt x="3278" y="4055"/>
                    <a:pt x="3641" y="3811"/>
                  </a:cubicBezTo>
                  <a:cubicBezTo>
                    <a:pt x="3712" y="3764"/>
                    <a:pt x="3736" y="3668"/>
                    <a:pt x="3688" y="3597"/>
                  </a:cubicBezTo>
                  <a:cubicBezTo>
                    <a:pt x="3658" y="3551"/>
                    <a:pt x="3607" y="3524"/>
                    <a:pt x="3556" y="3524"/>
                  </a:cubicBezTo>
                  <a:cubicBezTo>
                    <a:pt x="3528" y="3524"/>
                    <a:pt x="3499" y="3532"/>
                    <a:pt x="3474" y="3549"/>
                  </a:cubicBezTo>
                  <a:cubicBezTo>
                    <a:pt x="3136" y="3776"/>
                    <a:pt x="2793" y="3874"/>
                    <a:pt x="2469" y="3874"/>
                  </a:cubicBezTo>
                  <a:cubicBezTo>
                    <a:pt x="1057" y="3874"/>
                    <a:pt x="0" y="2012"/>
                    <a:pt x="1259" y="811"/>
                  </a:cubicBezTo>
                  <a:cubicBezTo>
                    <a:pt x="1634" y="448"/>
                    <a:pt x="2057" y="294"/>
                    <a:pt x="2466" y="294"/>
                  </a:cubicBezTo>
                  <a:cubicBezTo>
                    <a:pt x="3745" y="294"/>
                    <a:pt x="4877" y="1803"/>
                    <a:pt x="3903" y="3121"/>
                  </a:cubicBezTo>
                  <a:cubicBezTo>
                    <a:pt x="3855" y="3192"/>
                    <a:pt x="3879" y="3287"/>
                    <a:pt x="3950" y="3335"/>
                  </a:cubicBezTo>
                  <a:cubicBezTo>
                    <a:pt x="3982" y="3356"/>
                    <a:pt x="4019" y="3368"/>
                    <a:pt x="4055" y="3368"/>
                  </a:cubicBezTo>
                  <a:cubicBezTo>
                    <a:pt x="4098" y="3368"/>
                    <a:pt x="4138" y="3350"/>
                    <a:pt x="4165" y="3311"/>
                  </a:cubicBezTo>
                  <a:cubicBezTo>
                    <a:pt x="5165" y="1930"/>
                    <a:pt x="4188" y="1"/>
                    <a:pt x="24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60"/>
            <p:cNvSpPr/>
            <p:nvPr/>
          </p:nvSpPr>
          <p:spPr>
            <a:xfrm>
              <a:off x="5799952" y="3379567"/>
              <a:ext cx="57615" cy="22260"/>
            </a:xfrm>
            <a:custGeom>
              <a:rect b="b" l="l" r="r" t="t"/>
              <a:pathLst>
                <a:path extrusionOk="0" h="663" w="1716">
                  <a:moveTo>
                    <a:pt x="178" y="0"/>
                  </a:moveTo>
                  <a:cubicBezTo>
                    <a:pt x="140" y="0"/>
                    <a:pt x="102" y="14"/>
                    <a:pt x="72" y="44"/>
                  </a:cubicBezTo>
                  <a:cubicBezTo>
                    <a:pt x="24" y="115"/>
                    <a:pt x="0" y="187"/>
                    <a:pt x="48" y="258"/>
                  </a:cubicBezTo>
                  <a:cubicBezTo>
                    <a:pt x="239" y="520"/>
                    <a:pt x="548" y="663"/>
                    <a:pt x="882" y="663"/>
                  </a:cubicBezTo>
                  <a:cubicBezTo>
                    <a:pt x="1191" y="663"/>
                    <a:pt x="1501" y="520"/>
                    <a:pt x="1667" y="258"/>
                  </a:cubicBezTo>
                  <a:cubicBezTo>
                    <a:pt x="1715" y="187"/>
                    <a:pt x="1715" y="115"/>
                    <a:pt x="1644" y="44"/>
                  </a:cubicBezTo>
                  <a:cubicBezTo>
                    <a:pt x="1614" y="14"/>
                    <a:pt x="1580" y="0"/>
                    <a:pt x="1545" y="0"/>
                  </a:cubicBezTo>
                  <a:cubicBezTo>
                    <a:pt x="1497" y="0"/>
                    <a:pt x="1447" y="26"/>
                    <a:pt x="1405" y="67"/>
                  </a:cubicBezTo>
                  <a:cubicBezTo>
                    <a:pt x="1286" y="258"/>
                    <a:pt x="1072" y="353"/>
                    <a:pt x="858" y="353"/>
                  </a:cubicBezTo>
                  <a:cubicBezTo>
                    <a:pt x="643" y="353"/>
                    <a:pt x="429" y="258"/>
                    <a:pt x="310" y="67"/>
                  </a:cubicBezTo>
                  <a:cubicBezTo>
                    <a:pt x="282" y="26"/>
                    <a:pt x="231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60"/>
            <p:cNvSpPr/>
            <p:nvPr/>
          </p:nvSpPr>
          <p:spPr>
            <a:xfrm>
              <a:off x="5803948" y="3344246"/>
              <a:ext cx="10442" cy="17627"/>
            </a:xfrm>
            <a:custGeom>
              <a:rect b="b" l="l" r="r" t="t"/>
              <a:pathLst>
                <a:path extrusionOk="0" h="525" w="311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57"/>
                  </a:lnTo>
                  <a:cubicBezTo>
                    <a:pt x="0" y="429"/>
                    <a:pt x="48" y="500"/>
                    <a:pt x="143" y="524"/>
                  </a:cubicBezTo>
                  <a:cubicBezTo>
                    <a:pt x="239" y="524"/>
                    <a:pt x="310" y="453"/>
                    <a:pt x="310" y="357"/>
                  </a:cubicBezTo>
                  <a:lnTo>
                    <a:pt x="310" y="167"/>
                  </a:lnTo>
                  <a:cubicBezTo>
                    <a:pt x="310" y="95"/>
                    <a:pt x="262" y="24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60"/>
            <p:cNvSpPr/>
            <p:nvPr/>
          </p:nvSpPr>
          <p:spPr>
            <a:xfrm>
              <a:off x="5843936" y="3344246"/>
              <a:ext cx="10408" cy="17627"/>
            </a:xfrm>
            <a:custGeom>
              <a:rect b="b" l="l" r="r" t="t"/>
              <a:pathLst>
                <a:path extrusionOk="0" h="525" w="31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57"/>
                  </a:lnTo>
                  <a:cubicBezTo>
                    <a:pt x="0" y="429"/>
                    <a:pt x="48" y="500"/>
                    <a:pt x="143" y="524"/>
                  </a:cubicBezTo>
                  <a:cubicBezTo>
                    <a:pt x="238" y="524"/>
                    <a:pt x="310" y="453"/>
                    <a:pt x="310" y="357"/>
                  </a:cubicBezTo>
                  <a:lnTo>
                    <a:pt x="310" y="167"/>
                  </a:lnTo>
                  <a:cubicBezTo>
                    <a:pt x="310" y="95"/>
                    <a:pt x="262" y="24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60"/>
            <p:cNvSpPr/>
            <p:nvPr/>
          </p:nvSpPr>
          <p:spPr>
            <a:xfrm>
              <a:off x="5584871" y="3297275"/>
              <a:ext cx="163947" cy="140545"/>
            </a:xfrm>
            <a:custGeom>
              <a:rect b="b" l="l" r="r" t="t"/>
              <a:pathLst>
                <a:path extrusionOk="0" h="4186" w="4883">
                  <a:moveTo>
                    <a:pt x="2096" y="328"/>
                  </a:moveTo>
                  <a:cubicBezTo>
                    <a:pt x="3668" y="328"/>
                    <a:pt x="4454" y="2233"/>
                    <a:pt x="3334" y="3352"/>
                  </a:cubicBezTo>
                  <a:cubicBezTo>
                    <a:pt x="2972" y="3714"/>
                    <a:pt x="2529" y="3877"/>
                    <a:pt x="2097" y="3877"/>
                  </a:cubicBezTo>
                  <a:cubicBezTo>
                    <a:pt x="1194" y="3877"/>
                    <a:pt x="334" y="3169"/>
                    <a:pt x="334" y="2090"/>
                  </a:cubicBezTo>
                  <a:cubicBezTo>
                    <a:pt x="334" y="1113"/>
                    <a:pt x="1120" y="328"/>
                    <a:pt x="2096" y="328"/>
                  </a:cubicBezTo>
                  <a:close/>
                  <a:moveTo>
                    <a:pt x="2102" y="1"/>
                  </a:moveTo>
                  <a:cubicBezTo>
                    <a:pt x="1026" y="1"/>
                    <a:pt x="0" y="832"/>
                    <a:pt x="0" y="2090"/>
                  </a:cubicBezTo>
                  <a:cubicBezTo>
                    <a:pt x="0" y="3257"/>
                    <a:pt x="929" y="4185"/>
                    <a:pt x="2096" y="4185"/>
                  </a:cubicBezTo>
                  <a:cubicBezTo>
                    <a:pt x="3954" y="4185"/>
                    <a:pt x="4882" y="1947"/>
                    <a:pt x="3572" y="613"/>
                  </a:cubicBezTo>
                  <a:cubicBezTo>
                    <a:pt x="3142" y="190"/>
                    <a:pt x="2616" y="1"/>
                    <a:pt x="2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60"/>
            <p:cNvSpPr/>
            <p:nvPr/>
          </p:nvSpPr>
          <p:spPr>
            <a:xfrm>
              <a:off x="5624859" y="3373826"/>
              <a:ext cx="59193" cy="22462"/>
            </a:xfrm>
            <a:custGeom>
              <a:rect b="b" l="l" r="r" t="t"/>
              <a:pathLst>
                <a:path extrusionOk="0" h="669" w="1763">
                  <a:moveTo>
                    <a:pt x="881" y="0"/>
                  </a:moveTo>
                  <a:cubicBezTo>
                    <a:pt x="548" y="0"/>
                    <a:pt x="214" y="191"/>
                    <a:pt x="48" y="500"/>
                  </a:cubicBezTo>
                  <a:cubicBezTo>
                    <a:pt x="0" y="572"/>
                    <a:pt x="48" y="643"/>
                    <a:pt x="143" y="643"/>
                  </a:cubicBezTo>
                  <a:lnTo>
                    <a:pt x="119" y="643"/>
                  </a:lnTo>
                  <a:cubicBezTo>
                    <a:pt x="144" y="660"/>
                    <a:pt x="176" y="668"/>
                    <a:pt x="208" y="668"/>
                  </a:cubicBezTo>
                  <a:cubicBezTo>
                    <a:pt x="266" y="668"/>
                    <a:pt x="327" y="642"/>
                    <a:pt x="357" y="596"/>
                  </a:cubicBezTo>
                  <a:cubicBezTo>
                    <a:pt x="476" y="405"/>
                    <a:pt x="667" y="310"/>
                    <a:pt x="881" y="310"/>
                  </a:cubicBezTo>
                  <a:cubicBezTo>
                    <a:pt x="1119" y="310"/>
                    <a:pt x="1310" y="405"/>
                    <a:pt x="1453" y="596"/>
                  </a:cubicBezTo>
                  <a:cubicBezTo>
                    <a:pt x="1483" y="642"/>
                    <a:pt x="1524" y="668"/>
                    <a:pt x="1568" y="668"/>
                  </a:cubicBezTo>
                  <a:cubicBezTo>
                    <a:pt x="1593" y="668"/>
                    <a:pt x="1618" y="660"/>
                    <a:pt x="1643" y="643"/>
                  </a:cubicBezTo>
                  <a:cubicBezTo>
                    <a:pt x="1739" y="619"/>
                    <a:pt x="1762" y="500"/>
                    <a:pt x="1715" y="429"/>
                  </a:cubicBezTo>
                  <a:cubicBezTo>
                    <a:pt x="1524" y="143"/>
                    <a:pt x="1215" y="0"/>
                    <a:pt x="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60"/>
            <p:cNvSpPr/>
            <p:nvPr/>
          </p:nvSpPr>
          <p:spPr>
            <a:xfrm>
              <a:off x="5629257" y="3344246"/>
              <a:ext cx="11617" cy="16821"/>
            </a:xfrm>
            <a:custGeom>
              <a:rect b="b" l="l" r="r" t="t"/>
              <a:pathLst>
                <a:path extrusionOk="0" h="501" w="346">
                  <a:moveTo>
                    <a:pt x="202" y="0"/>
                  </a:moveTo>
                  <a:cubicBezTo>
                    <a:pt x="107" y="0"/>
                    <a:pt x="12" y="72"/>
                    <a:pt x="12" y="167"/>
                  </a:cubicBezTo>
                  <a:lnTo>
                    <a:pt x="12" y="357"/>
                  </a:lnTo>
                  <a:cubicBezTo>
                    <a:pt x="0" y="453"/>
                    <a:pt x="89" y="500"/>
                    <a:pt x="176" y="500"/>
                  </a:cubicBezTo>
                  <a:cubicBezTo>
                    <a:pt x="262" y="500"/>
                    <a:pt x="345" y="453"/>
                    <a:pt x="322" y="357"/>
                  </a:cubicBezTo>
                  <a:lnTo>
                    <a:pt x="345" y="357"/>
                  </a:lnTo>
                  <a:lnTo>
                    <a:pt x="345" y="167"/>
                  </a:lnTo>
                  <a:cubicBezTo>
                    <a:pt x="345" y="95"/>
                    <a:pt x="274" y="24"/>
                    <a:pt x="2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60"/>
            <p:cNvSpPr/>
            <p:nvPr/>
          </p:nvSpPr>
          <p:spPr>
            <a:xfrm>
              <a:off x="5669614" y="3344246"/>
              <a:ext cx="11248" cy="17627"/>
            </a:xfrm>
            <a:custGeom>
              <a:rect b="b" l="l" r="r" t="t"/>
              <a:pathLst>
                <a:path extrusionOk="0" h="525" w="335">
                  <a:moveTo>
                    <a:pt x="191" y="0"/>
                  </a:moveTo>
                  <a:cubicBezTo>
                    <a:pt x="96" y="0"/>
                    <a:pt x="1" y="72"/>
                    <a:pt x="1" y="167"/>
                  </a:cubicBezTo>
                  <a:lnTo>
                    <a:pt x="1" y="357"/>
                  </a:lnTo>
                  <a:cubicBezTo>
                    <a:pt x="1" y="453"/>
                    <a:pt x="96" y="524"/>
                    <a:pt x="191" y="524"/>
                  </a:cubicBezTo>
                  <a:cubicBezTo>
                    <a:pt x="263" y="500"/>
                    <a:pt x="334" y="429"/>
                    <a:pt x="334" y="357"/>
                  </a:cubicBezTo>
                  <a:lnTo>
                    <a:pt x="334" y="167"/>
                  </a:lnTo>
                  <a:cubicBezTo>
                    <a:pt x="310" y="95"/>
                    <a:pt x="263" y="24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1" name="Google Shape;1411;p60"/>
          <p:cNvGrpSpPr/>
          <p:nvPr/>
        </p:nvGrpSpPr>
        <p:grpSpPr>
          <a:xfrm>
            <a:off x="6370828" y="3275485"/>
            <a:ext cx="315068" cy="359823"/>
            <a:chOff x="6370828" y="3275485"/>
            <a:chExt cx="315068" cy="359823"/>
          </a:xfrm>
        </p:grpSpPr>
        <p:sp>
          <p:nvSpPr>
            <p:cNvPr id="1412" name="Google Shape;1412;p60"/>
            <p:cNvSpPr/>
            <p:nvPr/>
          </p:nvSpPr>
          <p:spPr>
            <a:xfrm>
              <a:off x="6370828" y="3275485"/>
              <a:ext cx="315068" cy="359823"/>
            </a:xfrm>
            <a:custGeom>
              <a:rect b="b" l="l" r="r" t="t"/>
              <a:pathLst>
                <a:path extrusionOk="0" h="10717" w="9384">
                  <a:moveTo>
                    <a:pt x="5193" y="1310"/>
                  </a:moveTo>
                  <a:lnTo>
                    <a:pt x="5193" y="2620"/>
                  </a:lnTo>
                  <a:lnTo>
                    <a:pt x="4859" y="2620"/>
                  </a:lnTo>
                  <a:lnTo>
                    <a:pt x="4859" y="1310"/>
                  </a:lnTo>
                  <a:close/>
                  <a:moveTo>
                    <a:pt x="5693" y="310"/>
                  </a:moveTo>
                  <a:cubicBezTo>
                    <a:pt x="5955" y="310"/>
                    <a:pt x="6169" y="524"/>
                    <a:pt x="6169" y="810"/>
                  </a:cubicBezTo>
                  <a:lnTo>
                    <a:pt x="6169" y="977"/>
                  </a:lnTo>
                  <a:lnTo>
                    <a:pt x="6002" y="977"/>
                  </a:lnTo>
                  <a:cubicBezTo>
                    <a:pt x="5907" y="977"/>
                    <a:pt x="5836" y="1048"/>
                    <a:pt x="5836" y="1143"/>
                  </a:cubicBezTo>
                  <a:lnTo>
                    <a:pt x="5836" y="2620"/>
                  </a:lnTo>
                  <a:lnTo>
                    <a:pt x="5502" y="2620"/>
                  </a:lnTo>
                  <a:lnTo>
                    <a:pt x="5502" y="1143"/>
                  </a:lnTo>
                  <a:cubicBezTo>
                    <a:pt x="5526" y="1048"/>
                    <a:pt x="5454" y="977"/>
                    <a:pt x="5359" y="977"/>
                  </a:cubicBezTo>
                  <a:lnTo>
                    <a:pt x="5193" y="977"/>
                  </a:lnTo>
                  <a:cubicBezTo>
                    <a:pt x="5216" y="738"/>
                    <a:pt x="5145" y="500"/>
                    <a:pt x="5002" y="310"/>
                  </a:cubicBezTo>
                  <a:close/>
                  <a:moveTo>
                    <a:pt x="6478" y="1310"/>
                  </a:moveTo>
                  <a:lnTo>
                    <a:pt x="6478" y="2620"/>
                  </a:lnTo>
                  <a:lnTo>
                    <a:pt x="6145" y="2620"/>
                  </a:lnTo>
                  <a:lnTo>
                    <a:pt x="6145" y="1310"/>
                  </a:lnTo>
                  <a:close/>
                  <a:moveTo>
                    <a:pt x="6979" y="310"/>
                  </a:moveTo>
                  <a:cubicBezTo>
                    <a:pt x="7241" y="310"/>
                    <a:pt x="7455" y="524"/>
                    <a:pt x="7479" y="786"/>
                  </a:cubicBezTo>
                  <a:lnTo>
                    <a:pt x="7479" y="810"/>
                  </a:lnTo>
                  <a:lnTo>
                    <a:pt x="7479" y="977"/>
                  </a:lnTo>
                  <a:lnTo>
                    <a:pt x="7288" y="977"/>
                  </a:lnTo>
                  <a:cubicBezTo>
                    <a:pt x="7193" y="977"/>
                    <a:pt x="7145" y="1048"/>
                    <a:pt x="7145" y="1143"/>
                  </a:cubicBezTo>
                  <a:lnTo>
                    <a:pt x="7145" y="2620"/>
                  </a:lnTo>
                  <a:lnTo>
                    <a:pt x="6812" y="2620"/>
                  </a:lnTo>
                  <a:lnTo>
                    <a:pt x="6812" y="1143"/>
                  </a:lnTo>
                  <a:cubicBezTo>
                    <a:pt x="6812" y="1048"/>
                    <a:pt x="6740" y="977"/>
                    <a:pt x="6645" y="977"/>
                  </a:cubicBezTo>
                  <a:lnTo>
                    <a:pt x="6478" y="977"/>
                  </a:lnTo>
                  <a:cubicBezTo>
                    <a:pt x="6502" y="738"/>
                    <a:pt x="6431" y="524"/>
                    <a:pt x="6312" y="310"/>
                  </a:cubicBezTo>
                  <a:close/>
                  <a:moveTo>
                    <a:pt x="7788" y="1310"/>
                  </a:moveTo>
                  <a:lnTo>
                    <a:pt x="7788" y="2620"/>
                  </a:lnTo>
                  <a:lnTo>
                    <a:pt x="7455" y="2620"/>
                  </a:lnTo>
                  <a:lnTo>
                    <a:pt x="7455" y="1310"/>
                  </a:lnTo>
                  <a:close/>
                  <a:moveTo>
                    <a:pt x="2049" y="3568"/>
                  </a:moveTo>
                  <a:cubicBezTo>
                    <a:pt x="2071" y="3568"/>
                    <a:pt x="2095" y="3569"/>
                    <a:pt x="2120" y="3572"/>
                  </a:cubicBezTo>
                  <a:cubicBezTo>
                    <a:pt x="2787" y="3572"/>
                    <a:pt x="2740" y="4549"/>
                    <a:pt x="2097" y="4549"/>
                  </a:cubicBezTo>
                  <a:cubicBezTo>
                    <a:pt x="1692" y="4549"/>
                    <a:pt x="1716" y="4215"/>
                    <a:pt x="1549" y="4215"/>
                  </a:cubicBezTo>
                  <a:lnTo>
                    <a:pt x="1144" y="4215"/>
                  </a:lnTo>
                  <a:cubicBezTo>
                    <a:pt x="1049" y="4215"/>
                    <a:pt x="977" y="4144"/>
                    <a:pt x="954" y="4072"/>
                  </a:cubicBezTo>
                  <a:cubicBezTo>
                    <a:pt x="954" y="3953"/>
                    <a:pt x="1025" y="3882"/>
                    <a:pt x="1120" y="3882"/>
                  </a:cubicBezTo>
                  <a:lnTo>
                    <a:pt x="1525" y="3882"/>
                  </a:lnTo>
                  <a:cubicBezTo>
                    <a:pt x="1704" y="3882"/>
                    <a:pt x="1715" y="3568"/>
                    <a:pt x="2049" y="3568"/>
                  </a:cubicBezTo>
                  <a:close/>
                  <a:moveTo>
                    <a:pt x="2141" y="5476"/>
                  </a:moveTo>
                  <a:cubicBezTo>
                    <a:pt x="2796" y="5476"/>
                    <a:pt x="2796" y="6479"/>
                    <a:pt x="2141" y="6479"/>
                  </a:cubicBezTo>
                  <a:cubicBezTo>
                    <a:pt x="2127" y="6479"/>
                    <a:pt x="2112" y="6479"/>
                    <a:pt x="2097" y="6478"/>
                  </a:cubicBezTo>
                  <a:cubicBezTo>
                    <a:pt x="1692" y="6478"/>
                    <a:pt x="1716" y="6144"/>
                    <a:pt x="1549" y="6144"/>
                  </a:cubicBezTo>
                  <a:lnTo>
                    <a:pt x="1120" y="6144"/>
                  </a:lnTo>
                  <a:cubicBezTo>
                    <a:pt x="1025" y="6144"/>
                    <a:pt x="954" y="6073"/>
                    <a:pt x="954" y="5978"/>
                  </a:cubicBezTo>
                  <a:cubicBezTo>
                    <a:pt x="977" y="5882"/>
                    <a:pt x="1049" y="5811"/>
                    <a:pt x="1144" y="5811"/>
                  </a:cubicBezTo>
                  <a:lnTo>
                    <a:pt x="1549" y="5811"/>
                  </a:lnTo>
                  <a:cubicBezTo>
                    <a:pt x="1716" y="5811"/>
                    <a:pt x="1716" y="5477"/>
                    <a:pt x="2097" y="5477"/>
                  </a:cubicBezTo>
                  <a:cubicBezTo>
                    <a:pt x="2112" y="5476"/>
                    <a:pt x="2127" y="5476"/>
                    <a:pt x="2141" y="5476"/>
                  </a:cubicBezTo>
                  <a:close/>
                  <a:moveTo>
                    <a:pt x="2162" y="7451"/>
                  </a:moveTo>
                  <a:cubicBezTo>
                    <a:pt x="2796" y="7451"/>
                    <a:pt x="2789" y="8432"/>
                    <a:pt x="2141" y="8432"/>
                  </a:cubicBezTo>
                  <a:cubicBezTo>
                    <a:pt x="2127" y="8432"/>
                    <a:pt x="2112" y="8431"/>
                    <a:pt x="2097" y="8430"/>
                  </a:cubicBezTo>
                  <a:cubicBezTo>
                    <a:pt x="1692" y="8430"/>
                    <a:pt x="1716" y="8097"/>
                    <a:pt x="1549" y="8097"/>
                  </a:cubicBezTo>
                  <a:lnTo>
                    <a:pt x="1144" y="8097"/>
                  </a:lnTo>
                  <a:cubicBezTo>
                    <a:pt x="1049" y="8097"/>
                    <a:pt x="977" y="8026"/>
                    <a:pt x="954" y="7954"/>
                  </a:cubicBezTo>
                  <a:cubicBezTo>
                    <a:pt x="954" y="7859"/>
                    <a:pt x="1025" y="7764"/>
                    <a:pt x="1120" y="7764"/>
                  </a:cubicBezTo>
                  <a:lnTo>
                    <a:pt x="1549" y="7764"/>
                  </a:lnTo>
                  <a:cubicBezTo>
                    <a:pt x="1716" y="7764"/>
                    <a:pt x="1716" y="7454"/>
                    <a:pt x="2097" y="7454"/>
                  </a:cubicBezTo>
                  <a:cubicBezTo>
                    <a:pt x="2119" y="7452"/>
                    <a:pt x="2141" y="7451"/>
                    <a:pt x="2162" y="7451"/>
                  </a:cubicBezTo>
                  <a:close/>
                  <a:moveTo>
                    <a:pt x="811" y="0"/>
                  </a:moveTo>
                  <a:cubicBezTo>
                    <a:pt x="358" y="0"/>
                    <a:pt x="1" y="357"/>
                    <a:pt x="1" y="810"/>
                  </a:cubicBezTo>
                  <a:lnTo>
                    <a:pt x="1" y="7311"/>
                  </a:lnTo>
                  <a:cubicBezTo>
                    <a:pt x="1" y="7692"/>
                    <a:pt x="287" y="8026"/>
                    <a:pt x="668" y="8097"/>
                  </a:cubicBezTo>
                  <a:cubicBezTo>
                    <a:pt x="739" y="8288"/>
                    <a:pt x="930" y="8430"/>
                    <a:pt x="1120" y="8430"/>
                  </a:cubicBezTo>
                  <a:lnTo>
                    <a:pt x="1477" y="8430"/>
                  </a:lnTo>
                  <a:cubicBezTo>
                    <a:pt x="1628" y="8646"/>
                    <a:pt x="1867" y="8749"/>
                    <a:pt x="2107" y="8749"/>
                  </a:cubicBezTo>
                  <a:cubicBezTo>
                    <a:pt x="2398" y="8749"/>
                    <a:pt x="2691" y="8598"/>
                    <a:pt x="2835" y="8311"/>
                  </a:cubicBezTo>
                  <a:cubicBezTo>
                    <a:pt x="3097" y="7787"/>
                    <a:pt x="2716" y="7144"/>
                    <a:pt x="2120" y="7144"/>
                  </a:cubicBezTo>
                  <a:cubicBezTo>
                    <a:pt x="1858" y="7144"/>
                    <a:pt x="1620" y="7264"/>
                    <a:pt x="1477" y="7478"/>
                  </a:cubicBezTo>
                  <a:lnTo>
                    <a:pt x="1144" y="7478"/>
                  </a:lnTo>
                  <a:cubicBezTo>
                    <a:pt x="954" y="7478"/>
                    <a:pt x="763" y="7597"/>
                    <a:pt x="692" y="7764"/>
                  </a:cubicBezTo>
                  <a:cubicBezTo>
                    <a:pt x="477" y="7716"/>
                    <a:pt x="334" y="7525"/>
                    <a:pt x="334" y="7287"/>
                  </a:cubicBezTo>
                  <a:lnTo>
                    <a:pt x="334" y="5978"/>
                  </a:lnTo>
                  <a:cubicBezTo>
                    <a:pt x="430" y="6049"/>
                    <a:pt x="549" y="6097"/>
                    <a:pt x="692" y="6120"/>
                  </a:cubicBezTo>
                  <a:cubicBezTo>
                    <a:pt x="739" y="6311"/>
                    <a:pt x="930" y="6454"/>
                    <a:pt x="1144" y="6454"/>
                  </a:cubicBezTo>
                  <a:lnTo>
                    <a:pt x="1477" y="6454"/>
                  </a:lnTo>
                  <a:cubicBezTo>
                    <a:pt x="1620" y="6668"/>
                    <a:pt x="1858" y="6787"/>
                    <a:pt x="2120" y="6787"/>
                  </a:cubicBezTo>
                  <a:cubicBezTo>
                    <a:pt x="2716" y="6787"/>
                    <a:pt x="3097" y="6144"/>
                    <a:pt x="2835" y="5620"/>
                  </a:cubicBezTo>
                  <a:cubicBezTo>
                    <a:pt x="2693" y="5324"/>
                    <a:pt x="2405" y="5174"/>
                    <a:pt x="2118" y="5174"/>
                  </a:cubicBezTo>
                  <a:cubicBezTo>
                    <a:pt x="1874" y="5174"/>
                    <a:pt x="1631" y="5282"/>
                    <a:pt x="1477" y="5501"/>
                  </a:cubicBezTo>
                  <a:lnTo>
                    <a:pt x="1144" y="5501"/>
                  </a:lnTo>
                  <a:cubicBezTo>
                    <a:pt x="954" y="5501"/>
                    <a:pt x="763" y="5620"/>
                    <a:pt x="692" y="5787"/>
                  </a:cubicBezTo>
                  <a:cubicBezTo>
                    <a:pt x="477" y="5739"/>
                    <a:pt x="334" y="5549"/>
                    <a:pt x="334" y="5311"/>
                  </a:cubicBezTo>
                  <a:lnTo>
                    <a:pt x="334" y="4001"/>
                  </a:lnTo>
                  <a:cubicBezTo>
                    <a:pt x="430" y="4096"/>
                    <a:pt x="549" y="4144"/>
                    <a:pt x="692" y="4168"/>
                  </a:cubicBezTo>
                  <a:cubicBezTo>
                    <a:pt x="739" y="4358"/>
                    <a:pt x="930" y="4501"/>
                    <a:pt x="1144" y="4501"/>
                  </a:cubicBezTo>
                  <a:lnTo>
                    <a:pt x="1477" y="4501"/>
                  </a:lnTo>
                  <a:cubicBezTo>
                    <a:pt x="1643" y="4728"/>
                    <a:pt x="1879" y="4830"/>
                    <a:pt x="2111" y="4830"/>
                  </a:cubicBezTo>
                  <a:cubicBezTo>
                    <a:pt x="2514" y="4830"/>
                    <a:pt x="2906" y="4523"/>
                    <a:pt x="2906" y="4025"/>
                  </a:cubicBezTo>
                  <a:cubicBezTo>
                    <a:pt x="2906" y="3526"/>
                    <a:pt x="2514" y="3220"/>
                    <a:pt x="2111" y="3220"/>
                  </a:cubicBezTo>
                  <a:cubicBezTo>
                    <a:pt x="1879" y="3220"/>
                    <a:pt x="1643" y="3322"/>
                    <a:pt x="1477" y="3548"/>
                  </a:cubicBezTo>
                  <a:lnTo>
                    <a:pt x="1144" y="3548"/>
                  </a:lnTo>
                  <a:cubicBezTo>
                    <a:pt x="954" y="3548"/>
                    <a:pt x="763" y="3668"/>
                    <a:pt x="692" y="3834"/>
                  </a:cubicBezTo>
                  <a:cubicBezTo>
                    <a:pt x="477" y="3787"/>
                    <a:pt x="334" y="3596"/>
                    <a:pt x="334" y="3358"/>
                  </a:cubicBezTo>
                  <a:lnTo>
                    <a:pt x="334" y="762"/>
                  </a:lnTo>
                  <a:cubicBezTo>
                    <a:pt x="334" y="500"/>
                    <a:pt x="549" y="286"/>
                    <a:pt x="811" y="286"/>
                  </a:cubicBezTo>
                  <a:lnTo>
                    <a:pt x="4383" y="286"/>
                  </a:lnTo>
                  <a:cubicBezTo>
                    <a:pt x="4669" y="286"/>
                    <a:pt x="4883" y="500"/>
                    <a:pt x="4883" y="762"/>
                  </a:cubicBezTo>
                  <a:lnTo>
                    <a:pt x="4883" y="953"/>
                  </a:lnTo>
                  <a:lnTo>
                    <a:pt x="4692" y="953"/>
                  </a:lnTo>
                  <a:cubicBezTo>
                    <a:pt x="4621" y="953"/>
                    <a:pt x="4550" y="1024"/>
                    <a:pt x="4550" y="1096"/>
                  </a:cubicBezTo>
                  <a:lnTo>
                    <a:pt x="4550" y="2572"/>
                  </a:lnTo>
                  <a:lnTo>
                    <a:pt x="4049" y="2572"/>
                  </a:lnTo>
                  <a:cubicBezTo>
                    <a:pt x="3978" y="2572"/>
                    <a:pt x="3907" y="2644"/>
                    <a:pt x="3907" y="2739"/>
                  </a:cubicBezTo>
                  <a:lnTo>
                    <a:pt x="3907" y="3215"/>
                  </a:lnTo>
                  <a:lnTo>
                    <a:pt x="3430" y="3215"/>
                  </a:lnTo>
                  <a:cubicBezTo>
                    <a:pt x="3335" y="3215"/>
                    <a:pt x="3264" y="3287"/>
                    <a:pt x="3264" y="3382"/>
                  </a:cubicBezTo>
                  <a:lnTo>
                    <a:pt x="3264" y="5239"/>
                  </a:lnTo>
                  <a:cubicBezTo>
                    <a:pt x="3264" y="5263"/>
                    <a:pt x="3264" y="5287"/>
                    <a:pt x="3287" y="5311"/>
                  </a:cubicBezTo>
                  <a:cubicBezTo>
                    <a:pt x="3320" y="5351"/>
                    <a:pt x="3366" y="5370"/>
                    <a:pt x="3412" y="5370"/>
                  </a:cubicBezTo>
                  <a:cubicBezTo>
                    <a:pt x="3501" y="5370"/>
                    <a:pt x="3589" y="5301"/>
                    <a:pt x="3573" y="5192"/>
                  </a:cubicBezTo>
                  <a:lnTo>
                    <a:pt x="3573" y="3525"/>
                  </a:lnTo>
                  <a:lnTo>
                    <a:pt x="5073" y="3525"/>
                  </a:lnTo>
                  <a:cubicBezTo>
                    <a:pt x="5097" y="3525"/>
                    <a:pt x="5121" y="3525"/>
                    <a:pt x="5145" y="3501"/>
                  </a:cubicBezTo>
                  <a:cubicBezTo>
                    <a:pt x="5240" y="3406"/>
                    <a:pt x="5169" y="3215"/>
                    <a:pt x="5026" y="3215"/>
                  </a:cubicBezTo>
                  <a:lnTo>
                    <a:pt x="4240" y="3215"/>
                  </a:lnTo>
                  <a:lnTo>
                    <a:pt x="4240" y="2882"/>
                  </a:lnTo>
                  <a:lnTo>
                    <a:pt x="8455" y="2882"/>
                  </a:lnTo>
                  <a:lnTo>
                    <a:pt x="8455" y="3215"/>
                  </a:lnTo>
                  <a:lnTo>
                    <a:pt x="5693" y="3215"/>
                  </a:lnTo>
                  <a:cubicBezTo>
                    <a:pt x="5621" y="3215"/>
                    <a:pt x="5550" y="3287"/>
                    <a:pt x="5526" y="3358"/>
                  </a:cubicBezTo>
                  <a:cubicBezTo>
                    <a:pt x="5526" y="3453"/>
                    <a:pt x="5597" y="3525"/>
                    <a:pt x="5693" y="3525"/>
                  </a:cubicBezTo>
                  <a:lnTo>
                    <a:pt x="9098" y="3525"/>
                  </a:lnTo>
                  <a:lnTo>
                    <a:pt x="9098" y="6454"/>
                  </a:lnTo>
                  <a:lnTo>
                    <a:pt x="3573" y="6454"/>
                  </a:lnTo>
                  <a:lnTo>
                    <a:pt x="3573" y="5858"/>
                  </a:lnTo>
                  <a:cubicBezTo>
                    <a:pt x="3573" y="5811"/>
                    <a:pt x="3549" y="5787"/>
                    <a:pt x="3549" y="5787"/>
                  </a:cubicBezTo>
                  <a:cubicBezTo>
                    <a:pt x="3508" y="5745"/>
                    <a:pt x="3460" y="5727"/>
                    <a:pt x="3416" y="5727"/>
                  </a:cubicBezTo>
                  <a:cubicBezTo>
                    <a:pt x="3334" y="5727"/>
                    <a:pt x="3264" y="5790"/>
                    <a:pt x="3264" y="5882"/>
                  </a:cubicBezTo>
                  <a:lnTo>
                    <a:pt x="3264" y="10502"/>
                  </a:lnTo>
                  <a:cubicBezTo>
                    <a:pt x="3264" y="10598"/>
                    <a:pt x="3335" y="10669"/>
                    <a:pt x="3430" y="10669"/>
                  </a:cubicBezTo>
                  <a:lnTo>
                    <a:pt x="7836" y="10669"/>
                  </a:lnTo>
                  <a:cubicBezTo>
                    <a:pt x="7860" y="10669"/>
                    <a:pt x="7884" y="10645"/>
                    <a:pt x="7884" y="10645"/>
                  </a:cubicBezTo>
                  <a:cubicBezTo>
                    <a:pt x="8003" y="10526"/>
                    <a:pt x="7931" y="10359"/>
                    <a:pt x="7788" y="10359"/>
                  </a:cubicBezTo>
                  <a:lnTo>
                    <a:pt x="3573" y="10359"/>
                  </a:lnTo>
                  <a:lnTo>
                    <a:pt x="3573" y="6811"/>
                  </a:lnTo>
                  <a:lnTo>
                    <a:pt x="9098" y="6811"/>
                  </a:lnTo>
                  <a:lnTo>
                    <a:pt x="9098" y="10383"/>
                  </a:lnTo>
                  <a:lnTo>
                    <a:pt x="8431" y="10383"/>
                  </a:lnTo>
                  <a:cubicBezTo>
                    <a:pt x="8217" y="10383"/>
                    <a:pt x="8217" y="10717"/>
                    <a:pt x="8431" y="10717"/>
                  </a:cubicBezTo>
                  <a:lnTo>
                    <a:pt x="9074" y="10717"/>
                  </a:lnTo>
                  <a:cubicBezTo>
                    <a:pt x="9241" y="10717"/>
                    <a:pt x="9384" y="10574"/>
                    <a:pt x="9384" y="10407"/>
                  </a:cubicBezTo>
                  <a:lnTo>
                    <a:pt x="9384" y="3572"/>
                  </a:lnTo>
                  <a:cubicBezTo>
                    <a:pt x="9384" y="3406"/>
                    <a:pt x="9241" y="3263"/>
                    <a:pt x="9074" y="3263"/>
                  </a:cubicBezTo>
                  <a:lnTo>
                    <a:pt x="9098" y="3239"/>
                  </a:lnTo>
                  <a:lnTo>
                    <a:pt x="8741" y="3239"/>
                  </a:lnTo>
                  <a:lnTo>
                    <a:pt x="8741" y="2763"/>
                  </a:lnTo>
                  <a:cubicBezTo>
                    <a:pt x="8741" y="2667"/>
                    <a:pt x="8669" y="2596"/>
                    <a:pt x="8574" y="2596"/>
                  </a:cubicBezTo>
                  <a:lnTo>
                    <a:pt x="8098" y="2596"/>
                  </a:lnTo>
                  <a:lnTo>
                    <a:pt x="8098" y="1143"/>
                  </a:lnTo>
                  <a:cubicBezTo>
                    <a:pt x="8098" y="1048"/>
                    <a:pt x="8026" y="977"/>
                    <a:pt x="7931" y="977"/>
                  </a:cubicBezTo>
                  <a:lnTo>
                    <a:pt x="7788" y="977"/>
                  </a:lnTo>
                  <a:lnTo>
                    <a:pt x="7788" y="810"/>
                  </a:lnTo>
                  <a:cubicBezTo>
                    <a:pt x="7788" y="357"/>
                    <a:pt x="7431" y="0"/>
                    <a:pt x="69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60"/>
            <p:cNvSpPr/>
            <p:nvPr/>
          </p:nvSpPr>
          <p:spPr>
            <a:xfrm>
              <a:off x="6654705" y="3405789"/>
              <a:ext cx="11214" cy="10442"/>
            </a:xfrm>
            <a:custGeom>
              <a:rect b="b" l="l" r="r" t="t"/>
              <a:pathLst>
                <a:path extrusionOk="0" h="311" w="334">
                  <a:moveTo>
                    <a:pt x="167" y="1"/>
                  </a:moveTo>
                  <a:cubicBezTo>
                    <a:pt x="0" y="25"/>
                    <a:pt x="0" y="287"/>
                    <a:pt x="167" y="310"/>
                  </a:cubicBezTo>
                  <a:cubicBezTo>
                    <a:pt x="262" y="310"/>
                    <a:pt x="334" y="239"/>
                    <a:pt x="334" y="168"/>
                  </a:cubicBez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60"/>
            <p:cNvSpPr/>
            <p:nvPr/>
          </p:nvSpPr>
          <p:spPr>
            <a:xfrm>
              <a:off x="6632310" y="3406595"/>
              <a:ext cx="12423" cy="8427"/>
            </a:xfrm>
            <a:custGeom>
              <a:rect b="b" l="l" r="r" t="t"/>
              <a:pathLst>
                <a:path extrusionOk="0" h="251" w="370">
                  <a:moveTo>
                    <a:pt x="188" y="1"/>
                  </a:moveTo>
                  <a:cubicBezTo>
                    <a:pt x="96" y="1"/>
                    <a:pt x="0" y="48"/>
                    <a:pt x="24" y="144"/>
                  </a:cubicBezTo>
                  <a:cubicBezTo>
                    <a:pt x="48" y="215"/>
                    <a:pt x="113" y="251"/>
                    <a:pt x="179" y="251"/>
                  </a:cubicBezTo>
                  <a:cubicBezTo>
                    <a:pt x="244" y="251"/>
                    <a:pt x="310" y="215"/>
                    <a:pt x="334" y="144"/>
                  </a:cubicBezTo>
                  <a:cubicBezTo>
                    <a:pt x="369" y="48"/>
                    <a:pt x="280" y="1"/>
                    <a:pt x="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60"/>
            <p:cNvSpPr/>
            <p:nvPr/>
          </p:nvSpPr>
          <p:spPr>
            <a:xfrm>
              <a:off x="6611527" y="3405789"/>
              <a:ext cx="10408" cy="10442"/>
            </a:xfrm>
            <a:custGeom>
              <a:rect b="b" l="l" r="r" t="t"/>
              <a:pathLst>
                <a:path extrusionOk="0" h="311" w="31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39"/>
                    <a:pt x="72" y="310"/>
                    <a:pt x="167" y="310"/>
                  </a:cubicBezTo>
                  <a:cubicBezTo>
                    <a:pt x="238" y="310"/>
                    <a:pt x="310" y="239"/>
                    <a:pt x="310" y="168"/>
                  </a:cubicBezTo>
                  <a:cubicBezTo>
                    <a:pt x="310" y="72"/>
                    <a:pt x="238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60"/>
            <p:cNvSpPr/>
            <p:nvPr/>
          </p:nvSpPr>
          <p:spPr>
            <a:xfrm>
              <a:off x="6589938" y="3405789"/>
              <a:ext cx="10408" cy="10442"/>
            </a:xfrm>
            <a:custGeom>
              <a:rect b="b" l="l" r="r" t="t"/>
              <a:pathLst>
                <a:path extrusionOk="0" h="311" w="31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39"/>
                    <a:pt x="72" y="310"/>
                    <a:pt x="167" y="310"/>
                  </a:cubicBezTo>
                  <a:cubicBezTo>
                    <a:pt x="238" y="310"/>
                    <a:pt x="310" y="239"/>
                    <a:pt x="310" y="168"/>
                  </a:cubicBezTo>
                  <a:cubicBezTo>
                    <a:pt x="310" y="72"/>
                    <a:pt x="238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60"/>
            <p:cNvSpPr/>
            <p:nvPr/>
          </p:nvSpPr>
          <p:spPr>
            <a:xfrm>
              <a:off x="6546761" y="3428050"/>
              <a:ext cx="75980" cy="53754"/>
            </a:xfrm>
            <a:custGeom>
              <a:rect b="b" l="l" r="r" t="t"/>
              <a:pathLst>
                <a:path extrusionOk="0" h="1601" w="2263">
                  <a:moveTo>
                    <a:pt x="1929" y="314"/>
                  </a:moveTo>
                  <a:lnTo>
                    <a:pt x="1929" y="1291"/>
                  </a:lnTo>
                  <a:lnTo>
                    <a:pt x="310" y="1291"/>
                  </a:lnTo>
                  <a:lnTo>
                    <a:pt x="310" y="314"/>
                  </a:lnTo>
                  <a:close/>
                  <a:moveTo>
                    <a:pt x="131" y="0"/>
                  </a:moveTo>
                  <a:cubicBezTo>
                    <a:pt x="54" y="0"/>
                    <a:pt x="0" y="65"/>
                    <a:pt x="0" y="148"/>
                  </a:cubicBezTo>
                  <a:lnTo>
                    <a:pt x="0" y="1434"/>
                  </a:lnTo>
                  <a:cubicBezTo>
                    <a:pt x="0" y="1529"/>
                    <a:pt x="72" y="1600"/>
                    <a:pt x="167" y="1600"/>
                  </a:cubicBezTo>
                  <a:lnTo>
                    <a:pt x="2096" y="1600"/>
                  </a:lnTo>
                  <a:cubicBezTo>
                    <a:pt x="2191" y="1600"/>
                    <a:pt x="2263" y="1529"/>
                    <a:pt x="2239" y="1434"/>
                  </a:cubicBezTo>
                  <a:lnTo>
                    <a:pt x="2239" y="148"/>
                  </a:lnTo>
                  <a:cubicBezTo>
                    <a:pt x="2239" y="52"/>
                    <a:pt x="2191" y="5"/>
                    <a:pt x="2096" y="5"/>
                  </a:cubicBezTo>
                  <a:lnTo>
                    <a:pt x="167" y="5"/>
                  </a:lnTo>
                  <a:cubicBezTo>
                    <a:pt x="154" y="2"/>
                    <a:pt x="142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60"/>
            <p:cNvSpPr/>
            <p:nvPr/>
          </p:nvSpPr>
          <p:spPr>
            <a:xfrm>
              <a:off x="6496365" y="3427815"/>
              <a:ext cx="37638" cy="32400"/>
            </a:xfrm>
            <a:custGeom>
              <a:rect b="b" l="l" r="r" t="t"/>
              <a:pathLst>
                <a:path extrusionOk="0" h="965" w="1121">
                  <a:moveTo>
                    <a:pt x="537" y="400"/>
                  </a:moveTo>
                  <a:cubicBezTo>
                    <a:pt x="645" y="400"/>
                    <a:pt x="842" y="637"/>
                    <a:pt x="644" y="655"/>
                  </a:cubicBezTo>
                  <a:cubicBezTo>
                    <a:pt x="549" y="655"/>
                    <a:pt x="477" y="559"/>
                    <a:pt x="477" y="488"/>
                  </a:cubicBezTo>
                  <a:cubicBezTo>
                    <a:pt x="477" y="424"/>
                    <a:pt x="502" y="400"/>
                    <a:pt x="537" y="400"/>
                  </a:cubicBezTo>
                  <a:close/>
                  <a:moveTo>
                    <a:pt x="626" y="1"/>
                  </a:moveTo>
                  <a:cubicBezTo>
                    <a:pt x="513" y="1"/>
                    <a:pt x="400" y="41"/>
                    <a:pt x="310" y="131"/>
                  </a:cubicBezTo>
                  <a:cubicBezTo>
                    <a:pt x="1" y="440"/>
                    <a:pt x="215" y="964"/>
                    <a:pt x="644" y="964"/>
                  </a:cubicBezTo>
                  <a:cubicBezTo>
                    <a:pt x="906" y="964"/>
                    <a:pt x="1120" y="750"/>
                    <a:pt x="1120" y="488"/>
                  </a:cubicBezTo>
                  <a:cubicBezTo>
                    <a:pt x="1120" y="194"/>
                    <a:pt x="873" y="1"/>
                    <a:pt x="6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60"/>
            <p:cNvSpPr/>
            <p:nvPr/>
          </p:nvSpPr>
          <p:spPr>
            <a:xfrm>
              <a:off x="6503584" y="3570508"/>
              <a:ext cx="106366" cy="41599"/>
            </a:xfrm>
            <a:custGeom>
              <a:rect b="b" l="l" r="r" t="t"/>
              <a:pathLst>
                <a:path extrusionOk="0" h="1239" w="3168">
                  <a:moveTo>
                    <a:pt x="2858" y="334"/>
                  </a:moveTo>
                  <a:lnTo>
                    <a:pt x="2858" y="929"/>
                  </a:lnTo>
                  <a:lnTo>
                    <a:pt x="334" y="929"/>
                  </a:lnTo>
                  <a:lnTo>
                    <a:pt x="334" y="334"/>
                  </a:lnTo>
                  <a:close/>
                  <a:moveTo>
                    <a:pt x="167" y="1"/>
                  </a:moveTo>
                  <a:cubicBezTo>
                    <a:pt x="72" y="1"/>
                    <a:pt x="0" y="72"/>
                    <a:pt x="24" y="167"/>
                  </a:cubicBezTo>
                  <a:lnTo>
                    <a:pt x="24" y="1072"/>
                  </a:lnTo>
                  <a:cubicBezTo>
                    <a:pt x="24" y="1168"/>
                    <a:pt x="72" y="1239"/>
                    <a:pt x="167" y="1239"/>
                  </a:cubicBezTo>
                  <a:lnTo>
                    <a:pt x="3001" y="1239"/>
                  </a:lnTo>
                  <a:cubicBezTo>
                    <a:pt x="3096" y="1239"/>
                    <a:pt x="3167" y="1168"/>
                    <a:pt x="3167" y="1072"/>
                  </a:cubicBezTo>
                  <a:lnTo>
                    <a:pt x="3167" y="167"/>
                  </a:lnTo>
                  <a:cubicBezTo>
                    <a:pt x="3167" y="72"/>
                    <a:pt x="3096" y="1"/>
                    <a:pt x="3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0" name="Google Shape;1420;p60"/>
          <p:cNvGrpSpPr/>
          <p:nvPr/>
        </p:nvGrpSpPr>
        <p:grpSpPr>
          <a:xfrm>
            <a:off x="7126433" y="3306642"/>
            <a:ext cx="359051" cy="296669"/>
            <a:chOff x="7126433" y="3306642"/>
            <a:chExt cx="359051" cy="296669"/>
          </a:xfrm>
        </p:grpSpPr>
        <p:sp>
          <p:nvSpPr>
            <p:cNvPr id="1421" name="Google Shape;1421;p60"/>
            <p:cNvSpPr/>
            <p:nvPr/>
          </p:nvSpPr>
          <p:spPr>
            <a:xfrm>
              <a:off x="7126433" y="3306642"/>
              <a:ext cx="359051" cy="296669"/>
            </a:xfrm>
            <a:custGeom>
              <a:rect b="b" l="l" r="r" t="t"/>
              <a:pathLst>
                <a:path extrusionOk="0" h="8836" w="10694">
                  <a:moveTo>
                    <a:pt x="8360" y="739"/>
                  </a:moveTo>
                  <a:lnTo>
                    <a:pt x="8002" y="1716"/>
                  </a:lnTo>
                  <a:lnTo>
                    <a:pt x="7669" y="1716"/>
                  </a:lnTo>
                  <a:lnTo>
                    <a:pt x="8002" y="739"/>
                  </a:lnTo>
                  <a:close/>
                  <a:moveTo>
                    <a:pt x="8931" y="310"/>
                  </a:moveTo>
                  <a:cubicBezTo>
                    <a:pt x="9050" y="310"/>
                    <a:pt x="9122" y="406"/>
                    <a:pt x="9098" y="525"/>
                  </a:cubicBezTo>
                  <a:lnTo>
                    <a:pt x="8479" y="2359"/>
                  </a:lnTo>
                  <a:lnTo>
                    <a:pt x="5859" y="2359"/>
                  </a:lnTo>
                  <a:cubicBezTo>
                    <a:pt x="5764" y="2359"/>
                    <a:pt x="5692" y="2287"/>
                    <a:pt x="5692" y="2216"/>
                  </a:cubicBezTo>
                  <a:cubicBezTo>
                    <a:pt x="5668" y="2120"/>
                    <a:pt x="5740" y="2025"/>
                    <a:pt x="5859" y="2025"/>
                  </a:cubicBezTo>
                  <a:lnTo>
                    <a:pt x="8145" y="2025"/>
                  </a:lnTo>
                  <a:cubicBezTo>
                    <a:pt x="8193" y="2025"/>
                    <a:pt x="8264" y="1977"/>
                    <a:pt x="8288" y="1930"/>
                  </a:cubicBezTo>
                  <a:lnTo>
                    <a:pt x="8788" y="430"/>
                  </a:lnTo>
                  <a:cubicBezTo>
                    <a:pt x="8812" y="358"/>
                    <a:pt x="8860" y="310"/>
                    <a:pt x="8931" y="310"/>
                  </a:cubicBezTo>
                  <a:close/>
                  <a:moveTo>
                    <a:pt x="1715" y="6550"/>
                  </a:moveTo>
                  <a:lnTo>
                    <a:pt x="1715" y="7217"/>
                  </a:lnTo>
                  <a:lnTo>
                    <a:pt x="382" y="7217"/>
                  </a:lnTo>
                  <a:lnTo>
                    <a:pt x="596" y="6550"/>
                  </a:lnTo>
                  <a:close/>
                  <a:moveTo>
                    <a:pt x="9788" y="6240"/>
                  </a:moveTo>
                  <a:lnTo>
                    <a:pt x="10336" y="6812"/>
                  </a:lnTo>
                  <a:lnTo>
                    <a:pt x="10360" y="7217"/>
                  </a:lnTo>
                  <a:lnTo>
                    <a:pt x="6788" y="7217"/>
                  </a:lnTo>
                  <a:lnTo>
                    <a:pt x="6788" y="6836"/>
                  </a:lnTo>
                  <a:lnTo>
                    <a:pt x="8598" y="6240"/>
                  </a:lnTo>
                  <a:close/>
                  <a:moveTo>
                    <a:pt x="6502" y="6883"/>
                  </a:moveTo>
                  <a:lnTo>
                    <a:pt x="6502" y="7217"/>
                  </a:lnTo>
                  <a:lnTo>
                    <a:pt x="3120" y="7217"/>
                  </a:lnTo>
                  <a:cubicBezTo>
                    <a:pt x="3025" y="7217"/>
                    <a:pt x="2954" y="7288"/>
                    <a:pt x="2954" y="7360"/>
                  </a:cubicBezTo>
                  <a:cubicBezTo>
                    <a:pt x="2930" y="7455"/>
                    <a:pt x="3025" y="7526"/>
                    <a:pt x="3120" y="7526"/>
                  </a:cubicBezTo>
                  <a:lnTo>
                    <a:pt x="10360" y="7526"/>
                  </a:lnTo>
                  <a:lnTo>
                    <a:pt x="10360" y="7860"/>
                  </a:lnTo>
                  <a:lnTo>
                    <a:pt x="8574" y="7860"/>
                  </a:lnTo>
                  <a:cubicBezTo>
                    <a:pt x="8502" y="7860"/>
                    <a:pt x="8431" y="7931"/>
                    <a:pt x="8431" y="8003"/>
                  </a:cubicBezTo>
                  <a:cubicBezTo>
                    <a:pt x="8410" y="8088"/>
                    <a:pt x="8465" y="8173"/>
                    <a:pt x="8545" y="8173"/>
                  </a:cubicBezTo>
                  <a:cubicBezTo>
                    <a:pt x="8554" y="8173"/>
                    <a:pt x="8564" y="8172"/>
                    <a:pt x="8574" y="8169"/>
                  </a:cubicBezTo>
                  <a:lnTo>
                    <a:pt x="9622" y="8169"/>
                  </a:lnTo>
                  <a:lnTo>
                    <a:pt x="9455" y="8503"/>
                  </a:lnTo>
                  <a:lnTo>
                    <a:pt x="7074" y="8503"/>
                  </a:lnTo>
                  <a:lnTo>
                    <a:pt x="6907" y="8169"/>
                  </a:lnTo>
                  <a:lnTo>
                    <a:pt x="7907" y="8169"/>
                  </a:lnTo>
                  <a:cubicBezTo>
                    <a:pt x="7917" y="8172"/>
                    <a:pt x="7926" y="8174"/>
                    <a:pt x="7936" y="8174"/>
                  </a:cubicBezTo>
                  <a:cubicBezTo>
                    <a:pt x="7997" y="8174"/>
                    <a:pt x="8053" y="8112"/>
                    <a:pt x="8074" y="8050"/>
                  </a:cubicBezTo>
                  <a:cubicBezTo>
                    <a:pt x="8074" y="7955"/>
                    <a:pt x="8002" y="7860"/>
                    <a:pt x="7907" y="7860"/>
                  </a:cubicBezTo>
                  <a:lnTo>
                    <a:pt x="596" y="7860"/>
                  </a:lnTo>
                  <a:lnTo>
                    <a:pt x="429" y="7526"/>
                  </a:lnTo>
                  <a:lnTo>
                    <a:pt x="2430" y="7526"/>
                  </a:lnTo>
                  <a:cubicBezTo>
                    <a:pt x="2501" y="7526"/>
                    <a:pt x="2573" y="7479"/>
                    <a:pt x="2573" y="7407"/>
                  </a:cubicBezTo>
                  <a:cubicBezTo>
                    <a:pt x="2596" y="7312"/>
                    <a:pt x="2525" y="7217"/>
                    <a:pt x="2430" y="7217"/>
                  </a:cubicBezTo>
                  <a:lnTo>
                    <a:pt x="2025" y="7217"/>
                  </a:lnTo>
                  <a:lnTo>
                    <a:pt x="2025" y="6883"/>
                  </a:lnTo>
                  <a:close/>
                  <a:moveTo>
                    <a:pt x="2596" y="8193"/>
                  </a:moveTo>
                  <a:lnTo>
                    <a:pt x="2430" y="8526"/>
                  </a:lnTo>
                  <a:lnTo>
                    <a:pt x="1310" y="8526"/>
                  </a:lnTo>
                  <a:lnTo>
                    <a:pt x="1144" y="8193"/>
                  </a:lnTo>
                  <a:close/>
                  <a:moveTo>
                    <a:pt x="8955" y="1"/>
                  </a:moveTo>
                  <a:cubicBezTo>
                    <a:pt x="8741" y="25"/>
                    <a:pt x="8574" y="144"/>
                    <a:pt x="8502" y="334"/>
                  </a:cubicBezTo>
                  <a:lnTo>
                    <a:pt x="8479" y="430"/>
                  </a:lnTo>
                  <a:lnTo>
                    <a:pt x="7907" y="430"/>
                  </a:lnTo>
                  <a:cubicBezTo>
                    <a:pt x="7836" y="430"/>
                    <a:pt x="7764" y="477"/>
                    <a:pt x="7740" y="549"/>
                  </a:cubicBezTo>
                  <a:lnTo>
                    <a:pt x="7336" y="1739"/>
                  </a:lnTo>
                  <a:lnTo>
                    <a:pt x="5859" y="1739"/>
                  </a:lnTo>
                  <a:cubicBezTo>
                    <a:pt x="5597" y="1739"/>
                    <a:pt x="5383" y="1930"/>
                    <a:pt x="5359" y="2168"/>
                  </a:cubicBezTo>
                  <a:cubicBezTo>
                    <a:pt x="5335" y="2454"/>
                    <a:pt x="5549" y="2692"/>
                    <a:pt x="5835" y="2692"/>
                  </a:cubicBezTo>
                  <a:lnTo>
                    <a:pt x="8121" y="2692"/>
                  </a:lnTo>
                  <a:lnTo>
                    <a:pt x="8169" y="3287"/>
                  </a:lnTo>
                  <a:cubicBezTo>
                    <a:pt x="8169" y="3359"/>
                    <a:pt x="8240" y="3430"/>
                    <a:pt x="8312" y="3430"/>
                  </a:cubicBezTo>
                  <a:cubicBezTo>
                    <a:pt x="8407" y="3430"/>
                    <a:pt x="8479" y="3335"/>
                    <a:pt x="8455" y="3263"/>
                  </a:cubicBezTo>
                  <a:lnTo>
                    <a:pt x="8407" y="2692"/>
                  </a:lnTo>
                  <a:lnTo>
                    <a:pt x="8574" y="2692"/>
                  </a:lnTo>
                  <a:cubicBezTo>
                    <a:pt x="8741" y="2692"/>
                    <a:pt x="8741" y="2525"/>
                    <a:pt x="8764" y="2501"/>
                  </a:cubicBezTo>
                  <a:lnTo>
                    <a:pt x="9669" y="5954"/>
                  </a:lnTo>
                  <a:lnTo>
                    <a:pt x="8741" y="5954"/>
                  </a:lnTo>
                  <a:lnTo>
                    <a:pt x="8526" y="3954"/>
                  </a:lnTo>
                  <a:cubicBezTo>
                    <a:pt x="8549" y="3865"/>
                    <a:pt x="8471" y="3823"/>
                    <a:pt x="8391" y="3823"/>
                  </a:cubicBezTo>
                  <a:cubicBezTo>
                    <a:pt x="8299" y="3823"/>
                    <a:pt x="8203" y="3877"/>
                    <a:pt x="8240" y="3978"/>
                  </a:cubicBezTo>
                  <a:lnTo>
                    <a:pt x="8431" y="6002"/>
                  </a:lnTo>
                  <a:lnTo>
                    <a:pt x="6645" y="6597"/>
                  </a:lnTo>
                  <a:lnTo>
                    <a:pt x="2025" y="6597"/>
                  </a:lnTo>
                  <a:lnTo>
                    <a:pt x="2025" y="6407"/>
                  </a:lnTo>
                  <a:cubicBezTo>
                    <a:pt x="2025" y="6312"/>
                    <a:pt x="1953" y="6264"/>
                    <a:pt x="1882" y="6264"/>
                  </a:cubicBezTo>
                  <a:lnTo>
                    <a:pt x="501" y="6264"/>
                  </a:lnTo>
                  <a:cubicBezTo>
                    <a:pt x="429" y="6264"/>
                    <a:pt x="358" y="6288"/>
                    <a:pt x="358" y="6359"/>
                  </a:cubicBezTo>
                  <a:lnTo>
                    <a:pt x="24" y="7336"/>
                  </a:lnTo>
                  <a:cubicBezTo>
                    <a:pt x="1" y="7383"/>
                    <a:pt x="1" y="7407"/>
                    <a:pt x="24" y="7455"/>
                  </a:cubicBezTo>
                  <a:lnTo>
                    <a:pt x="358" y="8098"/>
                  </a:lnTo>
                  <a:cubicBezTo>
                    <a:pt x="382" y="8169"/>
                    <a:pt x="429" y="8193"/>
                    <a:pt x="477" y="8193"/>
                  </a:cubicBezTo>
                  <a:lnTo>
                    <a:pt x="787" y="8193"/>
                  </a:lnTo>
                  <a:lnTo>
                    <a:pt x="1072" y="8765"/>
                  </a:lnTo>
                  <a:cubicBezTo>
                    <a:pt x="1096" y="8812"/>
                    <a:pt x="1144" y="8836"/>
                    <a:pt x="1215" y="8836"/>
                  </a:cubicBezTo>
                  <a:lnTo>
                    <a:pt x="2525" y="8836"/>
                  </a:lnTo>
                  <a:cubicBezTo>
                    <a:pt x="2573" y="8836"/>
                    <a:pt x="2644" y="8812"/>
                    <a:pt x="2668" y="8765"/>
                  </a:cubicBezTo>
                  <a:lnTo>
                    <a:pt x="2954" y="8193"/>
                  </a:lnTo>
                  <a:lnTo>
                    <a:pt x="6550" y="8193"/>
                  </a:lnTo>
                  <a:lnTo>
                    <a:pt x="6835" y="8765"/>
                  </a:lnTo>
                  <a:cubicBezTo>
                    <a:pt x="6859" y="8812"/>
                    <a:pt x="6907" y="8836"/>
                    <a:pt x="6978" y="8836"/>
                  </a:cubicBezTo>
                  <a:lnTo>
                    <a:pt x="9550" y="8836"/>
                  </a:lnTo>
                  <a:cubicBezTo>
                    <a:pt x="9622" y="8836"/>
                    <a:pt x="9669" y="8812"/>
                    <a:pt x="9693" y="8765"/>
                  </a:cubicBezTo>
                  <a:lnTo>
                    <a:pt x="9979" y="8193"/>
                  </a:lnTo>
                  <a:lnTo>
                    <a:pt x="10527" y="8193"/>
                  </a:lnTo>
                  <a:cubicBezTo>
                    <a:pt x="10622" y="8193"/>
                    <a:pt x="10693" y="8122"/>
                    <a:pt x="10693" y="8026"/>
                  </a:cubicBezTo>
                  <a:lnTo>
                    <a:pt x="10693" y="6740"/>
                  </a:lnTo>
                  <a:cubicBezTo>
                    <a:pt x="10693" y="6693"/>
                    <a:pt x="10670" y="6645"/>
                    <a:pt x="10646" y="6621"/>
                  </a:cubicBezTo>
                  <a:lnTo>
                    <a:pt x="10050" y="6002"/>
                  </a:lnTo>
                  <a:cubicBezTo>
                    <a:pt x="8907" y="1763"/>
                    <a:pt x="9003" y="2001"/>
                    <a:pt x="8955" y="1954"/>
                  </a:cubicBezTo>
                  <a:lnTo>
                    <a:pt x="9384" y="596"/>
                  </a:lnTo>
                  <a:cubicBezTo>
                    <a:pt x="9479" y="310"/>
                    <a:pt x="9264" y="1"/>
                    <a:pt x="89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60"/>
            <p:cNvSpPr/>
            <p:nvPr/>
          </p:nvSpPr>
          <p:spPr>
            <a:xfrm>
              <a:off x="7213594" y="3428184"/>
              <a:ext cx="109555" cy="10442"/>
            </a:xfrm>
            <a:custGeom>
              <a:rect b="b" l="l" r="r" t="t"/>
              <a:pathLst>
                <a:path extrusionOk="0" h="311" w="3263">
                  <a:moveTo>
                    <a:pt x="191" y="1"/>
                  </a:moveTo>
                  <a:cubicBezTo>
                    <a:pt x="96" y="1"/>
                    <a:pt x="24" y="48"/>
                    <a:pt x="24" y="144"/>
                  </a:cubicBezTo>
                  <a:cubicBezTo>
                    <a:pt x="0" y="215"/>
                    <a:pt x="72" y="310"/>
                    <a:pt x="167" y="310"/>
                  </a:cubicBezTo>
                  <a:lnTo>
                    <a:pt x="3096" y="310"/>
                  </a:lnTo>
                  <a:cubicBezTo>
                    <a:pt x="3168" y="310"/>
                    <a:pt x="3239" y="239"/>
                    <a:pt x="3263" y="167"/>
                  </a:cubicBezTo>
                  <a:cubicBezTo>
                    <a:pt x="3263" y="72"/>
                    <a:pt x="3192" y="1"/>
                    <a:pt x="3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60"/>
            <p:cNvSpPr/>
            <p:nvPr/>
          </p:nvSpPr>
          <p:spPr>
            <a:xfrm>
              <a:off x="7235183" y="3471361"/>
              <a:ext cx="98375" cy="10442"/>
            </a:xfrm>
            <a:custGeom>
              <a:rect b="b" l="l" r="r" t="t"/>
              <a:pathLst>
                <a:path extrusionOk="0" h="311" w="2930">
                  <a:moveTo>
                    <a:pt x="167" y="1"/>
                  </a:moveTo>
                  <a:cubicBezTo>
                    <a:pt x="72" y="1"/>
                    <a:pt x="0" y="72"/>
                    <a:pt x="24" y="167"/>
                  </a:cubicBezTo>
                  <a:cubicBezTo>
                    <a:pt x="24" y="263"/>
                    <a:pt x="96" y="310"/>
                    <a:pt x="191" y="310"/>
                  </a:cubicBezTo>
                  <a:lnTo>
                    <a:pt x="2763" y="310"/>
                  </a:lnTo>
                  <a:cubicBezTo>
                    <a:pt x="2834" y="310"/>
                    <a:pt x="2906" y="263"/>
                    <a:pt x="2906" y="167"/>
                  </a:cubicBezTo>
                  <a:cubicBezTo>
                    <a:pt x="2930" y="72"/>
                    <a:pt x="2858" y="1"/>
                    <a:pt x="2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60"/>
            <p:cNvSpPr/>
            <p:nvPr/>
          </p:nvSpPr>
          <p:spPr>
            <a:xfrm>
              <a:off x="7180825" y="3449773"/>
              <a:ext cx="109555" cy="10442"/>
            </a:xfrm>
            <a:custGeom>
              <a:rect b="b" l="l" r="r" t="t"/>
              <a:pathLst>
                <a:path extrusionOk="0" h="311" w="3263">
                  <a:moveTo>
                    <a:pt x="191" y="1"/>
                  </a:moveTo>
                  <a:cubicBezTo>
                    <a:pt x="95" y="1"/>
                    <a:pt x="24" y="48"/>
                    <a:pt x="24" y="144"/>
                  </a:cubicBezTo>
                  <a:cubicBezTo>
                    <a:pt x="0" y="239"/>
                    <a:pt x="71" y="310"/>
                    <a:pt x="167" y="310"/>
                  </a:cubicBezTo>
                  <a:lnTo>
                    <a:pt x="3072" y="310"/>
                  </a:lnTo>
                  <a:cubicBezTo>
                    <a:pt x="3167" y="310"/>
                    <a:pt x="3239" y="263"/>
                    <a:pt x="3239" y="167"/>
                  </a:cubicBezTo>
                  <a:cubicBezTo>
                    <a:pt x="3263" y="72"/>
                    <a:pt x="3191" y="1"/>
                    <a:pt x="3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5" name="Google Shape;1425;p60"/>
          <p:cNvGrpSpPr/>
          <p:nvPr/>
        </p:nvGrpSpPr>
        <p:grpSpPr>
          <a:xfrm>
            <a:off x="7979574" y="3275485"/>
            <a:ext cx="207124" cy="358212"/>
            <a:chOff x="7979574" y="3275485"/>
            <a:chExt cx="207124" cy="358212"/>
          </a:xfrm>
        </p:grpSpPr>
        <p:sp>
          <p:nvSpPr>
            <p:cNvPr id="1426" name="Google Shape;1426;p60"/>
            <p:cNvSpPr/>
            <p:nvPr/>
          </p:nvSpPr>
          <p:spPr>
            <a:xfrm>
              <a:off x="7979574" y="3275485"/>
              <a:ext cx="207124" cy="358212"/>
            </a:xfrm>
            <a:custGeom>
              <a:rect b="b" l="l" r="r" t="t"/>
              <a:pathLst>
                <a:path extrusionOk="0" h="10669" w="6169">
                  <a:moveTo>
                    <a:pt x="1953" y="310"/>
                  </a:moveTo>
                  <a:lnTo>
                    <a:pt x="1953" y="1953"/>
                  </a:lnTo>
                  <a:lnTo>
                    <a:pt x="1620" y="1953"/>
                  </a:lnTo>
                  <a:lnTo>
                    <a:pt x="1620" y="310"/>
                  </a:lnTo>
                  <a:close/>
                  <a:moveTo>
                    <a:pt x="2596" y="310"/>
                  </a:moveTo>
                  <a:lnTo>
                    <a:pt x="2596" y="1953"/>
                  </a:lnTo>
                  <a:lnTo>
                    <a:pt x="2263" y="1953"/>
                  </a:lnTo>
                  <a:lnTo>
                    <a:pt x="2263" y="310"/>
                  </a:lnTo>
                  <a:close/>
                  <a:moveTo>
                    <a:pt x="3263" y="310"/>
                  </a:moveTo>
                  <a:lnTo>
                    <a:pt x="3263" y="1953"/>
                  </a:lnTo>
                  <a:lnTo>
                    <a:pt x="2906" y="1953"/>
                  </a:lnTo>
                  <a:lnTo>
                    <a:pt x="2906" y="310"/>
                  </a:lnTo>
                  <a:close/>
                  <a:moveTo>
                    <a:pt x="3882" y="310"/>
                  </a:moveTo>
                  <a:lnTo>
                    <a:pt x="3882" y="1953"/>
                  </a:lnTo>
                  <a:lnTo>
                    <a:pt x="3549" y="1953"/>
                  </a:lnTo>
                  <a:lnTo>
                    <a:pt x="3549" y="310"/>
                  </a:lnTo>
                  <a:close/>
                  <a:moveTo>
                    <a:pt x="4549" y="310"/>
                  </a:moveTo>
                  <a:lnTo>
                    <a:pt x="4549" y="1953"/>
                  </a:lnTo>
                  <a:lnTo>
                    <a:pt x="4216" y="1953"/>
                  </a:lnTo>
                  <a:lnTo>
                    <a:pt x="4216" y="310"/>
                  </a:lnTo>
                  <a:close/>
                  <a:moveTo>
                    <a:pt x="4549" y="2286"/>
                  </a:moveTo>
                  <a:lnTo>
                    <a:pt x="4549" y="2620"/>
                  </a:lnTo>
                  <a:lnTo>
                    <a:pt x="1620" y="2620"/>
                  </a:lnTo>
                  <a:lnTo>
                    <a:pt x="1620" y="2286"/>
                  </a:lnTo>
                  <a:close/>
                  <a:moveTo>
                    <a:pt x="4192" y="2929"/>
                  </a:moveTo>
                  <a:lnTo>
                    <a:pt x="4192" y="3263"/>
                  </a:lnTo>
                  <a:lnTo>
                    <a:pt x="1930" y="3263"/>
                  </a:lnTo>
                  <a:lnTo>
                    <a:pt x="1930" y="2929"/>
                  </a:lnTo>
                  <a:close/>
                  <a:moveTo>
                    <a:pt x="5049" y="3572"/>
                  </a:moveTo>
                  <a:cubicBezTo>
                    <a:pt x="5478" y="3572"/>
                    <a:pt x="5835" y="3906"/>
                    <a:pt x="5835" y="4358"/>
                  </a:cubicBezTo>
                  <a:lnTo>
                    <a:pt x="5835" y="4549"/>
                  </a:lnTo>
                  <a:lnTo>
                    <a:pt x="286" y="4549"/>
                  </a:lnTo>
                  <a:lnTo>
                    <a:pt x="286" y="4358"/>
                  </a:lnTo>
                  <a:cubicBezTo>
                    <a:pt x="286" y="3906"/>
                    <a:pt x="644" y="3572"/>
                    <a:pt x="1072" y="3572"/>
                  </a:cubicBezTo>
                  <a:close/>
                  <a:moveTo>
                    <a:pt x="2930" y="6811"/>
                  </a:moveTo>
                  <a:lnTo>
                    <a:pt x="2930" y="9073"/>
                  </a:lnTo>
                  <a:lnTo>
                    <a:pt x="334" y="9073"/>
                  </a:lnTo>
                  <a:lnTo>
                    <a:pt x="334" y="6811"/>
                  </a:lnTo>
                  <a:close/>
                  <a:moveTo>
                    <a:pt x="1596" y="0"/>
                  </a:moveTo>
                  <a:cubicBezTo>
                    <a:pt x="1430" y="0"/>
                    <a:pt x="1310" y="143"/>
                    <a:pt x="1310" y="310"/>
                  </a:cubicBezTo>
                  <a:lnTo>
                    <a:pt x="1310" y="1977"/>
                  </a:lnTo>
                  <a:cubicBezTo>
                    <a:pt x="1310" y="2024"/>
                    <a:pt x="1310" y="2072"/>
                    <a:pt x="1334" y="2120"/>
                  </a:cubicBezTo>
                  <a:cubicBezTo>
                    <a:pt x="1310" y="2167"/>
                    <a:pt x="1310" y="2215"/>
                    <a:pt x="1310" y="2262"/>
                  </a:cubicBezTo>
                  <a:lnTo>
                    <a:pt x="1310" y="2644"/>
                  </a:lnTo>
                  <a:cubicBezTo>
                    <a:pt x="1310" y="2786"/>
                    <a:pt x="1430" y="2929"/>
                    <a:pt x="1596" y="2929"/>
                  </a:cubicBezTo>
                  <a:lnTo>
                    <a:pt x="1644" y="2929"/>
                  </a:lnTo>
                  <a:lnTo>
                    <a:pt x="1644" y="3263"/>
                  </a:lnTo>
                  <a:lnTo>
                    <a:pt x="1096" y="3263"/>
                  </a:lnTo>
                  <a:cubicBezTo>
                    <a:pt x="1096" y="3263"/>
                    <a:pt x="1" y="3739"/>
                    <a:pt x="1" y="4358"/>
                  </a:cubicBezTo>
                  <a:lnTo>
                    <a:pt x="1" y="5311"/>
                  </a:lnTo>
                  <a:cubicBezTo>
                    <a:pt x="1" y="5406"/>
                    <a:pt x="72" y="5477"/>
                    <a:pt x="167" y="5477"/>
                  </a:cubicBezTo>
                  <a:cubicBezTo>
                    <a:pt x="239" y="5477"/>
                    <a:pt x="310" y="5311"/>
                    <a:pt x="310" y="5311"/>
                  </a:cubicBezTo>
                  <a:lnTo>
                    <a:pt x="310" y="4858"/>
                  </a:lnTo>
                  <a:lnTo>
                    <a:pt x="5835" y="4858"/>
                  </a:lnTo>
                  <a:lnTo>
                    <a:pt x="5835" y="6501"/>
                  </a:lnTo>
                  <a:lnTo>
                    <a:pt x="310" y="6501"/>
                  </a:lnTo>
                  <a:lnTo>
                    <a:pt x="310" y="6025"/>
                  </a:lnTo>
                  <a:cubicBezTo>
                    <a:pt x="310" y="6025"/>
                    <a:pt x="263" y="5858"/>
                    <a:pt x="167" y="5858"/>
                  </a:cubicBezTo>
                  <a:cubicBezTo>
                    <a:pt x="96" y="5858"/>
                    <a:pt x="25" y="5930"/>
                    <a:pt x="25" y="6025"/>
                  </a:cubicBezTo>
                  <a:lnTo>
                    <a:pt x="25" y="10121"/>
                  </a:lnTo>
                  <a:cubicBezTo>
                    <a:pt x="25" y="10431"/>
                    <a:pt x="286" y="10669"/>
                    <a:pt x="596" y="10669"/>
                  </a:cubicBezTo>
                  <a:lnTo>
                    <a:pt x="3478" y="10669"/>
                  </a:lnTo>
                  <a:cubicBezTo>
                    <a:pt x="3549" y="10669"/>
                    <a:pt x="3621" y="10598"/>
                    <a:pt x="3621" y="10526"/>
                  </a:cubicBezTo>
                  <a:cubicBezTo>
                    <a:pt x="3621" y="10431"/>
                    <a:pt x="3478" y="10359"/>
                    <a:pt x="3478" y="10359"/>
                  </a:cubicBezTo>
                  <a:lnTo>
                    <a:pt x="596" y="10359"/>
                  </a:lnTo>
                  <a:cubicBezTo>
                    <a:pt x="429" y="10359"/>
                    <a:pt x="334" y="10240"/>
                    <a:pt x="334" y="10097"/>
                  </a:cubicBezTo>
                  <a:lnTo>
                    <a:pt x="334" y="9383"/>
                  </a:lnTo>
                  <a:lnTo>
                    <a:pt x="5859" y="9383"/>
                  </a:lnTo>
                  <a:lnTo>
                    <a:pt x="5859" y="10264"/>
                  </a:lnTo>
                  <a:cubicBezTo>
                    <a:pt x="5859" y="10312"/>
                    <a:pt x="5811" y="10336"/>
                    <a:pt x="5788" y="10336"/>
                  </a:cubicBezTo>
                  <a:lnTo>
                    <a:pt x="4073" y="10336"/>
                  </a:lnTo>
                  <a:cubicBezTo>
                    <a:pt x="3930" y="10431"/>
                    <a:pt x="4002" y="10645"/>
                    <a:pt x="4168" y="10645"/>
                  </a:cubicBezTo>
                  <a:lnTo>
                    <a:pt x="6002" y="10645"/>
                  </a:lnTo>
                  <a:cubicBezTo>
                    <a:pt x="6097" y="10645"/>
                    <a:pt x="6169" y="10574"/>
                    <a:pt x="6169" y="10478"/>
                  </a:cubicBezTo>
                  <a:lnTo>
                    <a:pt x="6169" y="7906"/>
                  </a:lnTo>
                  <a:cubicBezTo>
                    <a:pt x="6169" y="7906"/>
                    <a:pt x="6169" y="7883"/>
                    <a:pt x="6169" y="7883"/>
                  </a:cubicBezTo>
                  <a:cubicBezTo>
                    <a:pt x="6132" y="7836"/>
                    <a:pt x="6080" y="7815"/>
                    <a:pt x="6029" y="7815"/>
                  </a:cubicBezTo>
                  <a:cubicBezTo>
                    <a:pt x="5950" y="7815"/>
                    <a:pt x="5874" y="7867"/>
                    <a:pt x="5859" y="7954"/>
                  </a:cubicBezTo>
                  <a:lnTo>
                    <a:pt x="5859" y="9026"/>
                  </a:lnTo>
                  <a:lnTo>
                    <a:pt x="3239" y="9026"/>
                  </a:lnTo>
                  <a:lnTo>
                    <a:pt x="3239" y="6811"/>
                  </a:lnTo>
                  <a:lnTo>
                    <a:pt x="5835" y="6811"/>
                  </a:lnTo>
                  <a:lnTo>
                    <a:pt x="5835" y="7311"/>
                  </a:lnTo>
                  <a:cubicBezTo>
                    <a:pt x="5835" y="7406"/>
                    <a:pt x="5907" y="7478"/>
                    <a:pt x="5978" y="7478"/>
                  </a:cubicBezTo>
                  <a:cubicBezTo>
                    <a:pt x="5991" y="7481"/>
                    <a:pt x="6003" y="7482"/>
                    <a:pt x="6014" y="7482"/>
                  </a:cubicBezTo>
                  <a:cubicBezTo>
                    <a:pt x="6091" y="7482"/>
                    <a:pt x="6145" y="7418"/>
                    <a:pt x="6145" y="7335"/>
                  </a:cubicBezTo>
                  <a:lnTo>
                    <a:pt x="6145" y="4358"/>
                  </a:lnTo>
                  <a:cubicBezTo>
                    <a:pt x="6145" y="3753"/>
                    <a:pt x="5690" y="3262"/>
                    <a:pt x="5092" y="3262"/>
                  </a:cubicBezTo>
                  <a:cubicBezTo>
                    <a:pt x="5078" y="3262"/>
                    <a:pt x="5064" y="3262"/>
                    <a:pt x="5049" y="3263"/>
                  </a:cubicBezTo>
                  <a:lnTo>
                    <a:pt x="4549" y="3263"/>
                  </a:lnTo>
                  <a:lnTo>
                    <a:pt x="4549" y="2905"/>
                  </a:lnTo>
                  <a:cubicBezTo>
                    <a:pt x="4716" y="2905"/>
                    <a:pt x="4835" y="2763"/>
                    <a:pt x="4835" y="2596"/>
                  </a:cubicBezTo>
                  <a:lnTo>
                    <a:pt x="4835" y="2239"/>
                  </a:lnTo>
                  <a:cubicBezTo>
                    <a:pt x="4835" y="2191"/>
                    <a:pt x="4835" y="2143"/>
                    <a:pt x="4811" y="2096"/>
                  </a:cubicBezTo>
                  <a:cubicBezTo>
                    <a:pt x="4835" y="2048"/>
                    <a:pt x="4835" y="2001"/>
                    <a:pt x="4835" y="1953"/>
                  </a:cubicBezTo>
                  <a:lnTo>
                    <a:pt x="4835" y="310"/>
                  </a:lnTo>
                  <a:cubicBezTo>
                    <a:pt x="4835" y="143"/>
                    <a:pt x="4716" y="0"/>
                    <a:pt x="45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60"/>
            <p:cNvSpPr/>
            <p:nvPr/>
          </p:nvSpPr>
          <p:spPr>
            <a:xfrm>
              <a:off x="7997973" y="3515009"/>
              <a:ext cx="73596" cy="54123"/>
            </a:xfrm>
            <a:custGeom>
              <a:rect b="b" l="l" r="r" t="t"/>
              <a:pathLst>
                <a:path extrusionOk="0" h="1612" w="2192">
                  <a:moveTo>
                    <a:pt x="1453" y="320"/>
                  </a:moveTo>
                  <a:cubicBezTo>
                    <a:pt x="1644" y="320"/>
                    <a:pt x="1763" y="558"/>
                    <a:pt x="1620" y="701"/>
                  </a:cubicBezTo>
                  <a:lnTo>
                    <a:pt x="1096" y="1225"/>
                  </a:lnTo>
                  <a:lnTo>
                    <a:pt x="572" y="701"/>
                  </a:lnTo>
                  <a:cubicBezTo>
                    <a:pt x="432" y="561"/>
                    <a:pt x="521" y="329"/>
                    <a:pt x="727" y="320"/>
                  </a:cubicBezTo>
                  <a:lnTo>
                    <a:pt x="727" y="320"/>
                  </a:lnTo>
                  <a:cubicBezTo>
                    <a:pt x="818" y="324"/>
                    <a:pt x="906" y="372"/>
                    <a:pt x="929" y="463"/>
                  </a:cubicBezTo>
                  <a:cubicBezTo>
                    <a:pt x="953" y="534"/>
                    <a:pt x="1019" y="570"/>
                    <a:pt x="1084" y="570"/>
                  </a:cubicBezTo>
                  <a:cubicBezTo>
                    <a:pt x="1149" y="570"/>
                    <a:pt x="1215" y="534"/>
                    <a:pt x="1239" y="463"/>
                  </a:cubicBezTo>
                  <a:cubicBezTo>
                    <a:pt x="1263" y="368"/>
                    <a:pt x="1358" y="320"/>
                    <a:pt x="1453" y="320"/>
                  </a:cubicBezTo>
                  <a:close/>
                  <a:moveTo>
                    <a:pt x="1413" y="1"/>
                  </a:moveTo>
                  <a:cubicBezTo>
                    <a:pt x="1300" y="1"/>
                    <a:pt x="1182" y="39"/>
                    <a:pt x="1072" y="130"/>
                  </a:cubicBezTo>
                  <a:cubicBezTo>
                    <a:pt x="977" y="58"/>
                    <a:pt x="858" y="10"/>
                    <a:pt x="715" y="10"/>
                  </a:cubicBezTo>
                  <a:cubicBezTo>
                    <a:pt x="239" y="10"/>
                    <a:pt x="0" y="582"/>
                    <a:pt x="334" y="939"/>
                  </a:cubicBezTo>
                  <a:lnTo>
                    <a:pt x="977" y="1558"/>
                  </a:lnTo>
                  <a:cubicBezTo>
                    <a:pt x="1001" y="1594"/>
                    <a:pt x="1036" y="1612"/>
                    <a:pt x="1075" y="1612"/>
                  </a:cubicBezTo>
                  <a:cubicBezTo>
                    <a:pt x="1114" y="1612"/>
                    <a:pt x="1155" y="1594"/>
                    <a:pt x="1191" y="1558"/>
                  </a:cubicBezTo>
                  <a:lnTo>
                    <a:pt x="1834" y="939"/>
                  </a:lnTo>
                  <a:cubicBezTo>
                    <a:pt x="2191" y="544"/>
                    <a:pt x="1836" y="1"/>
                    <a:pt x="14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60"/>
            <p:cNvSpPr/>
            <p:nvPr/>
          </p:nvSpPr>
          <p:spPr>
            <a:xfrm>
              <a:off x="8055554" y="3449773"/>
              <a:ext cx="55197" cy="10442"/>
            </a:xfrm>
            <a:custGeom>
              <a:rect b="b" l="l" r="r" t="t"/>
              <a:pathLst>
                <a:path extrusionOk="0" h="311" w="1644">
                  <a:moveTo>
                    <a:pt x="191" y="1"/>
                  </a:moveTo>
                  <a:cubicBezTo>
                    <a:pt x="95" y="1"/>
                    <a:pt x="24" y="72"/>
                    <a:pt x="24" y="144"/>
                  </a:cubicBezTo>
                  <a:cubicBezTo>
                    <a:pt x="0" y="239"/>
                    <a:pt x="72" y="310"/>
                    <a:pt x="167" y="310"/>
                  </a:cubicBezTo>
                  <a:lnTo>
                    <a:pt x="1477" y="310"/>
                  </a:lnTo>
                  <a:cubicBezTo>
                    <a:pt x="1572" y="310"/>
                    <a:pt x="1643" y="239"/>
                    <a:pt x="1619" y="144"/>
                  </a:cubicBezTo>
                  <a:cubicBezTo>
                    <a:pt x="1619" y="72"/>
                    <a:pt x="1548" y="1"/>
                    <a:pt x="1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60"/>
            <p:cNvSpPr/>
            <p:nvPr/>
          </p:nvSpPr>
          <p:spPr>
            <a:xfrm>
              <a:off x="8045146" y="3471361"/>
              <a:ext cx="75980" cy="10442"/>
            </a:xfrm>
            <a:custGeom>
              <a:rect b="b" l="l" r="r" t="t"/>
              <a:pathLst>
                <a:path extrusionOk="0" h="311" w="2263">
                  <a:moveTo>
                    <a:pt x="167" y="1"/>
                  </a:moveTo>
                  <a:cubicBezTo>
                    <a:pt x="72" y="1"/>
                    <a:pt x="0" y="96"/>
                    <a:pt x="0" y="191"/>
                  </a:cubicBezTo>
                  <a:cubicBezTo>
                    <a:pt x="24" y="263"/>
                    <a:pt x="96" y="310"/>
                    <a:pt x="167" y="310"/>
                  </a:cubicBezTo>
                  <a:lnTo>
                    <a:pt x="2096" y="310"/>
                  </a:lnTo>
                  <a:cubicBezTo>
                    <a:pt x="2191" y="310"/>
                    <a:pt x="2239" y="263"/>
                    <a:pt x="2263" y="191"/>
                  </a:cubicBezTo>
                  <a:cubicBezTo>
                    <a:pt x="2263" y="96"/>
                    <a:pt x="2191" y="1"/>
                    <a:pt x="2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60"/>
            <p:cNvSpPr/>
            <p:nvPr/>
          </p:nvSpPr>
          <p:spPr>
            <a:xfrm>
              <a:off x="8099504" y="3515177"/>
              <a:ext cx="62315" cy="10610"/>
            </a:xfrm>
            <a:custGeom>
              <a:rect b="b" l="l" r="r" t="t"/>
              <a:pathLst>
                <a:path extrusionOk="0" h="316" w="1856">
                  <a:moveTo>
                    <a:pt x="139" y="1"/>
                  </a:moveTo>
                  <a:cubicBezTo>
                    <a:pt x="78" y="1"/>
                    <a:pt x="21" y="63"/>
                    <a:pt x="1" y="125"/>
                  </a:cubicBezTo>
                  <a:cubicBezTo>
                    <a:pt x="1" y="220"/>
                    <a:pt x="72" y="315"/>
                    <a:pt x="168" y="315"/>
                  </a:cubicBezTo>
                  <a:lnTo>
                    <a:pt x="1692" y="315"/>
                  </a:lnTo>
                  <a:cubicBezTo>
                    <a:pt x="1763" y="315"/>
                    <a:pt x="1835" y="244"/>
                    <a:pt x="1835" y="172"/>
                  </a:cubicBezTo>
                  <a:cubicBezTo>
                    <a:pt x="1856" y="87"/>
                    <a:pt x="1801" y="2"/>
                    <a:pt x="1721" y="2"/>
                  </a:cubicBezTo>
                  <a:cubicBezTo>
                    <a:pt x="1712" y="2"/>
                    <a:pt x="1702" y="3"/>
                    <a:pt x="1692" y="5"/>
                  </a:cubicBezTo>
                  <a:lnTo>
                    <a:pt x="168" y="5"/>
                  </a:lnTo>
                  <a:cubicBezTo>
                    <a:pt x="158" y="2"/>
                    <a:pt x="148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60"/>
            <p:cNvSpPr/>
            <p:nvPr/>
          </p:nvSpPr>
          <p:spPr>
            <a:xfrm>
              <a:off x="8099504" y="3536933"/>
              <a:ext cx="62416" cy="10408"/>
            </a:xfrm>
            <a:custGeom>
              <a:rect b="b" l="l" r="r" t="t"/>
              <a:pathLst>
                <a:path extrusionOk="0" h="310" w="1859">
                  <a:moveTo>
                    <a:pt x="168" y="0"/>
                  </a:moveTo>
                  <a:cubicBezTo>
                    <a:pt x="96" y="0"/>
                    <a:pt x="25" y="48"/>
                    <a:pt x="1" y="119"/>
                  </a:cubicBezTo>
                  <a:cubicBezTo>
                    <a:pt x="1" y="215"/>
                    <a:pt x="72" y="310"/>
                    <a:pt x="168" y="310"/>
                  </a:cubicBezTo>
                  <a:lnTo>
                    <a:pt x="1692" y="310"/>
                  </a:lnTo>
                  <a:cubicBezTo>
                    <a:pt x="1763" y="310"/>
                    <a:pt x="1835" y="239"/>
                    <a:pt x="1835" y="167"/>
                  </a:cubicBezTo>
                  <a:cubicBezTo>
                    <a:pt x="1858" y="72"/>
                    <a:pt x="1787" y="0"/>
                    <a:pt x="1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60"/>
            <p:cNvSpPr/>
            <p:nvPr/>
          </p:nvSpPr>
          <p:spPr>
            <a:xfrm>
              <a:off x="8099504" y="3558522"/>
              <a:ext cx="62416" cy="10408"/>
            </a:xfrm>
            <a:custGeom>
              <a:rect b="b" l="l" r="r" t="t"/>
              <a:pathLst>
                <a:path extrusionOk="0" h="310" w="1859">
                  <a:moveTo>
                    <a:pt x="168" y="0"/>
                  </a:moveTo>
                  <a:cubicBezTo>
                    <a:pt x="96" y="0"/>
                    <a:pt x="25" y="48"/>
                    <a:pt x="1" y="119"/>
                  </a:cubicBezTo>
                  <a:cubicBezTo>
                    <a:pt x="1" y="215"/>
                    <a:pt x="72" y="310"/>
                    <a:pt x="168" y="310"/>
                  </a:cubicBezTo>
                  <a:lnTo>
                    <a:pt x="1692" y="310"/>
                  </a:lnTo>
                  <a:cubicBezTo>
                    <a:pt x="1763" y="310"/>
                    <a:pt x="1835" y="239"/>
                    <a:pt x="1835" y="167"/>
                  </a:cubicBezTo>
                  <a:cubicBezTo>
                    <a:pt x="1858" y="72"/>
                    <a:pt x="1787" y="0"/>
                    <a:pt x="1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3" name="Google Shape;1433;p60"/>
          <p:cNvGrpSpPr/>
          <p:nvPr/>
        </p:nvGrpSpPr>
        <p:grpSpPr>
          <a:xfrm>
            <a:off x="881786" y="3856601"/>
            <a:ext cx="406224" cy="358044"/>
            <a:chOff x="881786" y="3856601"/>
            <a:chExt cx="406224" cy="358044"/>
          </a:xfrm>
        </p:grpSpPr>
        <p:sp>
          <p:nvSpPr>
            <p:cNvPr id="1434" name="Google Shape;1434;p60"/>
            <p:cNvSpPr/>
            <p:nvPr/>
          </p:nvSpPr>
          <p:spPr>
            <a:xfrm>
              <a:off x="893772" y="3931708"/>
              <a:ext cx="296669" cy="261851"/>
            </a:xfrm>
            <a:custGeom>
              <a:rect b="b" l="l" r="r" t="t"/>
              <a:pathLst>
                <a:path extrusionOk="0" h="7799" w="8836">
                  <a:moveTo>
                    <a:pt x="7693" y="5865"/>
                  </a:moveTo>
                  <a:cubicBezTo>
                    <a:pt x="7788" y="5865"/>
                    <a:pt x="7860" y="5936"/>
                    <a:pt x="7860" y="6008"/>
                  </a:cubicBezTo>
                  <a:cubicBezTo>
                    <a:pt x="7883" y="6103"/>
                    <a:pt x="7812" y="6198"/>
                    <a:pt x="7693" y="6198"/>
                  </a:cubicBezTo>
                  <a:lnTo>
                    <a:pt x="3835" y="6198"/>
                  </a:lnTo>
                  <a:cubicBezTo>
                    <a:pt x="3740" y="6198"/>
                    <a:pt x="3668" y="6151"/>
                    <a:pt x="3668" y="6056"/>
                  </a:cubicBezTo>
                  <a:cubicBezTo>
                    <a:pt x="3644" y="5960"/>
                    <a:pt x="3716" y="5865"/>
                    <a:pt x="3835" y="5865"/>
                  </a:cubicBezTo>
                  <a:close/>
                  <a:moveTo>
                    <a:pt x="2287" y="388"/>
                  </a:moveTo>
                  <a:lnTo>
                    <a:pt x="3668" y="1745"/>
                  </a:lnTo>
                  <a:lnTo>
                    <a:pt x="3668" y="4269"/>
                  </a:lnTo>
                  <a:cubicBezTo>
                    <a:pt x="3668" y="4341"/>
                    <a:pt x="3716" y="4412"/>
                    <a:pt x="3787" y="4436"/>
                  </a:cubicBezTo>
                  <a:cubicBezTo>
                    <a:pt x="3882" y="4436"/>
                    <a:pt x="3978" y="4365"/>
                    <a:pt x="3978" y="4269"/>
                  </a:cubicBezTo>
                  <a:lnTo>
                    <a:pt x="3978" y="2079"/>
                  </a:lnTo>
                  <a:lnTo>
                    <a:pt x="4597" y="2722"/>
                  </a:lnTo>
                  <a:cubicBezTo>
                    <a:pt x="4549" y="2793"/>
                    <a:pt x="4597" y="2722"/>
                    <a:pt x="4573" y="5055"/>
                  </a:cubicBezTo>
                  <a:cubicBezTo>
                    <a:pt x="4573" y="5151"/>
                    <a:pt x="4645" y="5222"/>
                    <a:pt x="4740" y="5222"/>
                  </a:cubicBezTo>
                  <a:cubicBezTo>
                    <a:pt x="4835" y="5222"/>
                    <a:pt x="4883" y="5151"/>
                    <a:pt x="4883" y="5055"/>
                  </a:cubicBezTo>
                  <a:lnTo>
                    <a:pt x="4883" y="2984"/>
                  </a:lnTo>
                  <a:lnTo>
                    <a:pt x="5550" y="3650"/>
                  </a:lnTo>
                  <a:lnTo>
                    <a:pt x="5550" y="5055"/>
                  </a:lnTo>
                  <a:cubicBezTo>
                    <a:pt x="5550" y="5127"/>
                    <a:pt x="5597" y="5198"/>
                    <a:pt x="5669" y="5222"/>
                  </a:cubicBezTo>
                  <a:cubicBezTo>
                    <a:pt x="5684" y="5225"/>
                    <a:pt x="5699" y="5227"/>
                    <a:pt x="5713" y="5227"/>
                  </a:cubicBezTo>
                  <a:cubicBezTo>
                    <a:pt x="5805" y="5227"/>
                    <a:pt x="5859" y="5162"/>
                    <a:pt x="5859" y="5079"/>
                  </a:cubicBezTo>
                  <a:lnTo>
                    <a:pt x="5859" y="3960"/>
                  </a:lnTo>
                  <a:lnTo>
                    <a:pt x="6526" y="4627"/>
                  </a:lnTo>
                  <a:lnTo>
                    <a:pt x="6526" y="5079"/>
                  </a:lnTo>
                  <a:cubicBezTo>
                    <a:pt x="6526" y="5127"/>
                    <a:pt x="6574" y="5198"/>
                    <a:pt x="6645" y="5222"/>
                  </a:cubicBezTo>
                  <a:cubicBezTo>
                    <a:pt x="6655" y="5225"/>
                    <a:pt x="6665" y="5226"/>
                    <a:pt x="6675" y="5226"/>
                  </a:cubicBezTo>
                  <a:cubicBezTo>
                    <a:pt x="6759" y="5226"/>
                    <a:pt x="6835" y="5141"/>
                    <a:pt x="6835" y="5055"/>
                  </a:cubicBezTo>
                  <a:lnTo>
                    <a:pt x="6835" y="4936"/>
                  </a:lnTo>
                  <a:lnTo>
                    <a:pt x="7431" y="5555"/>
                  </a:lnTo>
                  <a:lnTo>
                    <a:pt x="3978" y="5555"/>
                  </a:lnTo>
                  <a:lnTo>
                    <a:pt x="3978" y="4960"/>
                  </a:lnTo>
                  <a:cubicBezTo>
                    <a:pt x="3978" y="4889"/>
                    <a:pt x="3906" y="4817"/>
                    <a:pt x="3835" y="4793"/>
                  </a:cubicBezTo>
                  <a:cubicBezTo>
                    <a:pt x="3740" y="4793"/>
                    <a:pt x="3668" y="4865"/>
                    <a:pt x="3668" y="4960"/>
                  </a:cubicBezTo>
                  <a:lnTo>
                    <a:pt x="3668" y="5579"/>
                  </a:lnTo>
                  <a:cubicBezTo>
                    <a:pt x="3152" y="5767"/>
                    <a:pt x="3283" y="6509"/>
                    <a:pt x="3810" y="6509"/>
                  </a:cubicBezTo>
                  <a:cubicBezTo>
                    <a:pt x="3818" y="6509"/>
                    <a:pt x="3826" y="6508"/>
                    <a:pt x="3835" y="6508"/>
                  </a:cubicBezTo>
                  <a:lnTo>
                    <a:pt x="7693" y="6508"/>
                  </a:lnTo>
                  <a:cubicBezTo>
                    <a:pt x="7883" y="6508"/>
                    <a:pt x="8050" y="6389"/>
                    <a:pt x="8145" y="6222"/>
                  </a:cubicBezTo>
                  <a:lnTo>
                    <a:pt x="8431" y="6508"/>
                  </a:lnTo>
                  <a:cubicBezTo>
                    <a:pt x="7645" y="7127"/>
                    <a:pt x="6693" y="7484"/>
                    <a:pt x="5692" y="7484"/>
                  </a:cubicBezTo>
                  <a:lnTo>
                    <a:pt x="5716" y="7508"/>
                  </a:lnTo>
                  <a:cubicBezTo>
                    <a:pt x="2049" y="7508"/>
                    <a:pt x="1" y="3245"/>
                    <a:pt x="2287" y="388"/>
                  </a:cubicBezTo>
                  <a:close/>
                  <a:moveTo>
                    <a:pt x="2287" y="1"/>
                  </a:moveTo>
                  <a:cubicBezTo>
                    <a:pt x="2245" y="1"/>
                    <a:pt x="2204" y="19"/>
                    <a:pt x="2168" y="54"/>
                  </a:cubicBezTo>
                  <a:cubicBezTo>
                    <a:pt x="572" y="1912"/>
                    <a:pt x="668" y="4698"/>
                    <a:pt x="2406" y="6413"/>
                  </a:cubicBezTo>
                  <a:cubicBezTo>
                    <a:pt x="3325" y="7332"/>
                    <a:pt x="4536" y="7798"/>
                    <a:pt x="5749" y="7798"/>
                  </a:cubicBezTo>
                  <a:cubicBezTo>
                    <a:pt x="6830" y="7798"/>
                    <a:pt x="7913" y="7427"/>
                    <a:pt x="8788" y="6675"/>
                  </a:cubicBezTo>
                  <a:cubicBezTo>
                    <a:pt x="8836" y="6603"/>
                    <a:pt x="8836" y="6508"/>
                    <a:pt x="8788" y="6437"/>
                  </a:cubicBezTo>
                  <a:lnTo>
                    <a:pt x="2406" y="54"/>
                  </a:lnTo>
                  <a:cubicBezTo>
                    <a:pt x="2370" y="19"/>
                    <a:pt x="2329" y="1"/>
                    <a:pt x="2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60"/>
            <p:cNvSpPr/>
            <p:nvPr/>
          </p:nvSpPr>
          <p:spPr>
            <a:xfrm>
              <a:off x="881786" y="3856601"/>
              <a:ext cx="406224" cy="358044"/>
            </a:xfrm>
            <a:custGeom>
              <a:rect b="b" l="l" r="r" t="t"/>
              <a:pathLst>
                <a:path extrusionOk="0" h="10664" w="12099">
                  <a:moveTo>
                    <a:pt x="6061" y="1"/>
                  </a:moveTo>
                  <a:cubicBezTo>
                    <a:pt x="5341" y="1"/>
                    <a:pt x="4608" y="148"/>
                    <a:pt x="3906" y="458"/>
                  </a:cubicBezTo>
                  <a:lnTo>
                    <a:pt x="3930" y="458"/>
                  </a:lnTo>
                  <a:cubicBezTo>
                    <a:pt x="3858" y="505"/>
                    <a:pt x="3811" y="601"/>
                    <a:pt x="3835" y="672"/>
                  </a:cubicBezTo>
                  <a:cubicBezTo>
                    <a:pt x="3869" y="723"/>
                    <a:pt x="3928" y="763"/>
                    <a:pt x="3985" y="763"/>
                  </a:cubicBezTo>
                  <a:cubicBezTo>
                    <a:pt x="4007" y="763"/>
                    <a:pt x="4029" y="757"/>
                    <a:pt x="4049" y="743"/>
                  </a:cubicBezTo>
                  <a:cubicBezTo>
                    <a:pt x="4684" y="477"/>
                    <a:pt x="5343" y="351"/>
                    <a:pt x="5992" y="351"/>
                  </a:cubicBezTo>
                  <a:cubicBezTo>
                    <a:pt x="7900" y="351"/>
                    <a:pt x="9721" y="1443"/>
                    <a:pt x="10574" y="3292"/>
                  </a:cubicBezTo>
                  <a:cubicBezTo>
                    <a:pt x="11693" y="5744"/>
                    <a:pt x="10669" y="8674"/>
                    <a:pt x="8240" y="9888"/>
                  </a:cubicBezTo>
                  <a:cubicBezTo>
                    <a:pt x="7517" y="10250"/>
                    <a:pt x="6748" y="10421"/>
                    <a:pt x="5990" y="10421"/>
                  </a:cubicBezTo>
                  <a:cubicBezTo>
                    <a:pt x="4201" y="10421"/>
                    <a:pt x="2476" y="9465"/>
                    <a:pt x="1572" y="7792"/>
                  </a:cubicBezTo>
                  <a:cubicBezTo>
                    <a:pt x="286" y="5411"/>
                    <a:pt x="1120" y="2410"/>
                    <a:pt x="3454" y="1053"/>
                  </a:cubicBezTo>
                  <a:cubicBezTo>
                    <a:pt x="3591" y="955"/>
                    <a:pt x="3518" y="761"/>
                    <a:pt x="3383" y="761"/>
                  </a:cubicBezTo>
                  <a:cubicBezTo>
                    <a:pt x="3353" y="761"/>
                    <a:pt x="3321" y="770"/>
                    <a:pt x="3287" y="791"/>
                  </a:cubicBezTo>
                  <a:cubicBezTo>
                    <a:pt x="834" y="2268"/>
                    <a:pt x="1" y="5459"/>
                    <a:pt x="1429" y="7959"/>
                  </a:cubicBezTo>
                  <a:cubicBezTo>
                    <a:pt x="2400" y="9686"/>
                    <a:pt x="4199" y="10663"/>
                    <a:pt x="6060" y="10663"/>
                  </a:cubicBezTo>
                  <a:cubicBezTo>
                    <a:pt x="6893" y="10663"/>
                    <a:pt x="7738" y="10467"/>
                    <a:pt x="8526" y="10055"/>
                  </a:cubicBezTo>
                  <a:cubicBezTo>
                    <a:pt x="11074" y="8721"/>
                    <a:pt x="12098" y="5625"/>
                    <a:pt x="10860" y="3030"/>
                  </a:cubicBezTo>
                  <a:cubicBezTo>
                    <a:pt x="9951" y="1123"/>
                    <a:pt x="8052" y="1"/>
                    <a:pt x="6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60"/>
            <p:cNvSpPr/>
            <p:nvPr/>
          </p:nvSpPr>
          <p:spPr>
            <a:xfrm>
              <a:off x="979321" y="3878223"/>
              <a:ext cx="267895" cy="263429"/>
            </a:xfrm>
            <a:custGeom>
              <a:rect b="b" l="l" r="r" t="t"/>
              <a:pathLst>
                <a:path extrusionOk="0" h="7846" w="7979">
                  <a:moveTo>
                    <a:pt x="3549" y="3124"/>
                  </a:moveTo>
                  <a:cubicBezTo>
                    <a:pt x="3644" y="3124"/>
                    <a:pt x="3716" y="3195"/>
                    <a:pt x="3716" y="3267"/>
                  </a:cubicBezTo>
                  <a:lnTo>
                    <a:pt x="3716" y="3433"/>
                  </a:lnTo>
                  <a:lnTo>
                    <a:pt x="3716" y="3457"/>
                  </a:lnTo>
                  <a:lnTo>
                    <a:pt x="2620" y="3457"/>
                  </a:lnTo>
                  <a:lnTo>
                    <a:pt x="2287" y="3124"/>
                  </a:lnTo>
                  <a:close/>
                  <a:moveTo>
                    <a:pt x="4960" y="3112"/>
                  </a:moveTo>
                  <a:cubicBezTo>
                    <a:pt x="5061" y="3112"/>
                    <a:pt x="5157" y="3124"/>
                    <a:pt x="5169" y="3124"/>
                  </a:cubicBezTo>
                  <a:cubicBezTo>
                    <a:pt x="5383" y="3124"/>
                    <a:pt x="5383" y="3457"/>
                    <a:pt x="5169" y="3457"/>
                  </a:cubicBezTo>
                  <a:lnTo>
                    <a:pt x="4669" y="3457"/>
                  </a:lnTo>
                  <a:cubicBezTo>
                    <a:pt x="4669" y="3338"/>
                    <a:pt x="4645" y="3267"/>
                    <a:pt x="4716" y="3171"/>
                  </a:cubicBezTo>
                  <a:cubicBezTo>
                    <a:pt x="4752" y="3124"/>
                    <a:pt x="4859" y="3112"/>
                    <a:pt x="4960" y="3112"/>
                  </a:cubicBezTo>
                  <a:close/>
                  <a:moveTo>
                    <a:pt x="3002" y="1027"/>
                  </a:moveTo>
                  <a:cubicBezTo>
                    <a:pt x="3324" y="1027"/>
                    <a:pt x="3653" y="1245"/>
                    <a:pt x="3692" y="1647"/>
                  </a:cubicBezTo>
                  <a:cubicBezTo>
                    <a:pt x="3675" y="1682"/>
                    <a:pt x="3708" y="1704"/>
                    <a:pt x="3746" y="1704"/>
                  </a:cubicBezTo>
                  <a:cubicBezTo>
                    <a:pt x="3760" y="1704"/>
                    <a:pt x="3775" y="1701"/>
                    <a:pt x="3787" y="1695"/>
                  </a:cubicBezTo>
                  <a:cubicBezTo>
                    <a:pt x="3872" y="1604"/>
                    <a:pt x="3974" y="1564"/>
                    <a:pt x="4076" y="1564"/>
                  </a:cubicBezTo>
                  <a:cubicBezTo>
                    <a:pt x="4318" y="1564"/>
                    <a:pt x="4552" y="1790"/>
                    <a:pt x="4502" y="2076"/>
                  </a:cubicBezTo>
                  <a:cubicBezTo>
                    <a:pt x="4466" y="2183"/>
                    <a:pt x="4564" y="2277"/>
                    <a:pt x="4656" y="2277"/>
                  </a:cubicBezTo>
                  <a:cubicBezTo>
                    <a:pt x="4686" y="2277"/>
                    <a:pt x="4716" y="2267"/>
                    <a:pt x="4740" y="2243"/>
                  </a:cubicBezTo>
                  <a:cubicBezTo>
                    <a:pt x="4810" y="2193"/>
                    <a:pt x="4883" y="2171"/>
                    <a:pt x="4951" y="2171"/>
                  </a:cubicBezTo>
                  <a:cubicBezTo>
                    <a:pt x="5205" y="2171"/>
                    <a:pt x="5399" y="2475"/>
                    <a:pt x="5192" y="2719"/>
                  </a:cubicBezTo>
                  <a:cubicBezTo>
                    <a:pt x="5118" y="2801"/>
                    <a:pt x="5033" y="2813"/>
                    <a:pt x="4939" y="2813"/>
                  </a:cubicBezTo>
                  <a:cubicBezTo>
                    <a:pt x="4905" y="2813"/>
                    <a:pt x="4870" y="2811"/>
                    <a:pt x="4834" y="2811"/>
                  </a:cubicBezTo>
                  <a:cubicBezTo>
                    <a:pt x="4685" y="2811"/>
                    <a:pt x="4522" y="2837"/>
                    <a:pt x="4359" y="3100"/>
                  </a:cubicBezTo>
                  <a:cubicBezTo>
                    <a:pt x="4359" y="3124"/>
                    <a:pt x="4335" y="3171"/>
                    <a:pt x="4335" y="3195"/>
                  </a:cubicBezTo>
                  <a:lnTo>
                    <a:pt x="4335" y="4005"/>
                  </a:lnTo>
                  <a:cubicBezTo>
                    <a:pt x="4335" y="4005"/>
                    <a:pt x="4335" y="4029"/>
                    <a:pt x="4311" y="4053"/>
                  </a:cubicBezTo>
                  <a:cubicBezTo>
                    <a:pt x="4279" y="4093"/>
                    <a:pt x="4232" y="4112"/>
                    <a:pt x="4185" y="4112"/>
                  </a:cubicBezTo>
                  <a:cubicBezTo>
                    <a:pt x="4095" y="4112"/>
                    <a:pt x="4002" y="4043"/>
                    <a:pt x="4002" y="3934"/>
                  </a:cubicBezTo>
                  <a:lnTo>
                    <a:pt x="4002" y="2981"/>
                  </a:lnTo>
                  <a:cubicBezTo>
                    <a:pt x="4002" y="2886"/>
                    <a:pt x="3930" y="2814"/>
                    <a:pt x="3835" y="2814"/>
                  </a:cubicBezTo>
                  <a:lnTo>
                    <a:pt x="1930" y="2814"/>
                  </a:lnTo>
                  <a:lnTo>
                    <a:pt x="1287" y="2147"/>
                  </a:lnTo>
                  <a:lnTo>
                    <a:pt x="1430" y="2147"/>
                  </a:lnTo>
                  <a:cubicBezTo>
                    <a:pt x="1442" y="2151"/>
                    <a:pt x="1454" y="2152"/>
                    <a:pt x="1466" y="2152"/>
                  </a:cubicBezTo>
                  <a:cubicBezTo>
                    <a:pt x="1548" y="2152"/>
                    <a:pt x="1620" y="2084"/>
                    <a:pt x="1620" y="1981"/>
                  </a:cubicBezTo>
                  <a:cubicBezTo>
                    <a:pt x="1620" y="1766"/>
                    <a:pt x="1811" y="1576"/>
                    <a:pt x="2025" y="1576"/>
                  </a:cubicBezTo>
                  <a:cubicBezTo>
                    <a:pt x="2125" y="1576"/>
                    <a:pt x="2174" y="1602"/>
                    <a:pt x="2227" y="1602"/>
                  </a:cubicBezTo>
                  <a:cubicBezTo>
                    <a:pt x="2263" y="1602"/>
                    <a:pt x="2301" y="1590"/>
                    <a:pt x="2359" y="1552"/>
                  </a:cubicBezTo>
                  <a:cubicBezTo>
                    <a:pt x="2359" y="1528"/>
                    <a:pt x="2382" y="1528"/>
                    <a:pt x="2382" y="1504"/>
                  </a:cubicBezTo>
                  <a:cubicBezTo>
                    <a:pt x="2469" y="1179"/>
                    <a:pt x="2733" y="1027"/>
                    <a:pt x="3002" y="1027"/>
                  </a:cubicBezTo>
                  <a:close/>
                  <a:moveTo>
                    <a:pt x="3716" y="3791"/>
                  </a:moveTo>
                  <a:lnTo>
                    <a:pt x="3716" y="3957"/>
                  </a:lnTo>
                  <a:cubicBezTo>
                    <a:pt x="3716" y="4124"/>
                    <a:pt x="3811" y="4291"/>
                    <a:pt x="3978" y="4386"/>
                  </a:cubicBezTo>
                  <a:lnTo>
                    <a:pt x="3978" y="4862"/>
                  </a:lnTo>
                  <a:lnTo>
                    <a:pt x="2930" y="3791"/>
                  </a:lnTo>
                  <a:close/>
                  <a:moveTo>
                    <a:pt x="5597" y="4981"/>
                  </a:moveTo>
                  <a:lnTo>
                    <a:pt x="5597" y="5529"/>
                  </a:lnTo>
                  <a:lnTo>
                    <a:pt x="5312" y="5529"/>
                  </a:lnTo>
                  <a:lnTo>
                    <a:pt x="5312" y="4981"/>
                  </a:lnTo>
                  <a:close/>
                  <a:moveTo>
                    <a:pt x="4978" y="3791"/>
                  </a:moveTo>
                  <a:lnTo>
                    <a:pt x="4978" y="5862"/>
                  </a:lnTo>
                  <a:lnTo>
                    <a:pt x="4287" y="5172"/>
                  </a:lnTo>
                  <a:lnTo>
                    <a:pt x="4287" y="4410"/>
                  </a:lnTo>
                  <a:cubicBezTo>
                    <a:pt x="4502" y="4362"/>
                    <a:pt x="4645" y="4172"/>
                    <a:pt x="4645" y="3957"/>
                  </a:cubicBezTo>
                  <a:lnTo>
                    <a:pt x="4645" y="3791"/>
                  </a:lnTo>
                  <a:close/>
                  <a:moveTo>
                    <a:pt x="5883" y="4315"/>
                  </a:moveTo>
                  <a:cubicBezTo>
                    <a:pt x="6097" y="4315"/>
                    <a:pt x="6240" y="4481"/>
                    <a:pt x="6264" y="4672"/>
                  </a:cubicBezTo>
                  <a:lnTo>
                    <a:pt x="6264" y="5815"/>
                  </a:lnTo>
                  <a:cubicBezTo>
                    <a:pt x="6264" y="6029"/>
                    <a:pt x="6097" y="6196"/>
                    <a:pt x="5883" y="6196"/>
                  </a:cubicBezTo>
                  <a:lnTo>
                    <a:pt x="5335" y="6196"/>
                  </a:lnTo>
                  <a:lnTo>
                    <a:pt x="5335" y="5839"/>
                  </a:lnTo>
                  <a:lnTo>
                    <a:pt x="5693" y="5839"/>
                  </a:lnTo>
                  <a:cubicBezTo>
                    <a:pt x="5835" y="5839"/>
                    <a:pt x="5931" y="5743"/>
                    <a:pt x="5931" y="5624"/>
                  </a:cubicBezTo>
                  <a:lnTo>
                    <a:pt x="5931" y="4886"/>
                  </a:lnTo>
                  <a:cubicBezTo>
                    <a:pt x="5931" y="4767"/>
                    <a:pt x="5835" y="4648"/>
                    <a:pt x="5693" y="4648"/>
                  </a:cubicBezTo>
                  <a:lnTo>
                    <a:pt x="5335" y="4648"/>
                  </a:lnTo>
                  <a:lnTo>
                    <a:pt x="5335" y="4315"/>
                  </a:lnTo>
                  <a:close/>
                  <a:moveTo>
                    <a:pt x="3134" y="1"/>
                  </a:moveTo>
                  <a:cubicBezTo>
                    <a:pt x="2066" y="1"/>
                    <a:pt x="980" y="364"/>
                    <a:pt x="72" y="1147"/>
                  </a:cubicBezTo>
                  <a:cubicBezTo>
                    <a:pt x="1" y="1195"/>
                    <a:pt x="1" y="1314"/>
                    <a:pt x="72" y="1385"/>
                  </a:cubicBezTo>
                  <a:lnTo>
                    <a:pt x="6478" y="7791"/>
                  </a:lnTo>
                  <a:cubicBezTo>
                    <a:pt x="6514" y="7827"/>
                    <a:pt x="6556" y="7845"/>
                    <a:pt x="6597" y="7845"/>
                  </a:cubicBezTo>
                  <a:cubicBezTo>
                    <a:pt x="6639" y="7845"/>
                    <a:pt x="6681" y="7827"/>
                    <a:pt x="6717" y="7791"/>
                  </a:cubicBezTo>
                  <a:cubicBezTo>
                    <a:pt x="7574" y="6791"/>
                    <a:pt x="7979" y="5434"/>
                    <a:pt x="7812" y="4124"/>
                  </a:cubicBezTo>
                  <a:cubicBezTo>
                    <a:pt x="7790" y="4059"/>
                    <a:pt x="7733" y="4028"/>
                    <a:pt x="7676" y="4028"/>
                  </a:cubicBezTo>
                  <a:cubicBezTo>
                    <a:pt x="7608" y="4028"/>
                    <a:pt x="7539" y="4070"/>
                    <a:pt x="7526" y="4148"/>
                  </a:cubicBezTo>
                  <a:cubicBezTo>
                    <a:pt x="7669" y="5339"/>
                    <a:pt x="7336" y="6529"/>
                    <a:pt x="6597" y="7458"/>
                  </a:cubicBezTo>
                  <a:lnTo>
                    <a:pt x="5645" y="6505"/>
                  </a:lnTo>
                  <a:lnTo>
                    <a:pt x="5883" y="6505"/>
                  </a:lnTo>
                  <a:cubicBezTo>
                    <a:pt x="6264" y="6505"/>
                    <a:pt x="6574" y="6196"/>
                    <a:pt x="6574" y="5815"/>
                  </a:cubicBezTo>
                  <a:lnTo>
                    <a:pt x="6574" y="4672"/>
                  </a:lnTo>
                  <a:cubicBezTo>
                    <a:pt x="6574" y="4315"/>
                    <a:pt x="6264" y="4005"/>
                    <a:pt x="5883" y="4005"/>
                  </a:cubicBezTo>
                  <a:lnTo>
                    <a:pt x="5335" y="4005"/>
                  </a:lnTo>
                  <a:lnTo>
                    <a:pt x="5335" y="3743"/>
                  </a:lnTo>
                  <a:cubicBezTo>
                    <a:pt x="5693" y="3600"/>
                    <a:pt x="5764" y="3124"/>
                    <a:pt x="5454" y="2910"/>
                  </a:cubicBezTo>
                  <a:cubicBezTo>
                    <a:pt x="5846" y="2474"/>
                    <a:pt x="5522" y="1820"/>
                    <a:pt x="4990" y="1820"/>
                  </a:cubicBezTo>
                  <a:cubicBezTo>
                    <a:pt x="4940" y="1820"/>
                    <a:pt x="4888" y="1826"/>
                    <a:pt x="4835" y="1838"/>
                  </a:cubicBezTo>
                  <a:cubicBezTo>
                    <a:pt x="4774" y="1469"/>
                    <a:pt x="4465" y="1223"/>
                    <a:pt x="4106" y="1223"/>
                  </a:cubicBezTo>
                  <a:cubicBezTo>
                    <a:pt x="4049" y="1223"/>
                    <a:pt x="3990" y="1229"/>
                    <a:pt x="3930" y="1243"/>
                  </a:cubicBezTo>
                  <a:cubicBezTo>
                    <a:pt x="3762" y="835"/>
                    <a:pt x="3395" y="632"/>
                    <a:pt x="3026" y="632"/>
                  </a:cubicBezTo>
                  <a:cubicBezTo>
                    <a:pt x="2663" y="632"/>
                    <a:pt x="2298" y="829"/>
                    <a:pt x="2120" y="1219"/>
                  </a:cubicBezTo>
                  <a:cubicBezTo>
                    <a:pt x="2090" y="1215"/>
                    <a:pt x="2060" y="1213"/>
                    <a:pt x="2031" y="1213"/>
                  </a:cubicBezTo>
                  <a:cubicBezTo>
                    <a:pt x="1685" y="1213"/>
                    <a:pt x="1376" y="1463"/>
                    <a:pt x="1311" y="1814"/>
                  </a:cubicBezTo>
                  <a:cubicBezTo>
                    <a:pt x="1215" y="1814"/>
                    <a:pt x="1120" y="1862"/>
                    <a:pt x="1049" y="1885"/>
                  </a:cubicBezTo>
                  <a:lnTo>
                    <a:pt x="406" y="1266"/>
                  </a:lnTo>
                  <a:cubicBezTo>
                    <a:pt x="1231" y="610"/>
                    <a:pt x="2190" y="306"/>
                    <a:pt x="3134" y="306"/>
                  </a:cubicBezTo>
                  <a:cubicBezTo>
                    <a:pt x="4997" y="306"/>
                    <a:pt x="6799" y="1490"/>
                    <a:pt x="7383" y="3481"/>
                  </a:cubicBezTo>
                  <a:lnTo>
                    <a:pt x="7360" y="3481"/>
                  </a:lnTo>
                  <a:cubicBezTo>
                    <a:pt x="7379" y="3560"/>
                    <a:pt x="7448" y="3606"/>
                    <a:pt x="7525" y="3606"/>
                  </a:cubicBezTo>
                  <a:cubicBezTo>
                    <a:pt x="7541" y="3606"/>
                    <a:pt x="7558" y="3604"/>
                    <a:pt x="7574" y="3600"/>
                  </a:cubicBezTo>
                  <a:cubicBezTo>
                    <a:pt x="7645" y="3576"/>
                    <a:pt x="7693" y="3481"/>
                    <a:pt x="7669" y="3410"/>
                  </a:cubicBezTo>
                  <a:cubicBezTo>
                    <a:pt x="7050" y="1257"/>
                    <a:pt x="5121" y="1"/>
                    <a:pt x="3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7" name="Google Shape;1437;p60"/>
          <p:cNvGrpSpPr/>
          <p:nvPr/>
        </p:nvGrpSpPr>
        <p:grpSpPr>
          <a:xfrm>
            <a:off x="1688559" y="3911127"/>
            <a:ext cx="360629" cy="250302"/>
            <a:chOff x="1688559" y="3911127"/>
            <a:chExt cx="360629" cy="250302"/>
          </a:xfrm>
        </p:grpSpPr>
        <p:sp>
          <p:nvSpPr>
            <p:cNvPr id="1438" name="Google Shape;1438;p60"/>
            <p:cNvSpPr/>
            <p:nvPr/>
          </p:nvSpPr>
          <p:spPr>
            <a:xfrm>
              <a:off x="1688559" y="3911127"/>
              <a:ext cx="360629" cy="250302"/>
            </a:xfrm>
            <a:custGeom>
              <a:rect b="b" l="l" r="r" t="t"/>
              <a:pathLst>
                <a:path extrusionOk="0" h="7455" w="10741">
                  <a:moveTo>
                    <a:pt x="9383" y="310"/>
                  </a:moveTo>
                  <a:lnTo>
                    <a:pt x="9383" y="644"/>
                  </a:lnTo>
                  <a:lnTo>
                    <a:pt x="6359" y="644"/>
                  </a:lnTo>
                  <a:cubicBezTo>
                    <a:pt x="6264" y="644"/>
                    <a:pt x="6192" y="715"/>
                    <a:pt x="6192" y="786"/>
                  </a:cubicBezTo>
                  <a:cubicBezTo>
                    <a:pt x="6168" y="882"/>
                    <a:pt x="6240" y="953"/>
                    <a:pt x="6335" y="953"/>
                  </a:cubicBezTo>
                  <a:lnTo>
                    <a:pt x="8716" y="953"/>
                  </a:lnTo>
                  <a:lnTo>
                    <a:pt x="8716" y="2382"/>
                  </a:lnTo>
                  <a:lnTo>
                    <a:pt x="8240" y="3049"/>
                  </a:lnTo>
                  <a:lnTo>
                    <a:pt x="7740" y="1477"/>
                  </a:lnTo>
                  <a:cubicBezTo>
                    <a:pt x="7714" y="1400"/>
                    <a:pt x="7647" y="1357"/>
                    <a:pt x="7579" y="1357"/>
                  </a:cubicBezTo>
                  <a:cubicBezTo>
                    <a:pt x="7521" y="1357"/>
                    <a:pt x="7463" y="1388"/>
                    <a:pt x="7430" y="1453"/>
                  </a:cubicBezTo>
                  <a:lnTo>
                    <a:pt x="6883" y="2668"/>
                  </a:lnTo>
                  <a:lnTo>
                    <a:pt x="6502" y="1882"/>
                  </a:lnTo>
                  <a:cubicBezTo>
                    <a:pt x="6462" y="1828"/>
                    <a:pt x="6399" y="1797"/>
                    <a:pt x="6343" y="1797"/>
                  </a:cubicBezTo>
                  <a:cubicBezTo>
                    <a:pt x="6300" y="1797"/>
                    <a:pt x="6261" y="1816"/>
                    <a:pt x="6240" y="1858"/>
                  </a:cubicBezTo>
                  <a:lnTo>
                    <a:pt x="5930" y="2263"/>
                  </a:lnTo>
                  <a:lnTo>
                    <a:pt x="5597" y="2263"/>
                  </a:lnTo>
                  <a:cubicBezTo>
                    <a:pt x="5584" y="2259"/>
                    <a:pt x="5571" y="2257"/>
                    <a:pt x="5560" y="2257"/>
                  </a:cubicBezTo>
                  <a:cubicBezTo>
                    <a:pt x="5508" y="2257"/>
                    <a:pt x="5469" y="2295"/>
                    <a:pt x="5430" y="2334"/>
                  </a:cubicBezTo>
                  <a:lnTo>
                    <a:pt x="5240" y="2596"/>
                  </a:lnTo>
                  <a:lnTo>
                    <a:pt x="4811" y="1739"/>
                  </a:lnTo>
                  <a:cubicBezTo>
                    <a:pt x="4787" y="1691"/>
                    <a:pt x="4733" y="1668"/>
                    <a:pt x="4677" y="1668"/>
                  </a:cubicBezTo>
                  <a:cubicBezTo>
                    <a:pt x="4620" y="1668"/>
                    <a:pt x="4561" y="1691"/>
                    <a:pt x="4525" y="1739"/>
                  </a:cubicBezTo>
                  <a:lnTo>
                    <a:pt x="4025" y="2882"/>
                  </a:lnTo>
                  <a:lnTo>
                    <a:pt x="3549" y="1382"/>
                  </a:lnTo>
                  <a:cubicBezTo>
                    <a:pt x="3523" y="1304"/>
                    <a:pt x="3455" y="1262"/>
                    <a:pt x="3387" y="1262"/>
                  </a:cubicBezTo>
                  <a:cubicBezTo>
                    <a:pt x="3330" y="1262"/>
                    <a:pt x="3272" y="1292"/>
                    <a:pt x="3239" y="1358"/>
                  </a:cubicBezTo>
                  <a:lnTo>
                    <a:pt x="2691" y="2263"/>
                  </a:lnTo>
                  <a:lnTo>
                    <a:pt x="2548" y="2263"/>
                  </a:lnTo>
                  <a:lnTo>
                    <a:pt x="2548" y="977"/>
                  </a:lnTo>
                  <a:lnTo>
                    <a:pt x="5621" y="977"/>
                  </a:lnTo>
                  <a:cubicBezTo>
                    <a:pt x="5692" y="977"/>
                    <a:pt x="5763" y="905"/>
                    <a:pt x="5787" y="834"/>
                  </a:cubicBezTo>
                  <a:cubicBezTo>
                    <a:pt x="5787" y="739"/>
                    <a:pt x="5716" y="644"/>
                    <a:pt x="5621" y="644"/>
                  </a:cubicBezTo>
                  <a:lnTo>
                    <a:pt x="1905" y="644"/>
                  </a:lnTo>
                  <a:lnTo>
                    <a:pt x="1905" y="310"/>
                  </a:lnTo>
                  <a:close/>
                  <a:moveTo>
                    <a:pt x="2239" y="977"/>
                  </a:moveTo>
                  <a:lnTo>
                    <a:pt x="2239" y="3906"/>
                  </a:lnTo>
                  <a:lnTo>
                    <a:pt x="1905" y="3906"/>
                  </a:lnTo>
                  <a:lnTo>
                    <a:pt x="1905" y="977"/>
                  </a:lnTo>
                  <a:close/>
                  <a:moveTo>
                    <a:pt x="3358" y="1834"/>
                  </a:moveTo>
                  <a:lnTo>
                    <a:pt x="3858" y="3382"/>
                  </a:lnTo>
                  <a:cubicBezTo>
                    <a:pt x="3871" y="3457"/>
                    <a:pt x="3935" y="3493"/>
                    <a:pt x="4001" y="3493"/>
                  </a:cubicBezTo>
                  <a:cubicBezTo>
                    <a:pt x="4061" y="3493"/>
                    <a:pt x="4121" y="3463"/>
                    <a:pt x="4144" y="3406"/>
                  </a:cubicBezTo>
                  <a:lnTo>
                    <a:pt x="4692" y="2191"/>
                  </a:lnTo>
                  <a:lnTo>
                    <a:pt x="5097" y="2977"/>
                  </a:lnTo>
                  <a:cubicBezTo>
                    <a:pt x="5122" y="3028"/>
                    <a:pt x="5175" y="3052"/>
                    <a:pt x="5230" y="3052"/>
                  </a:cubicBezTo>
                  <a:cubicBezTo>
                    <a:pt x="5277" y="3052"/>
                    <a:pt x="5325" y="3034"/>
                    <a:pt x="5359" y="3001"/>
                  </a:cubicBezTo>
                  <a:lnTo>
                    <a:pt x="5644" y="2596"/>
                  </a:lnTo>
                  <a:lnTo>
                    <a:pt x="6025" y="2596"/>
                  </a:lnTo>
                  <a:cubicBezTo>
                    <a:pt x="6073" y="2596"/>
                    <a:pt x="6121" y="2572"/>
                    <a:pt x="6144" y="2525"/>
                  </a:cubicBezTo>
                  <a:lnTo>
                    <a:pt x="6359" y="2263"/>
                  </a:lnTo>
                  <a:lnTo>
                    <a:pt x="6787" y="3096"/>
                  </a:lnTo>
                  <a:cubicBezTo>
                    <a:pt x="6811" y="3168"/>
                    <a:pt x="6871" y="3204"/>
                    <a:pt x="6930" y="3204"/>
                  </a:cubicBezTo>
                  <a:cubicBezTo>
                    <a:pt x="6990" y="3204"/>
                    <a:pt x="7049" y="3168"/>
                    <a:pt x="7073" y="3096"/>
                  </a:cubicBezTo>
                  <a:lnTo>
                    <a:pt x="7597" y="1977"/>
                  </a:lnTo>
                  <a:lnTo>
                    <a:pt x="8073" y="3454"/>
                  </a:lnTo>
                  <a:cubicBezTo>
                    <a:pt x="8088" y="3525"/>
                    <a:pt x="8153" y="3570"/>
                    <a:pt x="8218" y="3570"/>
                  </a:cubicBezTo>
                  <a:cubicBezTo>
                    <a:pt x="8262" y="3570"/>
                    <a:pt x="8307" y="3549"/>
                    <a:pt x="8335" y="3501"/>
                  </a:cubicBezTo>
                  <a:lnTo>
                    <a:pt x="8764" y="2930"/>
                  </a:lnTo>
                  <a:lnTo>
                    <a:pt x="8764" y="3906"/>
                  </a:lnTo>
                  <a:lnTo>
                    <a:pt x="2548" y="3906"/>
                  </a:lnTo>
                  <a:lnTo>
                    <a:pt x="2548" y="2596"/>
                  </a:lnTo>
                  <a:lnTo>
                    <a:pt x="2810" y="2596"/>
                  </a:lnTo>
                  <a:cubicBezTo>
                    <a:pt x="2810" y="2596"/>
                    <a:pt x="2906" y="2572"/>
                    <a:pt x="2930" y="2525"/>
                  </a:cubicBezTo>
                  <a:lnTo>
                    <a:pt x="3358" y="1834"/>
                  </a:lnTo>
                  <a:close/>
                  <a:moveTo>
                    <a:pt x="9383" y="977"/>
                  </a:moveTo>
                  <a:lnTo>
                    <a:pt x="9383" y="3906"/>
                  </a:lnTo>
                  <a:lnTo>
                    <a:pt x="9050" y="3906"/>
                  </a:lnTo>
                  <a:lnTo>
                    <a:pt x="9050" y="977"/>
                  </a:lnTo>
                  <a:close/>
                  <a:moveTo>
                    <a:pt x="9693" y="334"/>
                  </a:moveTo>
                  <a:cubicBezTo>
                    <a:pt x="9931" y="405"/>
                    <a:pt x="10121" y="596"/>
                    <a:pt x="10193" y="834"/>
                  </a:cubicBezTo>
                  <a:cubicBezTo>
                    <a:pt x="10288" y="1263"/>
                    <a:pt x="10360" y="1715"/>
                    <a:pt x="10360" y="2144"/>
                  </a:cubicBezTo>
                  <a:cubicBezTo>
                    <a:pt x="10312" y="3692"/>
                    <a:pt x="10431" y="4335"/>
                    <a:pt x="10193" y="5335"/>
                  </a:cubicBezTo>
                  <a:cubicBezTo>
                    <a:pt x="10121" y="5573"/>
                    <a:pt x="9931" y="5764"/>
                    <a:pt x="9693" y="5811"/>
                  </a:cubicBezTo>
                  <a:lnTo>
                    <a:pt x="9693" y="334"/>
                  </a:lnTo>
                  <a:close/>
                  <a:moveTo>
                    <a:pt x="3549" y="6145"/>
                  </a:moveTo>
                  <a:lnTo>
                    <a:pt x="3549" y="6478"/>
                  </a:lnTo>
                  <a:lnTo>
                    <a:pt x="2572" y="6478"/>
                  </a:lnTo>
                  <a:lnTo>
                    <a:pt x="2572" y="6145"/>
                  </a:lnTo>
                  <a:close/>
                  <a:moveTo>
                    <a:pt x="620" y="4239"/>
                  </a:moveTo>
                  <a:cubicBezTo>
                    <a:pt x="643" y="4644"/>
                    <a:pt x="691" y="5025"/>
                    <a:pt x="786" y="5406"/>
                  </a:cubicBezTo>
                  <a:cubicBezTo>
                    <a:pt x="905" y="5859"/>
                    <a:pt x="1310" y="6145"/>
                    <a:pt x="1763" y="6145"/>
                  </a:cubicBezTo>
                  <a:lnTo>
                    <a:pt x="2263" y="6145"/>
                  </a:lnTo>
                  <a:lnTo>
                    <a:pt x="2263" y="6645"/>
                  </a:lnTo>
                  <a:cubicBezTo>
                    <a:pt x="2263" y="6740"/>
                    <a:pt x="2334" y="6811"/>
                    <a:pt x="2429" y="6811"/>
                  </a:cubicBezTo>
                  <a:lnTo>
                    <a:pt x="2882" y="6811"/>
                  </a:lnTo>
                  <a:cubicBezTo>
                    <a:pt x="2810" y="7002"/>
                    <a:pt x="2620" y="7121"/>
                    <a:pt x="2406" y="7145"/>
                  </a:cubicBezTo>
                  <a:lnTo>
                    <a:pt x="786" y="7145"/>
                  </a:lnTo>
                  <a:cubicBezTo>
                    <a:pt x="500" y="7145"/>
                    <a:pt x="286" y="6907"/>
                    <a:pt x="286" y="6645"/>
                  </a:cubicBezTo>
                  <a:lnTo>
                    <a:pt x="286" y="4716"/>
                  </a:lnTo>
                  <a:cubicBezTo>
                    <a:pt x="286" y="4501"/>
                    <a:pt x="429" y="4311"/>
                    <a:pt x="620" y="4239"/>
                  </a:cubicBezTo>
                  <a:close/>
                  <a:moveTo>
                    <a:pt x="1763" y="1"/>
                  </a:moveTo>
                  <a:cubicBezTo>
                    <a:pt x="1310" y="1"/>
                    <a:pt x="905" y="310"/>
                    <a:pt x="810" y="763"/>
                  </a:cubicBezTo>
                  <a:cubicBezTo>
                    <a:pt x="715" y="1096"/>
                    <a:pt x="667" y="1453"/>
                    <a:pt x="643" y="1810"/>
                  </a:cubicBezTo>
                  <a:cubicBezTo>
                    <a:pt x="643" y="1906"/>
                    <a:pt x="691" y="1977"/>
                    <a:pt x="786" y="1977"/>
                  </a:cubicBezTo>
                  <a:cubicBezTo>
                    <a:pt x="881" y="1977"/>
                    <a:pt x="953" y="1930"/>
                    <a:pt x="953" y="1834"/>
                  </a:cubicBezTo>
                  <a:cubicBezTo>
                    <a:pt x="977" y="1501"/>
                    <a:pt x="1024" y="1167"/>
                    <a:pt x="1120" y="834"/>
                  </a:cubicBezTo>
                  <a:cubicBezTo>
                    <a:pt x="1167" y="596"/>
                    <a:pt x="1358" y="405"/>
                    <a:pt x="1620" y="334"/>
                  </a:cubicBezTo>
                  <a:lnTo>
                    <a:pt x="1620" y="5811"/>
                  </a:lnTo>
                  <a:cubicBezTo>
                    <a:pt x="1358" y="5764"/>
                    <a:pt x="1167" y="5573"/>
                    <a:pt x="1120" y="5335"/>
                  </a:cubicBezTo>
                  <a:cubicBezTo>
                    <a:pt x="881" y="4359"/>
                    <a:pt x="977" y="3739"/>
                    <a:pt x="953" y="2501"/>
                  </a:cubicBezTo>
                  <a:cubicBezTo>
                    <a:pt x="953" y="2430"/>
                    <a:pt x="881" y="2358"/>
                    <a:pt x="810" y="2358"/>
                  </a:cubicBezTo>
                  <a:cubicBezTo>
                    <a:pt x="715" y="2358"/>
                    <a:pt x="620" y="2501"/>
                    <a:pt x="620" y="2501"/>
                  </a:cubicBezTo>
                  <a:lnTo>
                    <a:pt x="620" y="3930"/>
                  </a:lnTo>
                  <a:cubicBezTo>
                    <a:pt x="262" y="4001"/>
                    <a:pt x="0" y="4311"/>
                    <a:pt x="0" y="4692"/>
                  </a:cubicBezTo>
                  <a:lnTo>
                    <a:pt x="0" y="6645"/>
                  </a:lnTo>
                  <a:cubicBezTo>
                    <a:pt x="0" y="7097"/>
                    <a:pt x="358" y="7454"/>
                    <a:pt x="810" y="7454"/>
                  </a:cubicBezTo>
                  <a:lnTo>
                    <a:pt x="2429" y="7454"/>
                  </a:lnTo>
                  <a:cubicBezTo>
                    <a:pt x="2810" y="7454"/>
                    <a:pt x="3144" y="7169"/>
                    <a:pt x="3215" y="6811"/>
                  </a:cubicBezTo>
                  <a:lnTo>
                    <a:pt x="3715" y="6811"/>
                  </a:lnTo>
                  <a:cubicBezTo>
                    <a:pt x="3811" y="6811"/>
                    <a:pt x="3882" y="6740"/>
                    <a:pt x="3882" y="6645"/>
                  </a:cubicBezTo>
                  <a:lnTo>
                    <a:pt x="3882" y="6145"/>
                  </a:lnTo>
                  <a:lnTo>
                    <a:pt x="7859" y="6145"/>
                  </a:lnTo>
                  <a:cubicBezTo>
                    <a:pt x="7931" y="6145"/>
                    <a:pt x="8002" y="6097"/>
                    <a:pt x="8026" y="6026"/>
                  </a:cubicBezTo>
                  <a:cubicBezTo>
                    <a:pt x="8026" y="5930"/>
                    <a:pt x="7954" y="5835"/>
                    <a:pt x="7859" y="5835"/>
                  </a:cubicBezTo>
                  <a:lnTo>
                    <a:pt x="1905" y="5835"/>
                  </a:lnTo>
                  <a:lnTo>
                    <a:pt x="1905" y="4216"/>
                  </a:lnTo>
                  <a:lnTo>
                    <a:pt x="9383" y="4216"/>
                  </a:lnTo>
                  <a:lnTo>
                    <a:pt x="9383" y="5835"/>
                  </a:lnTo>
                  <a:lnTo>
                    <a:pt x="8526" y="5835"/>
                  </a:lnTo>
                  <a:cubicBezTo>
                    <a:pt x="8454" y="5835"/>
                    <a:pt x="8383" y="5907"/>
                    <a:pt x="8359" y="5978"/>
                  </a:cubicBezTo>
                  <a:cubicBezTo>
                    <a:pt x="8359" y="6073"/>
                    <a:pt x="8431" y="6145"/>
                    <a:pt x="8526" y="6145"/>
                  </a:cubicBezTo>
                  <a:lnTo>
                    <a:pt x="9526" y="6145"/>
                  </a:lnTo>
                  <a:cubicBezTo>
                    <a:pt x="9526" y="6145"/>
                    <a:pt x="10383" y="5859"/>
                    <a:pt x="10479" y="5406"/>
                  </a:cubicBezTo>
                  <a:cubicBezTo>
                    <a:pt x="10741" y="4359"/>
                    <a:pt x="10622" y="3739"/>
                    <a:pt x="10669" y="2144"/>
                  </a:cubicBezTo>
                  <a:cubicBezTo>
                    <a:pt x="10669" y="1691"/>
                    <a:pt x="10598" y="1215"/>
                    <a:pt x="10479" y="763"/>
                  </a:cubicBezTo>
                  <a:cubicBezTo>
                    <a:pt x="10383" y="310"/>
                    <a:pt x="9979" y="1"/>
                    <a:pt x="95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60"/>
            <p:cNvSpPr/>
            <p:nvPr/>
          </p:nvSpPr>
          <p:spPr>
            <a:xfrm>
              <a:off x="1763700" y="4063859"/>
              <a:ext cx="228713" cy="31997"/>
            </a:xfrm>
            <a:custGeom>
              <a:rect b="b" l="l" r="r" t="t"/>
              <a:pathLst>
                <a:path extrusionOk="0" h="953" w="6812">
                  <a:moveTo>
                    <a:pt x="1311" y="310"/>
                  </a:moveTo>
                  <a:lnTo>
                    <a:pt x="1311" y="643"/>
                  </a:lnTo>
                  <a:lnTo>
                    <a:pt x="334" y="643"/>
                  </a:lnTo>
                  <a:lnTo>
                    <a:pt x="334" y="310"/>
                  </a:lnTo>
                  <a:close/>
                  <a:moveTo>
                    <a:pt x="5216" y="310"/>
                  </a:moveTo>
                  <a:lnTo>
                    <a:pt x="5216" y="643"/>
                  </a:lnTo>
                  <a:lnTo>
                    <a:pt x="1644" y="643"/>
                  </a:lnTo>
                  <a:lnTo>
                    <a:pt x="1644" y="310"/>
                  </a:lnTo>
                  <a:close/>
                  <a:moveTo>
                    <a:pt x="6502" y="310"/>
                  </a:moveTo>
                  <a:lnTo>
                    <a:pt x="6502" y="643"/>
                  </a:lnTo>
                  <a:lnTo>
                    <a:pt x="5526" y="643"/>
                  </a:lnTo>
                  <a:lnTo>
                    <a:pt x="5526" y="310"/>
                  </a:lnTo>
                  <a:close/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810"/>
                  </a:lnTo>
                  <a:cubicBezTo>
                    <a:pt x="1" y="881"/>
                    <a:pt x="72" y="953"/>
                    <a:pt x="168" y="953"/>
                  </a:cubicBezTo>
                  <a:lnTo>
                    <a:pt x="6645" y="953"/>
                  </a:lnTo>
                  <a:cubicBezTo>
                    <a:pt x="6740" y="953"/>
                    <a:pt x="6812" y="881"/>
                    <a:pt x="6812" y="810"/>
                  </a:cubicBezTo>
                  <a:lnTo>
                    <a:pt x="6812" y="167"/>
                  </a:lnTo>
                  <a:cubicBezTo>
                    <a:pt x="6812" y="72"/>
                    <a:pt x="6740" y="0"/>
                    <a:pt x="66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0" name="Google Shape;1440;p60"/>
          <p:cNvGrpSpPr/>
          <p:nvPr/>
        </p:nvGrpSpPr>
        <p:grpSpPr>
          <a:xfrm>
            <a:off x="2445743" y="3856769"/>
            <a:ext cx="375033" cy="358514"/>
            <a:chOff x="2445743" y="3856769"/>
            <a:chExt cx="375033" cy="358514"/>
          </a:xfrm>
        </p:grpSpPr>
        <p:sp>
          <p:nvSpPr>
            <p:cNvPr id="1441" name="Google Shape;1441;p60"/>
            <p:cNvSpPr/>
            <p:nvPr/>
          </p:nvSpPr>
          <p:spPr>
            <a:xfrm>
              <a:off x="2652027" y="3943896"/>
              <a:ext cx="98375" cy="76182"/>
            </a:xfrm>
            <a:custGeom>
              <a:rect b="b" l="l" r="r" t="t"/>
              <a:pathLst>
                <a:path extrusionOk="0" h="2269" w="2930">
                  <a:moveTo>
                    <a:pt x="1192" y="1"/>
                  </a:moveTo>
                  <a:cubicBezTo>
                    <a:pt x="1120" y="1"/>
                    <a:pt x="1049" y="72"/>
                    <a:pt x="1025" y="144"/>
                  </a:cubicBezTo>
                  <a:cubicBezTo>
                    <a:pt x="1025" y="239"/>
                    <a:pt x="1096" y="334"/>
                    <a:pt x="1192" y="334"/>
                  </a:cubicBezTo>
                  <a:lnTo>
                    <a:pt x="1501" y="334"/>
                  </a:lnTo>
                  <a:cubicBezTo>
                    <a:pt x="1510" y="331"/>
                    <a:pt x="1520" y="330"/>
                    <a:pt x="1529" y="330"/>
                  </a:cubicBezTo>
                  <a:cubicBezTo>
                    <a:pt x="1591" y="330"/>
                    <a:pt x="1647" y="394"/>
                    <a:pt x="1668" y="477"/>
                  </a:cubicBezTo>
                  <a:cubicBezTo>
                    <a:pt x="1668" y="562"/>
                    <a:pt x="1611" y="648"/>
                    <a:pt x="1530" y="648"/>
                  </a:cubicBezTo>
                  <a:cubicBezTo>
                    <a:pt x="1521" y="648"/>
                    <a:pt x="1511" y="646"/>
                    <a:pt x="1501" y="644"/>
                  </a:cubicBezTo>
                  <a:lnTo>
                    <a:pt x="1501" y="668"/>
                  </a:lnTo>
                  <a:lnTo>
                    <a:pt x="525" y="668"/>
                  </a:lnTo>
                  <a:cubicBezTo>
                    <a:pt x="510" y="666"/>
                    <a:pt x="495" y="666"/>
                    <a:pt x="481" y="666"/>
                  </a:cubicBezTo>
                  <a:cubicBezTo>
                    <a:pt x="242" y="666"/>
                    <a:pt x="70" y="849"/>
                    <a:pt x="25" y="1096"/>
                  </a:cubicBezTo>
                  <a:cubicBezTo>
                    <a:pt x="1" y="1382"/>
                    <a:pt x="239" y="1620"/>
                    <a:pt x="525" y="1620"/>
                  </a:cubicBezTo>
                  <a:lnTo>
                    <a:pt x="2454" y="1620"/>
                  </a:lnTo>
                  <a:cubicBezTo>
                    <a:pt x="2549" y="1620"/>
                    <a:pt x="2620" y="1692"/>
                    <a:pt x="2620" y="1787"/>
                  </a:cubicBezTo>
                  <a:lnTo>
                    <a:pt x="2620" y="2168"/>
                  </a:lnTo>
                  <a:cubicBezTo>
                    <a:pt x="2620" y="2168"/>
                    <a:pt x="2620" y="2192"/>
                    <a:pt x="2644" y="2192"/>
                  </a:cubicBezTo>
                  <a:cubicBezTo>
                    <a:pt x="2680" y="2245"/>
                    <a:pt x="2728" y="2268"/>
                    <a:pt x="2775" y="2268"/>
                  </a:cubicBezTo>
                  <a:cubicBezTo>
                    <a:pt x="2855" y="2268"/>
                    <a:pt x="2930" y="2201"/>
                    <a:pt x="2930" y="2097"/>
                  </a:cubicBezTo>
                  <a:lnTo>
                    <a:pt x="2930" y="1477"/>
                  </a:lnTo>
                  <a:cubicBezTo>
                    <a:pt x="2930" y="1382"/>
                    <a:pt x="2859" y="1311"/>
                    <a:pt x="2763" y="1311"/>
                  </a:cubicBezTo>
                  <a:lnTo>
                    <a:pt x="453" y="1311"/>
                  </a:lnTo>
                  <a:cubicBezTo>
                    <a:pt x="453" y="1311"/>
                    <a:pt x="429" y="1287"/>
                    <a:pt x="406" y="1287"/>
                  </a:cubicBezTo>
                  <a:cubicBezTo>
                    <a:pt x="287" y="1192"/>
                    <a:pt x="358" y="977"/>
                    <a:pt x="501" y="977"/>
                  </a:cubicBezTo>
                  <a:lnTo>
                    <a:pt x="1501" y="977"/>
                  </a:lnTo>
                  <a:cubicBezTo>
                    <a:pt x="1739" y="977"/>
                    <a:pt x="1954" y="787"/>
                    <a:pt x="1977" y="525"/>
                  </a:cubicBezTo>
                  <a:cubicBezTo>
                    <a:pt x="2001" y="263"/>
                    <a:pt x="1787" y="1"/>
                    <a:pt x="1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60"/>
            <p:cNvSpPr/>
            <p:nvPr/>
          </p:nvSpPr>
          <p:spPr>
            <a:xfrm>
              <a:off x="2448160" y="3856769"/>
              <a:ext cx="372615" cy="358514"/>
            </a:xfrm>
            <a:custGeom>
              <a:rect b="b" l="l" r="r" t="t"/>
              <a:pathLst>
                <a:path extrusionOk="0" h="10678" w="11098">
                  <a:moveTo>
                    <a:pt x="5620" y="0"/>
                  </a:moveTo>
                  <a:cubicBezTo>
                    <a:pt x="2929" y="0"/>
                    <a:pt x="643" y="2024"/>
                    <a:pt x="333" y="4692"/>
                  </a:cubicBezTo>
                  <a:cubicBezTo>
                    <a:pt x="0" y="7383"/>
                    <a:pt x="1739" y="9883"/>
                    <a:pt x="4358" y="10526"/>
                  </a:cubicBezTo>
                  <a:cubicBezTo>
                    <a:pt x="4370" y="10530"/>
                    <a:pt x="4383" y="10532"/>
                    <a:pt x="4397" y="10532"/>
                  </a:cubicBezTo>
                  <a:cubicBezTo>
                    <a:pt x="4460" y="10532"/>
                    <a:pt x="4529" y="10486"/>
                    <a:pt x="4549" y="10407"/>
                  </a:cubicBezTo>
                  <a:cubicBezTo>
                    <a:pt x="4549" y="10336"/>
                    <a:pt x="4501" y="10240"/>
                    <a:pt x="4430" y="10217"/>
                  </a:cubicBezTo>
                  <a:cubicBezTo>
                    <a:pt x="1786" y="9574"/>
                    <a:pt x="143" y="6954"/>
                    <a:pt x="691" y="4311"/>
                  </a:cubicBezTo>
                  <a:cubicBezTo>
                    <a:pt x="1199" y="1940"/>
                    <a:pt x="3269" y="303"/>
                    <a:pt x="5612" y="303"/>
                  </a:cubicBezTo>
                  <a:cubicBezTo>
                    <a:pt x="5905" y="303"/>
                    <a:pt x="6202" y="328"/>
                    <a:pt x="6501" y="381"/>
                  </a:cubicBezTo>
                  <a:cubicBezTo>
                    <a:pt x="9169" y="857"/>
                    <a:pt x="10979" y="3358"/>
                    <a:pt x="10598" y="6049"/>
                  </a:cubicBezTo>
                  <a:cubicBezTo>
                    <a:pt x="10242" y="8538"/>
                    <a:pt x="8102" y="10364"/>
                    <a:pt x="5631" y="10364"/>
                  </a:cubicBezTo>
                  <a:cubicBezTo>
                    <a:pt x="5454" y="10364"/>
                    <a:pt x="5276" y="10355"/>
                    <a:pt x="5096" y="10336"/>
                  </a:cubicBezTo>
                  <a:cubicBezTo>
                    <a:pt x="4882" y="10336"/>
                    <a:pt x="4858" y="10621"/>
                    <a:pt x="5049" y="10645"/>
                  </a:cubicBezTo>
                  <a:cubicBezTo>
                    <a:pt x="5247" y="10667"/>
                    <a:pt x="5444" y="10677"/>
                    <a:pt x="5639" y="10677"/>
                  </a:cubicBezTo>
                  <a:cubicBezTo>
                    <a:pt x="8437" y="10677"/>
                    <a:pt x="10799" y="8492"/>
                    <a:pt x="10955" y="5620"/>
                  </a:cubicBezTo>
                  <a:cubicBezTo>
                    <a:pt x="11098" y="2572"/>
                    <a:pt x="8669" y="0"/>
                    <a:pt x="5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60"/>
            <p:cNvSpPr/>
            <p:nvPr/>
          </p:nvSpPr>
          <p:spPr>
            <a:xfrm>
              <a:off x="2445743" y="3931708"/>
              <a:ext cx="296669" cy="262221"/>
            </a:xfrm>
            <a:custGeom>
              <a:rect b="b" l="l" r="r" t="t"/>
              <a:pathLst>
                <a:path extrusionOk="0" h="7810" w="8836">
                  <a:moveTo>
                    <a:pt x="3811" y="3269"/>
                  </a:moveTo>
                  <a:lnTo>
                    <a:pt x="3811" y="3984"/>
                  </a:lnTo>
                  <a:lnTo>
                    <a:pt x="2120" y="3984"/>
                  </a:lnTo>
                  <a:lnTo>
                    <a:pt x="2120" y="3269"/>
                  </a:lnTo>
                  <a:close/>
                  <a:moveTo>
                    <a:pt x="5168" y="3269"/>
                  </a:moveTo>
                  <a:lnTo>
                    <a:pt x="5859" y="3984"/>
                  </a:lnTo>
                  <a:lnTo>
                    <a:pt x="4121" y="3984"/>
                  </a:lnTo>
                  <a:lnTo>
                    <a:pt x="4121" y="3269"/>
                  </a:lnTo>
                  <a:close/>
                  <a:moveTo>
                    <a:pt x="2287" y="388"/>
                  </a:moveTo>
                  <a:lnTo>
                    <a:pt x="4835" y="2960"/>
                  </a:lnTo>
                  <a:lnTo>
                    <a:pt x="2120" y="2960"/>
                  </a:lnTo>
                  <a:cubicBezTo>
                    <a:pt x="1953" y="2960"/>
                    <a:pt x="1811" y="3103"/>
                    <a:pt x="1811" y="3269"/>
                  </a:cubicBezTo>
                  <a:lnTo>
                    <a:pt x="1811" y="3984"/>
                  </a:lnTo>
                  <a:cubicBezTo>
                    <a:pt x="1811" y="4150"/>
                    <a:pt x="1953" y="4293"/>
                    <a:pt x="2120" y="4293"/>
                  </a:cubicBezTo>
                  <a:lnTo>
                    <a:pt x="6169" y="4293"/>
                  </a:lnTo>
                  <a:lnTo>
                    <a:pt x="8383" y="6508"/>
                  </a:lnTo>
                  <a:cubicBezTo>
                    <a:pt x="7621" y="7127"/>
                    <a:pt x="6669" y="7461"/>
                    <a:pt x="5668" y="7461"/>
                  </a:cubicBezTo>
                  <a:cubicBezTo>
                    <a:pt x="2025" y="7461"/>
                    <a:pt x="1" y="3245"/>
                    <a:pt x="2287" y="388"/>
                  </a:cubicBezTo>
                  <a:close/>
                  <a:moveTo>
                    <a:pt x="2263" y="1"/>
                  </a:moveTo>
                  <a:cubicBezTo>
                    <a:pt x="2221" y="1"/>
                    <a:pt x="2180" y="19"/>
                    <a:pt x="2144" y="54"/>
                  </a:cubicBezTo>
                  <a:cubicBezTo>
                    <a:pt x="548" y="1912"/>
                    <a:pt x="667" y="4698"/>
                    <a:pt x="2382" y="6437"/>
                  </a:cubicBezTo>
                  <a:cubicBezTo>
                    <a:pt x="3295" y="7349"/>
                    <a:pt x="4496" y="7809"/>
                    <a:pt x="5701" y="7809"/>
                  </a:cubicBezTo>
                  <a:cubicBezTo>
                    <a:pt x="6790" y="7809"/>
                    <a:pt x="7882" y="7433"/>
                    <a:pt x="8764" y="6675"/>
                  </a:cubicBezTo>
                  <a:cubicBezTo>
                    <a:pt x="8836" y="6603"/>
                    <a:pt x="8836" y="6508"/>
                    <a:pt x="8764" y="6437"/>
                  </a:cubicBezTo>
                  <a:lnTo>
                    <a:pt x="2382" y="54"/>
                  </a:lnTo>
                  <a:cubicBezTo>
                    <a:pt x="2346" y="19"/>
                    <a:pt x="2305" y="1"/>
                    <a:pt x="2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60"/>
            <p:cNvSpPr/>
            <p:nvPr/>
          </p:nvSpPr>
          <p:spPr>
            <a:xfrm>
              <a:off x="2531292" y="3878828"/>
              <a:ext cx="241505" cy="89310"/>
            </a:xfrm>
            <a:custGeom>
              <a:rect b="b" l="l" r="r" t="t"/>
              <a:pathLst>
                <a:path extrusionOk="0" h="2660" w="7193">
                  <a:moveTo>
                    <a:pt x="3144" y="0"/>
                  </a:moveTo>
                  <a:cubicBezTo>
                    <a:pt x="2062" y="0"/>
                    <a:pt x="969" y="373"/>
                    <a:pt x="72" y="1153"/>
                  </a:cubicBezTo>
                  <a:cubicBezTo>
                    <a:pt x="1" y="1201"/>
                    <a:pt x="1" y="1320"/>
                    <a:pt x="72" y="1367"/>
                  </a:cubicBezTo>
                  <a:lnTo>
                    <a:pt x="1311" y="2606"/>
                  </a:lnTo>
                  <a:cubicBezTo>
                    <a:pt x="1346" y="2641"/>
                    <a:pt x="1388" y="2659"/>
                    <a:pt x="1430" y="2659"/>
                  </a:cubicBezTo>
                  <a:cubicBezTo>
                    <a:pt x="1471" y="2659"/>
                    <a:pt x="1513" y="2641"/>
                    <a:pt x="1549" y="2606"/>
                  </a:cubicBezTo>
                  <a:cubicBezTo>
                    <a:pt x="1596" y="2534"/>
                    <a:pt x="1596" y="2439"/>
                    <a:pt x="1549" y="2391"/>
                  </a:cubicBezTo>
                  <a:lnTo>
                    <a:pt x="429" y="1272"/>
                  </a:lnTo>
                  <a:cubicBezTo>
                    <a:pt x="1239" y="622"/>
                    <a:pt x="2198" y="311"/>
                    <a:pt x="3148" y="311"/>
                  </a:cubicBezTo>
                  <a:cubicBezTo>
                    <a:pt x="4601" y="311"/>
                    <a:pt x="6034" y="1038"/>
                    <a:pt x="6883" y="2391"/>
                  </a:cubicBezTo>
                  <a:cubicBezTo>
                    <a:pt x="6899" y="2438"/>
                    <a:pt x="6944" y="2464"/>
                    <a:pt x="6999" y="2464"/>
                  </a:cubicBezTo>
                  <a:cubicBezTo>
                    <a:pt x="7030" y="2464"/>
                    <a:pt x="7064" y="2456"/>
                    <a:pt x="7098" y="2439"/>
                  </a:cubicBezTo>
                  <a:cubicBezTo>
                    <a:pt x="7169" y="2391"/>
                    <a:pt x="7193" y="2296"/>
                    <a:pt x="7145" y="2225"/>
                  </a:cubicBezTo>
                  <a:cubicBezTo>
                    <a:pt x="6245" y="776"/>
                    <a:pt x="4705" y="0"/>
                    <a:pt x="3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60"/>
            <p:cNvSpPr/>
            <p:nvPr/>
          </p:nvSpPr>
          <p:spPr>
            <a:xfrm>
              <a:off x="2590484" y="3971897"/>
              <a:ext cx="215115" cy="168949"/>
            </a:xfrm>
            <a:custGeom>
              <a:rect b="b" l="l" r="r" t="t"/>
              <a:pathLst>
                <a:path extrusionOk="0" h="5032" w="6407">
                  <a:moveTo>
                    <a:pt x="4287" y="2072"/>
                  </a:moveTo>
                  <a:lnTo>
                    <a:pt x="4287" y="2787"/>
                  </a:lnTo>
                  <a:lnTo>
                    <a:pt x="2953" y="2787"/>
                  </a:lnTo>
                  <a:lnTo>
                    <a:pt x="2239" y="2072"/>
                  </a:lnTo>
                  <a:close/>
                  <a:moveTo>
                    <a:pt x="4953" y="2072"/>
                  </a:moveTo>
                  <a:lnTo>
                    <a:pt x="4953" y="2787"/>
                  </a:lnTo>
                  <a:lnTo>
                    <a:pt x="4596" y="2787"/>
                  </a:lnTo>
                  <a:lnTo>
                    <a:pt x="4596" y="2072"/>
                  </a:lnTo>
                  <a:close/>
                  <a:moveTo>
                    <a:pt x="5557" y="0"/>
                  </a:moveTo>
                  <a:cubicBezTo>
                    <a:pt x="5453" y="0"/>
                    <a:pt x="5344" y="99"/>
                    <a:pt x="5406" y="239"/>
                  </a:cubicBezTo>
                  <a:cubicBezTo>
                    <a:pt x="6025" y="1691"/>
                    <a:pt x="5811" y="3406"/>
                    <a:pt x="4811" y="4644"/>
                  </a:cubicBezTo>
                  <a:lnTo>
                    <a:pt x="3263" y="3096"/>
                  </a:lnTo>
                  <a:lnTo>
                    <a:pt x="4977" y="3096"/>
                  </a:lnTo>
                  <a:cubicBezTo>
                    <a:pt x="5144" y="3096"/>
                    <a:pt x="5263" y="2953"/>
                    <a:pt x="5263" y="2811"/>
                  </a:cubicBezTo>
                  <a:lnTo>
                    <a:pt x="5263" y="2072"/>
                  </a:lnTo>
                  <a:cubicBezTo>
                    <a:pt x="5263" y="1906"/>
                    <a:pt x="5144" y="1763"/>
                    <a:pt x="4977" y="1763"/>
                  </a:cubicBezTo>
                  <a:lnTo>
                    <a:pt x="1929" y="1763"/>
                  </a:lnTo>
                  <a:lnTo>
                    <a:pt x="286" y="120"/>
                  </a:lnTo>
                  <a:cubicBezTo>
                    <a:pt x="253" y="86"/>
                    <a:pt x="209" y="69"/>
                    <a:pt x="167" y="69"/>
                  </a:cubicBezTo>
                  <a:cubicBezTo>
                    <a:pt x="119" y="69"/>
                    <a:pt x="73" y="92"/>
                    <a:pt x="48" y="143"/>
                  </a:cubicBezTo>
                  <a:cubicBezTo>
                    <a:pt x="0" y="191"/>
                    <a:pt x="0" y="286"/>
                    <a:pt x="48" y="334"/>
                  </a:cubicBezTo>
                  <a:lnTo>
                    <a:pt x="4715" y="4978"/>
                  </a:lnTo>
                  <a:cubicBezTo>
                    <a:pt x="4739" y="5013"/>
                    <a:pt x="4781" y="5031"/>
                    <a:pt x="4823" y="5031"/>
                  </a:cubicBezTo>
                  <a:cubicBezTo>
                    <a:pt x="4864" y="5031"/>
                    <a:pt x="4906" y="5013"/>
                    <a:pt x="4930" y="4978"/>
                  </a:cubicBezTo>
                  <a:cubicBezTo>
                    <a:pt x="6097" y="3644"/>
                    <a:pt x="6406" y="1739"/>
                    <a:pt x="5692" y="96"/>
                  </a:cubicBezTo>
                  <a:cubicBezTo>
                    <a:pt x="5667" y="29"/>
                    <a:pt x="5613" y="0"/>
                    <a:pt x="55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6" name="Google Shape;1446;p60"/>
          <p:cNvGrpSpPr/>
          <p:nvPr/>
        </p:nvGrpSpPr>
        <p:grpSpPr>
          <a:xfrm>
            <a:off x="3282096" y="3856970"/>
            <a:ext cx="278303" cy="358816"/>
            <a:chOff x="3282096" y="3856970"/>
            <a:chExt cx="278303" cy="358816"/>
          </a:xfrm>
        </p:grpSpPr>
        <p:sp>
          <p:nvSpPr>
            <p:cNvPr id="1447" name="Google Shape;1447;p60"/>
            <p:cNvSpPr/>
            <p:nvPr/>
          </p:nvSpPr>
          <p:spPr>
            <a:xfrm>
              <a:off x="3282096" y="3856970"/>
              <a:ext cx="278303" cy="358816"/>
            </a:xfrm>
            <a:custGeom>
              <a:rect b="b" l="l" r="r" t="t"/>
              <a:pathLst>
                <a:path extrusionOk="0" h="10687" w="8289">
                  <a:moveTo>
                    <a:pt x="3403" y="292"/>
                  </a:moveTo>
                  <a:cubicBezTo>
                    <a:pt x="3662" y="292"/>
                    <a:pt x="3918" y="470"/>
                    <a:pt x="3882" y="828"/>
                  </a:cubicBezTo>
                  <a:cubicBezTo>
                    <a:pt x="3882" y="899"/>
                    <a:pt x="3954" y="971"/>
                    <a:pt x="4049" y="971"/>
                  </a:cubicBezTo>
                  <a:lnTo>
                    <a:pt x="4859" y="971"/>
                  </a:lnTo>
                  <a:lnTo>
                    <a:pt x="4859" y="1637"/>
                  </a:lnTo>
                  <a:lnTo>
                    <a:pt x="1930" y="1637"/>
                  </a:lnTo>
                  <a:lnTo>
                    <a:pt x="1930" y="971"/>
                  </a:lnTo>
                  <a:lnTo>
                    <a:pt x="2763" y="971"/>
                  </a:lnTo>
                  <a:cubicBezTo>
                    <a:pt x="2835" y="971"/>
                    <a:pt x="2906" y="899"/>
                    <a:pt x="2906" y="828"/>
                  </a:cubicBezTo>
                  <a:cubicBezTo>
                    <a:pt x="2882" y="470"/>
                    <a:pt x="3144" y="292"/>
                    <a:pt x="3403" y="292"/>
                  </a:cubicBezTo>
                  <a:close/>
                  <a:moveTo>
                    <a:pt x="6478" y="1304"/>
                  </a:moveTo>
                  <a:lnTo>
                    <a:pt x="6478" y="6781"/>
                  </a:lnTo>
                  <a:cubicBezTo>
                    <a:pt x="6431" y="6769"/>
                    <a:pt x="6377" y="6763"/>
                    <a:pt x="6320" y="6763"/>
                  </a:cubicBezTo>
                  <a:cubicBezTo>
                    <a:pt x="6264" y="6763"/>
                    <a:pt x="6204" y="6769"/>
                    <a:pt x="6145" y="6781"/>
                  </a:cubicBezTo>
                  <a:lnTo>
                    <a:pt x="6145" y="4995"/>
                  </a:lnTo>
                  <a:cubicBezTo>
                    <a:pt x="6145" y="4900"/>
                    <a:pt x="6097" y="4852"/>
                    <a:pt x="6026" y="4828"/>
                  </a:cubicBezTo>
                  <a:cubicBezTo>
                    <a:pt x="5930" y="4828"/>
                    <a:pt x="5835" y="4900"/>
                    <a:pt x="5835" y="4995"/>
                  </a:cubicBezTo>
                  <a:lnTo>
                    <a:pt x="5835" y="6829"/>
                  </a:lnTo>
                  <a:cubicBezTo>
                    <a:pt x="4835" y="7091"/>
                    <a:pt x="4216" y="8067"/>
                    <a:pt x="4382" y="9067"/>
                  </a:cubicBezTo>
                  <a:lnTo>
                    <a:pt x="977" y="9067"/>
                  </a:lnTo>
                  <a:lnTo>
                    <a:pt x="977" y="1947"/>
                  </a:lnTo>
                  <a:lnTo>
                    <a:pt x="5835" y="1947"/>
                  </a:lnTo>
                  <a:lnTo>
                    <a:pt x="5835" y="4305"/>
                  </a:lnTo>
                  <a:cubicBezTo>
                    <a:pt x="5835" y="4376"/>
                    <a:pt x="5907" y="4447"/>
                    <a:pt x="5978" y="4471"/>
                  </a:cubicBezTo>
                  <a:cubicBezTo>
                    <a:pt x="6073" y="4471"/>
                    <a:pt x="6145" y="4400"/>
                    <a:pt x="6145" y="4305"/>
                  </a:cubicBezTo>
                  <a:lnTo>
                    <a:pt x="6145" y="1804"/>
                  </a:lnTo>
                  <a:cubicBezTo>
                    <a:pt x="6145" y="1709"/>
                    <a:pt x="6073" y="1637"/>
                    <a:pt x="6002" y="1637"/>
                  </a:cubicBezTo>
                  <a:lnTo>
                    <a:pt x="5168" y="1637"/>
                  </a:lnTo>
                  <a:lnTo>
                    <a:pt x="5168" y="1304"/>
                  </a:lnTo>
                  <a:close/>
                  <a:moveTo>
                    <a:pt x="3406" y="0"/>
                  </a:moveTo>
                  <a:cubicBezTo>
                    <a:pt x="3049" y="0"/>
                    <a:pt x="2692" y="220"/>
                    <a:pt x="2620" y="661"/>
                  </a:cubicBezTo>
                  <a:lnTo>
                    <a:pt x="1930" y="661"/>
                  </a:lnTo>
                  <a:cubicBezTo>
                    <a:pt x="1763" y="661"/>
                    <a:pt x="1644" y="804"/>
                    <a:pt x="1644" y="971"/>
                  </a:cubicBezTo>
                  <a:lnTo>
                    <a:pt x="1644" y="994"/>
                  </a:lnTo>
                  <a:lnTo>
                    <a:pt x="167" y="994"/>
                  </a:lnTo>
                  <a:cubicBezTo>
                    <a:pt x="96" y="994"/>
                    <a:pt x="24" y="1066"/>
                    <a:pt x="24" y="1137"/>
                  </a:cubicBezTo>
                  <a:lnTo>
                    <a:pt x="24" y="2685"/>
                  </a:lnTo>
                  <a:cubicBezTo>
                    <a:pt x="24" y="2792"/>
                    <a:pt x="102" y="2846"/>
                    <a:pt x="179" y="2846"/>
                  </a:cubicBezTo>
                  <a:cubicBezTo>
                    <a:pt x="257" y="2846"/>
                    <a:pt x="334" y="2792"/>
                    <a:pt x="334" y="2685"/>
                  </a:cubicBezTo>
                  <a:lnTo>
                    <a:pt x="334" y="1304"/>
                  </a:lnTo>
                  <a:lnTo>
                    <a:pt x="1644" y="1304"/>
                  </a:lnTo>
                  <a:lnTo>
                    <a:pt x="1644" y="1637"/>
                  </a:lnTo>
                  <a:lnTo>
                    <a:pt x="810" y="1637"/>
                  </a:lnTo>
                  <a:cubicBezTo>
                    <a:pt x="739" y="1637"/>
                    <a:pt x="667" y="1709"/>
                    <a:pt x="667" y="1804"/>
                  </a:cubicBezTo>
                  <a:lnTo>
                    <a:pt x="667" y="9234"/>
                  </a:lnTo>
                  <a:cubicBezTo>
                    <a:pt x="667" y="9329"/>
                    <a:pt x="739" y="9401"/>
                    <a:pt x="810" y="9401"/>
                  </a:cubicBezTo>
                  <a:lnTo>
                    <a:pt x="4502" y="9401"/>
                  </a:lnTo>
                  <a:cubicBezTo>
                    <a:pt x="4525" y="9496"/>
                    <a:pt x="4597" y="9615"/>
                    <a:pt x="4644" y="9734"/>
                  </a:cubicBezTo>
                  <a:lnTo>
                    <a:pt x="334" y="9734"/>
                  </a:lnTo>
                  <a:lnTo>
                    <a:pt x="334" y="3376"/>
                  </a:lnTo>
                  <a:cubicBezTo>
                    <a:pt x="334" y="3281"/>
                    <a:pt x="263" y="3209"/>
                    <a:pt x="167" y="3209"/>
                  </a:cubicBezTo>
                  <a:cubicBezTo>
                    <a:pt x="96" y="3209"/>
                    <a:pt x="1" y="3376"/>
                    <a:pt x="1" y="3376"/>
                  </a:cubicBezTo>
                  <a:lnTo>
                    <a:pt x="1" y="9877"/>
                  </a:lnTo>
                  <a:cubicBezTo>
                    <a:pt x="1" y="9972"/>
                    <a:pt x="72" y="10044"/>
                    <a:pt x="167" y="10044"/>
                  </a:cubicBezTo>
                  <a:lnTo>
                    <a:pt x="4859" y="10044"/>
                  </a:lnTo>
                  <a:cubicBezTo>
                    <a:pt x="5240" y="10449"/>
                    <a:pt x="5764" y="10687"/>
                    <a:pt x="6311" y="10687"/>
                  </a:cubicBezTo>
                  <a:cubicBezTo>
                    <a:pt x="6835" y="10687"/>
                    <a:pt x="7478" y="10425"/>
                    <a:pt x="7478" y="10234"/>
                  </a:cubicBezTo>
                  <a:cubicBezTo>
                    <a:pt x="7478" y="10139"/>
                    <a:pt x="7407" y="10068"/>
                    <a:pt x="7312" y="10068"/>
                  </a:cubicBezTo>
                  <a:cubicBezTo>
                    <a:pt x="7216" y="10068"/>
                    <a:pt x="6931" y="10377"/>
                    <a:pt x="6311" y="10377"/>
                  </a:cubicBezTo>
                  <a:cubicBezTo>
                    <a:pt x="4859" y="10377"/>
                    <a:pt x="4121" y="8591"/>
                    <a:pt x="5145" y="7567"/>
                  </a:cubicBezTo>
                  <a:cubicBezTo>
                    <a:pt x="5484" y="7227"/>
                    <a:pt x="5899" y="7075"/>
                    <a:pt x="6305" y="7075"/>
                  </a:cubicBezTo>
                  <a:cubicBezTo>
                    <a:pt x="7152" y="7075"/>
                    <a:pt x="7962" y="7736"/>
                    <a:pt x="7978" y="8734"/>
                  </a:cubicBezTo>
                  <a:cubicBezTo>
                    <a:pt x="7978" y="9353"/>
                    <a:pt x="7669" y="9615"/>
                    <a:pt x="7669" y="9734"/>
                  </a:cubicBezTo>
                  <a:cubicBezTo>
                    <a:pt x="7669" y="9817"/>
                    <a:pt x="7723" y="9882"/>
                    <a:pt x="7799" y="9882"/>
                  </a:cubicBezTo>
                  <a:cubicBezTo>
                    <a:pt x="7811" y="9882"/>
                    <a:pt x="7823" y="9880"/>
                    <a:pt x="7836" y="9877"/>
                  </a:cubicBezTo>
                  <a:cubicBezTo>
                    <a:pt x="8026" y="9877"/>
                    <a:pt x="8288" y="9258"/>
                    <a:pt x="8288" y="8710"/>
                  </a:cubicBezTo>
                  <a:cubicBezTo>
                    <a:pt x="8288" y="7829"/>
                    <a:pt x="7669" y="7043"/>
                    <a:pt x="6812" y="6829"/>
                  </a:cubicBezTo>
                  <a:lnTo>
                    <a:pt x="6788" y="6829"/>
                  </a:lnTo>
                  <a:lnTo>
                    <a:pt x="6788" y="1137"/>
                  </a:lnTo>
                  <a:cubicBezTo>
                    <a:pt x="6788" y="1066"/>
                    <a:pt x="6716" y="994"/>
                    <a:pt x="6645" y="994"/>
                  </a:cubicBezTo>
                  <a:lnTo>
                    <a:pt x="5168" y="994"/>
                  </a:lnTo>
                  <a:lnTo>
                    <a:pt x="5168" y="971"/>
                  </a:lnTo>
                  <a:cubicBezTo>
                    <a:pt x="5168" y="804"/>
                    <a:pt x="5049" y="661"/>
                    <a:pt x="4883" y="661"/>
                  </a:cubicBezTo>
                  <a:lnTo>
                    <a:pt x="4192" y="661"/>
                  </a:lnTo>
                  <a:cubicBezTo>
                    <a:pt x="4121" y="220"/>
                    <a:pt x="3763" y="0"/>
                    <a:pt x="34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60"/>
            <p:cNvSpPr/>
            <p:nvPr/>
          </p:nvSpPr>
          <p:spPr>
            <a:xfrm>
              <a:off x="3456417" y="4111804"/>
              <a:ext cx="75980" cy="76014"/>
            </a:xfrm>
            <a:custGeom>
              <a:rect b="b" l="l" r="r" t="t"/>
              <a:pathLst>
                <a:path extrusionOk="0" h="2264" w="2263">
                  <a:moveTo>
                    <a:pt x="1286" y="334"/>
                  </a:moveTo>
                  <a:lnTo>
                    <a:pt x="1286" y="811"/>
                  </a:lnTo>
                  <a:cubicBezTo>
                    <a:pt x="1286" y="906"/>
                    <a:pt x="1358" y="977"/>
                    <a:pt x="1453" y="977"/>
                  </a:cubicBezTo>
                  <a:lnTo>
                    <a:pt x="1953" y="977"/>
                  </a:lnTo>
                  <a:lnTo>
                    <a:pt x="1953" y="1311"/>
                  </a:lnTo>
                  <a:lnTo>
                    <a:pt x="1453" y="1311"/>
                  </a:lnTo>
                  <a:cubicBezTo>
                    <a:pt x="1358" y="1311"/>
                    <a:pt x="1286" y="1382"/>
                    <a:pt x="1286" y="1454"/>
                  </a:cubicBezTo>
                  <a:lnTo>
                    <a:pt x="1286" y="1954"/>
                  </a:lnTo>
                  <a:lnTo>
                    <a:pt x="953" y="1954"/>
                  </a:lnTo>
                  <a:lnTo>
                    <a:pt x="953" y="1454"/>
                  </a:lnTo>
                  <a:cubicBezTo>
                    <a:pt x="953" y="1382"/>
                    <a:pt x="881" y="1311"/>
                    <a:pt x="810" y="1311"/>
                  </a:cubicBezTo>
                  <a:lnTo>
                    <a:pt x="310" y="1311"/>
                  </a:lnTo>
                  <a:lnTo>
                    <a:pt x="310" y="977"/>
                  </a:lnTo>
                  <a:lnTo>
                    <a:pt x="810" y="977"/>
                  </a:lnTo>
                  <a:cubicBezTo>
                    <a:pt x="881" y="977"/>
                    <a:pt x="953" y="906"/>
                    <a:pt x="953" y="811"/>
                  </a:cubicBezTo>
                  <a:lnTo>
                    <a:pt x="953" y="334"/>
                  </a:lnTo>
                  <a:close/>
                  <a:moveTo>
                    <a:pt x="810" y="1"/>
                  </a:moveTo>
                  <a:cubicBezTo>
                    <a:pt x="715" y="1"/>
                    <a:pt x="643" y="72"/>
                    <a:pt x="643" y="168"/>
                  </a:cubicBezTo>
                  <a:lnTo>
                    <a:pt x="643" y="644"/>
                  </a:lnTo>
                  <a:lnTo>
                    <a:pt x="167" y="644"/>
                  </a:lnTo>
                  <a:cubicBezTo>
                    <a:pt x="72" y="644"/>
                    <a:pt x="0" y="715"/>
                    <a:pt x="0" y="811"/>
                  </a:cubicBezTo>
                  <a:lnTo>
                    <a:pt x="0" y="1454"/>
                  </a:lnTo>
                  <a:cubicBezTo>
                    <a:pt x="0" y="1525"/>
                    <a:pt x="72" y="1597"/>
                    <a:pt x="167" y="1597"/>
                  </a:cubicBezTo>
                  <a:lnTo>
                    <a:pt x="643" y="1597"/>
                  </a:lnTo>
                  <a:lnTo>
                    <a:pt x="643" y="2097"/>
                  </a:lnTo>
                  <a:cubicBezTo>
                    <a:pt x="643" y="2192"/>
                    <a:pt x="715" y="2263"/>
                    <a:pt x="810" y="2263"/>
                  </a:cubicBezTo>
                  <a:lnTo>
                    <a:pt x="1453" y="2263"/>
                  </a:lnTo>
                  <a:cubicBezTo>
                    <a:pt x="1524" y="2263"/>
                    <a:pt x="1596" y="2192"/>
                    <a:pt x="1596" y="2097"/>
                  </a:cubicBezTo>
                  <a:lnTo>
                    <a:pt x="1596" y="1620"/>
                  </a:lnTo>
                  <a:lnTo>
                    <a:pt x="2096" y="1620"/>
                  </a:lnTo>
                  <a:cubicBezTo>
                    <a:pt x="2191" y="1620"/>
                    <a:pt x="2263" y="1549"/>
                    <a:pt x="2263" y="1454"/>
                  </a:cubicBezTo>
                  <a:lnTo>
                    <a:pt x="2263" y="811"/>
                  </a:lnTo>
                  <a:cubicBezTo>
                    <a:pt x="2263" y="728"/>
                    <a:pt x="2209" y="663"/>
                    <a:pt x="2132" y="663"/>
                  </a:cubicBezTo>
                  <a:cubicBezTo>
                    <a:pt x="2120" y="663"/>
                    <a:pt x="2108" y="665"/>
                    <a:pt x="2096" y="668"/>
                  </a:cubicBezTo>
                  <a:lnTo>
                    <a:pt x="1596" y="668"/>
                  </a:lnTo>
                  <a:lnTo>
                    <a:pt x="1596" y="168"/>
                  </a:lnTo>
                  <a:cubicBezTo>
                    <a:pt x="1596" y="72"/>
                    <a:pt x="1524" y="1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60"/>
            <p:cNvSpPr/>
            <p:nvPr/>
          </p:nvSpPr>
          <p:spPr>
            <a:xfrm>
              <a:off x="3318894" y="3926336"/>
              <a:ext cx="70843" cy="71582"/>
            </a:xfrm>
            <a:custGeom>
              <a:rect b="b" l="l" r="r" t="t"/>
              <a:pathLst>
                <a:path extrusionOk="0" h="2132" w="2110">
                  <a:moveTo>
                    <a:pt x="1477" y="834"/>
                  </a:moveTo>
                  <a:cubicBezTo>
                    <a:pt x="1691" y="834"/>
                    <a:pt x="1786" y="1072"/>
                    <a:pt x="1643" y="1238"/>
                  </a:cubicBezTo>
                  <a:lnTo>
                    <a:pt x="1119" y="1762"/>
                  </a:lnTo>
                  <a:lnTo>
                    <a:pt x="595" y="1238"/>
                  </a:lnTo>
                  <a:cubicBezTo>
                    <a:pt x="453" y="1072"/>
                    <a:pt x="548" y="834"/>
                    <a:pt x="762" y="834"/>
                  </a:cubicBezTo>
                  <a:cubicBezTo>
                    <a:pt x="1000" y="834"/>
                    <a:pt x="929" y="1072"/>
                    <a:pt x="1119" y="1072"/>
                  </a:cubicBezTo>
                  <a:cubicBezTo>
                    <a:pt x="1310" y="1072"/>
                    <a:pt x="1238" y="834"/>
                    <a:pt x="1477" y="834"/>
                  </a:cubicBezTo>
                  <a:close/>
                  <a:moveTo>
                    <a:pt x="1111" y="1"/>
                  </a:moveTo>
                  <a:cubicBezTo>
                    <a:pt x="1044" y="1"/>
                    <a:pt x="975" y="8"/>
                    <a:pt x="905" y="24"/>
                  </a:cubicBezTo>
                  <a:cubicBezTo>
                    <a:pt x="286" y="167"/>
                    <a:pt x="0" y="929"/>
                    <a:pt x="381" y="1453"/>
                  </a:cubicBezTo>
                  <a:lnTo>
                    <a:pt x="1000" y="2096"/>
                  </a:lnTo>
                  <a:cubicBezTo>
                    <a:pt x="1036" y="2119"/>
                    <a:pt x="1078" y="2131"/>
                    <a:pt x="1119" y="2131"/>
                  </a:cubicBezTo>
                  <a:cubicBezTo>
                    <a:pt x="1161" y="2131"/>
                    <a:pt x="1203" y="2119"/>
                    <a:pt x="1238" y="2096"/>
                  </a:cubicBezTo>
                  <a:lnTo>
                    <a:pt x="1858" y="1453"/>
                  </a:lnTo>
                  <a:cubicBezTo>
                    <a:pt x="1953" y="1357"/>
                    <a:pt x="2024" y="1215"/>
                    <a:pt x="2024" y="1072"/>
                  </a:cubicBezTo>
                  <a:cubicBezTo>
                    <a:pt x="2109" y="498"/>
                    <a:pt x="1664" y="1"/>
                    <a:pt x="1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60"/>
            <p:cNvSpPr/>
            <p:nvPr/>
          </p:nvSpPr>
          <p:spPr>
            <a:xfrm>
              <a:off x="3326079" y="4021253"/>
              <a:ext cx="60804" cy="53821"/>
            </a:xfrm>
            <a:custGeom>
              <a:rect b="b" l="l" r="r" t="t"/>
              <a:pathLst>
                <a:path extrusionOk="0" h="1603" w="1811">
                  <a:moveTo>
                    <a:pt x="1263" y="317"/>
                  </a:moveTo>
                  <a:cubicBezTo>
                    <a:pt x="1477" y="317"/>
                    <a:pt x="1572" y="555"/>
                    <a:pt x="1429" y="698"/>
                  </a:cubicBezTo>
                  <a:lnTo>
                    <a:pt x="905" y="1221"/>
                  </a:lnTo>
                  <a:lnTo>
                    <a:pt x="381" y="698"/>
                  </a:lnTo>
                  <a:cubicBezTo>
                    <a:pt x="334" y="650"/>
                    <a:pt x="310" y="602"/>
                    <a:pt x="310" y="555"/>
                  </a:cubicBezTo>
                  <a:cubicBezTo>
                    <a:pt x="310" y="412"/>
                    <a:pt x="405" y="317"/>
                    <a:pt x="548" y="317"/>
                  </a:cubicBezTo>
                  <a:cubicBezTo>
                    <a:pt x="786" y="317"/>
                    <a:pt x="715" y="555"/>
                    <a:pt x="905" y="555"/>
                  </a:cubicBezTo>
                  <a:cubicBezTo>
                    <a:pt x="1096" y="555"/>
                    <a:pt x="1024" y="317"/>
                    <a:pt x="1263" y="317"/>
                  </a:cubicBezTo>
                  <a:close/>
                  <a:moveTo>
                    <a:pt x="620" y="1"/>
                  </a:moveTo>
                  <a:cubicBezTo>
                    <a:pt x="596" y="1"/>
                    <a:pt x="573" y="3"/>
                    <a:pt x="548" y="7"/>
                  </a:cubicBezTo>
                  <a:cubicBezTo>
                    <a:pt x="536" y="6"/>
                    <a:pt x="524" y="5"/>
                    <a:pt x="512" y="5"/>
                  </a:cubicBezTo>
                  <a:cubicBezTo>
                    <a:pt x="241" y="5"/>
                    <a:pt x="0" y="258"/>
                    <a:pt x="0" y="555"/>
                  </a:cubicBezTo>
                  <a:cubicBezTo>
                    <a:pt x="0" y="674"/>
                    <a:pt x="72" y="817"/>
                    <a:pt x="167" y="912"/>
                  </a:cubicBezTo>
                  <a:lnTo>
                    <a:pt x="786" y="1555"/>
                  </a:lnTo>
                  <a:cubicBezTo>
                    <a:pt x="810" y="1579"/>
                    <a:pt x="858" y="1602"/>
                    <a:pt x="905" y="1602"/>
                  </a:cubicBezTo>
                  <a:cubicBezTo>
                    <a:pt x="953" y="1602"/>
                    <a:pt x="977" y="1579"/>
                    <a:pt x="1024" y="1555"/>
                  </a:cubicBezTo>
                  <a:lnTo>
                    <a:pt x="1644" y="912"/>
                  </a:lnTo>
                  <a:cubicBezTo>
                    <a:pt x="1739" y="817"/>
                    <a:pt x="1810" y="674"/>
                    <a:pt x="1810" y="555"/>
                  </a:cubicBezTo>
                  <a:cubicBezTo>
                    <a:pt x="1794" y="220"/>
                    <a:pt x="1529" y="3"/>
                    <a:pt x="1250" y="3"/>
                  </a:cubicBezTo>
                  <a:cubicBezTo>
                    <a:pt x="1132" y="3"/>
                    <a:pt x="1011" y="41"/>
                    <a:pt x="905" y="126"/>
                  </a:cubicBezTo>
                  <a:cubicBezTo>
                    <a:pt x="826" y="47"/>
                    <a:pt x="731" y="1"/>
                    <a:pt x="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60"/>
            <p:cNvSpPr/>
            <p:nvPr/>
          </p:nvSpPr>
          <p:spPr>
            <a:xfrm>
              <a:off x="3401220" y="3955110"/>
              <a:ext cx="66411" cy="10408"/>
            </a:xfrm>
            <a:custGeom>
              <a:rect b="b" l="l" r="r" t="t"/>
              <a:pathLst>
                <a:path extrusionOk="0" h="310" w="1978">
                  <a:moveTo>
                    <a:pt x="191" y="0"/>
                  </a:moveTo>
                  <a:cubicBezTo>
                    <a:pt x="96" y="0"/>
                    <a:pt x="25" y="72"/>
                    <a:pt x="25" y="143"/>
                  </a:cubicBezTo>
                  <a:cubicBezTo>
                    <a:pt x="1" y="238"/>
                    <a:pt x="96" y="310"/>
                    <a:pt x="168" y="310"/>
                  </a:cubicBezTo>
                  <a:lnTo>
                    <a:pt x="1811" y="310"/>
                  </a:lnTo>
                  <a:cubicBezTo>
                    <a:pt x="1882" y="310"/>
                    <a:pt x="1954" y="262"/>
                    <a:pt x="1954" y="191"/>
                  </a:cubicBezTo>
                  <a:cubicBezTo>
                    <a:pt x="1978" y="96"/>
                    <a:pt x="1906" y="0"/>
                    <a:pt x="1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60"/>
            <p:cNvSpPr/>
            <p:nvPr/>
          </p:nvSpPr>
          <p:spPr>
            <a:xfrm>
              <a:off x="3401220" y="3976699"/>
              <a:ext cx="66411" cy="11214"/>
            </a:xfrm>
            <a:custGeom>
              <a:rect b="b" l="l" r="r" t="t"/>
              <a:pathLst>
                <a:path extrusionOk="0" h="334" w="1978">
                  <a:moveTo>
                    <a:pt x="191" y="0"/>
                  </a:moveTo>
                  <a:cubicBezTo>
                    <a:pt x="96" y="0"/>
                    <a:pt x="25" y="72"/>
                    <a:pt x="25" y="143"/>
                  </a:cubicBezTo>
                  <a:cubicBezTo>
                    <a:pt x="1" y="238"/>
                    <a:pt x="96" y="334"/>
                    <a:pt x="168" y="334"/>
                  </a:cubicBezTo>
                  <a:lnTo>
                    <a:pt x="1811" y="334"/>
                  </a:lnTo>
                  <a:cubicBezTo>
                    <a:pt x="1882" y="334"/>
                    <a:pt x="1954" y="262"/>
                    <a:pt x="1954" y="191"/>
                  </a:cubicBezTo>
                  <a:cubicBezTo>
                    <a:pt x="1978" y="96"/>
                    <a:pt x="1906" y="0"/>
                    <a:pt x="1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60"/>
            <p:cNvSpPr/>
            <p:nvPr/>
          </p:nvSpPr>
          <p:spPr>
            <a:xfrm>
              <a:off x="3401220" y="4031829"/>
              <a:ext cx="66243" cy="10509"/>
            </a:xfrm>
            <a:custGeom>
              <a:rect b="b" l="l" r="r" t="t"/>
              <a:pathLst>
                <a:path extrusionOk="0" h="313" w="1973">
                  <a:moveTo>
                    <a:pt x="1826" y="0"/>
                  </a:moveTo>
                  <a:cubicBezTo>
                    <a:pt x="1821" y="0"/>
                    <a:pt x="1816" y="1"/>
                    <a:pt x="1811" y="2"/>
                  </a:cubicBezTo>
                  <a:lnTo>
                    <a:pt x="191" y="2"/>
                  </a:lnTo>
                  <a:cubicBezTo>
                    <a:pt x="96" y="2"/>
                    <a:pt x="49" y="49"/>
                    <a:pt x="25" y="121"/>
                  </a:cubicBezTo>
                  <a:cubicBezTo>
                    <a:pt x="1" y="216"/>
                    <a:pt x="96" y="311"/>
                    <a:pt x="168" y="311"/>
                  </a:cubicBezTo>
                  <a:lnTo>
                    <a:pt x="1811" y="311"/>
                  </a:lnTo>
                  <a:cubicBezTo>
                    <a:pt x="1816" y="312"/>
                    <a:pt x="1821" y="312"/>
                    <a:pt x="1826" y="312"/>
                  </a:cubicBezTo>
                  <a:cubicBezTo>
                    <a:pt x="1972" y="312"/>
                    <a:pt x="1972" y="0"/>
                    <a:pt x="18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60"/>
            <p:cNvSpPr/>
            <p:nvPr/>
          </p:nvSpPr>
          <p:spPr>
            <a:xfrm>
              <a:off x="3402026" y="4053451"/>
              <a:ext cx="65606" cy="10442"/>
            </a:xfrm>
            <a:custGeom>
              <a:rect b="b" l="l" r="r" t="t"/>
              <a:pathLst>
                <a:path extrusionOk="0" h="311" w="1954">
                  <a:moveTo>
                    <a:pt x="167" y="0"/>
                  </a:moveTo>
                  <a:cubicBezTo>
                    <a:pt x="72" y="0"/>
                    <a:pt x="1" y="48"/>
                    <a:pt x="1" y="143"/>
                  </a:cubicBezTo>
                  <a:cubicBezTo>
                    <a:pt x="1" y="239"/>
                    <a:pt x="72" y="310"/>
                    <a:pt x="144" y="310"/>
                  </a:cubicBezTo>
                  <a:lnTo>
                    <a:pt x="1787" y="310"/>
                  </a:lnTo>
                  <a:cubicBezTo>
                    <a:pt x="1858" y="310"/>
                    <a:pt x="1930" y="262"/>
                    <a:pt x="1930" y="167"/>
                  </a:cubicBezTo>
                  <a:cubicBezTo>
                    <a:pt x="1954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60"/>
            <p:cNvSpPr/>
            <p:nvPr/>
          </p:nvSpPr>
          <p:spPr>
            <a:xfrm>
              <a:off x="3326079" y="4107809"/>
              <a:ext cx="54392" cy="10442"/>
            </a:xfrm>
            <a:custGeom>
              <a:rect b="b" l="l" r="r" t="t"/>
              <a:pathLst>
                <a:path extrusionOk="0" h="311" w="1620">
                  <a:moveTo>
                    <a:pt x="167" y="1"/>
                  </a:moveTo>
                  <a:cubicBezTo>
                    <a:pt x="72" y="1"/>
                    <a:pt x="0" y="96"/>
                    <a:pt x="24" y="191"/>
                  </a:cubicBezTo>
                  <a:cubicBezTo>
                    <a:pt x="24" y="263"/>
                    <a:pt x="96" y="310"/>
                    <a:pt x="167" y="310"/>
                  </a:cubicBezTo>
                  <a:lnTo>
                    <a:pt x="1453" y="310"/>
                  </a:lnTo>
                  <a:cubicBezTo>
                    <a:pt x="1548" y="310"/>
                    <a:pt x="1596" y="263"/>
                    <a:pt x="1620" y="191"/>
                  </a:cubicBezTo>
                  <a:cubicBezTo>
                    <a:pt x="1620" y="96"/>
                    <a:pt x="1548" y="1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60"/>
            <p:cNvSpPr/>
            <p:nvPr/>
          </p:nvSpPr>
          <p:spPr>
            <a:xfrm>
              <a:off x="3326079" y="4129398"/>
              <a:ext cx="75980" cy="10442"/>
            </a:xfrm>
            <a:custGeom>
              <a:rect b="b" l="l" r="r" t="t"/>
              <a:pathLst>
                <a:path extrusionOk="0" h="311" w="2263">
                  <a:moveTo>
                    <a:pt x="167" y="1"/>
                  </a:moveTo>
                  <a:cubicBezTo>
                    <a:pt x="96" y="1"/>
                    <a:pt x="24" y="72"/>
                    <a:pt x="0" y="144"/>
                  </a:cubicBezTo>
                  <a:cubicBezTo>
                    <a:pt x="0" y="239"/>
                    <a:pt x="72" y="310"/>
                    <a:pt x="167" y="310"/>
                  </a:cubicBezTo>
                  <a:lnTo>
                    <a:pt x="2096" y="310"/>
                  </a:lnTo>
                  <a:cubicBezTo>
                    <a:pt x="2168" y="310"/>
                    <a:pt x="2239" y="263"/>
                    <a:pt x="2263" y="191"/>
                  </a:cubicBezTo>
                  <a:cubicBezTo>
                    <a:pt x="2263" y="96"/>
                    <a:pt x="2191" y="1"/>
                    <a:pt x="2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60"/>
            <p:cNvSpPr/>
            <p:nvPr/>
          </p:nvSpPr>
          <p:spPr>
            <a:xfrm>
              <a:off x="3391651" y="3879130"/>
              <a:ext cx="10408" cy="9837"/>
            </a:xfrm>
            <a:custGeom>
              <a:rect b="b" l="l" r="r" t="t"/>
              <a:pathLst>
                <a:path extrusionOk="0" h="293" w="310">
                  <a:moveTo>
                    <a:pt x="143" y="1"/>
                  </a:moveTo>
                  <a:cubicBezTo>
                    <a:pt x="48" y="1"/>
                    <a:pt x="0" y="72"/>
                    <a:pt x="0" y="168"/>
                  </a:cubicBezTo>
                  <a:cubicBezTo>
                    <a:pt x="12" y="251"/>
                    <a:pt x="84" y="293"/>
                    <a:pt x="155" y="293"/>
                  </a:cubicBezTo>
                  <a:cubicBezTo>
                    <a:pt x="226" y="293"/>
                    <a:pt x="298" y="251"/>
                    <a:pt x="310" y="168"/>
                  </a:cubicBezTo>
                  <a:cubicBezTo>
                    <a:pt x="310" y="72"/>
                    <a:pt x="238" y="1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8" name="Google Shape;1458;p60"/>
          <p:cNvGrpSpPr/>
          <p:nvPr/>
        </p:nvGrpSpPr>
        <p:grpSpPr>
          <a:xfrm>
            <a:off x="4032900" y="3856802"/>
            <a:ext cx="320641" cy="359185"/>
            <a:chOff x="4032900" y="3856802"/>
            <a:chExt cx="320641" cy="359185"/>
          </a:xfrm>
        </p:grpSpPr>
        <p:sp>
          <p:nvSpPr>
            <p:cNvPr id="1459" name="Google Shape;1459;p60"/>
            <p:cNvSpPr/>
            <p:nvPr/>
          </p:nvSpPr>
          <p:spPr>
            <a:xfrm>
              <a:off x="4032900" y="3856802"/>
              <a:ext cx="320641" cy="359185"/>
            </a:xfrm>
            <a:custGeom>
              <a:rect b="b" l="l" r="r" t="t"/>
              <a:pathLst>
                <a:path extrusionOk="0" h="10698" w="9550">
                  <a:moveTo>
                    <a:pt x="4956" y="1"/>
                  </a:moveTo>
                  <a:cubicBezTo>
                    <a:pt x="4196" y="1"/>
                    <a:pt x="3418" y="202"/>
                    <a:pt x="2691" y="642"/>
                  </a:cubicBezTo>
                  <a:cubicBezTo>
                    <a:pt x="2550" y="744"/>
                    <a:pt x="2649" y="948"/>
                    <a:pt x="2785" y="948"/>
                  </a:cubicBezTo>
                  <a:cubicBezTo>
                    <a:pt x="2809" y="948"/>
                    <a:pt x="2833" y="942"/>
                    <a:pt x="2858" y="928"/>
                  </a:cubicBezTo>
                  <a:cubicBezTo>
                    <a:pt x="3533" y="507"/>
                    <a:pt x="4278" y="306"/>
                    <a:pt x="5014" y="306"/>
                  </a:cubicBezTo>
                  <a:cubicBezTo>
                    <a:pt x="6278" y="306"/>
                    <a:pt x="7514" y="901"/>
                    <a:pt x="8312" y="2000"/>
                  </a:cubicBezTo>
                  <a:cubicBezTo>
                    <a:pt x="9550" y="3738"/>
                    <a:pt x="9217" y="6143"/>
                    <a:pt x="7550" y="7501"/>
                  </a:cubicBezTo>
                  <a:cubicBezTo>
                    <a:pt x="7550" y="7382"/>
                    <a:pt x="7526" y="7239"/>
                    <a:pt x="7478" y="7120"/>
                  </a:cubicBezTo>
                  <a:cubicBezTo>
                    <a:pt x="8145" y="6524"/>
                    <a:pt x="8574" y="5667"/>
                    <a:pt x="8669" y="4786"/>
                  </a:cubicBezTo>
                  <a:cubicBezTo>
                    <a:pt x="8709" y="4679"/>
                    <a:pt x="8599" y="4617"/>
                    <a:pt x="8503" y="4617"/>
                  </a:cubicBezTo>
                  <a:cubicBezTo>
                    <a:pt x="8428" y="4617"/>
                    <a:pt x="8362" y="4655"/>
                    <a:pt x="8383" y="4738"/>
                  </a:cubicBezTo>
                  <a:cubicBezTo>
                    <a:pt x="8288" y="5524"/>
                    <a:pt x="7931" y="6262"/>
                    <a:pt x="7335" y="6834"/>
                  </a:cubicBezTo>
                  <a:cubicBezTo>
                    <a:pt x="7068" y="6396"/>
                    <a:pt x="6608" y="6176"/>
                    <a:pt x="6149" y="6176"/>
                  </a:cubicBezTo>
                  <a:cubicBezTo>
                    <a:pt x="5709" y="6176"/>
                    <a:pt x="5270" y="6378"/>
                    <a:pt x="5001" y="6786"/>
                  </a:cubicBezTo>
                  <a:cubicBezTo>
                    <a:pt x="4710" y="6378"/>
                    <a:pt x="4265" y="6176"/>
                    <a:pt x="3824" y="6176"/>
                  </a:cubicBezTo>
                  <a:cubicBezTo>
                    <a:pt x="3365" y="6176"/>
                    <a:pt x="2911" y="6396"/>
                    <a:pt x="2644" y="6834"/>
                  </a:cubicBezTo>
                  <a:cubicBezTo>
                    <a:pt x="905" y="5167"/>
                    <a:pt x="1358" y="2309"/>
                    <a:pt x="3525" y="1285"/>
                  </a:cubicBezTo>
                  <a:cubicBezTo>
                    <a:pt x="4001" y="1058"/>
                    <a:pt x="4496" y="952"/>
                    <a:pt x="4980" y="952"/>
                  </a:cubicBezTo>
                  <a:cubicBezTo>
                    <a:pt x="6675" y="952"/>
                    <a:pt x="8235" y="2243"/>
                    <a:pt x="8383" y="4095"/>
                  </a:cubicBezTo>
                  <a:cubicBezTo>
                    <a:pt x="8383" y="4194"/>
                    <a:pt x="8459" y="4242"/>
                    <a:pt x="8536" y="4242"/>
                  </a:cubicBezTo>
                  <a:cubicBezTo>
                    <a:pt x="8626" y="4242"/>
                    <a:pt x="8718" y="4176"/>
                    <a:pt x="8693" y="4048"/>
                  </a:cubicBezTo>
                  <a:cubicBezTo>
                    <a:pt x="8527" y="2043"/>
                    <a:pt x="6828" y="635"/>
                    <a:pt x="4977" y="635"/>
                  </a:cubicBezTo>
                  <a:cubicBezTo>
                    <a:pt x="4431" y="635"/>
                    <a:pt x="3871" y="757"/>
                    <a:pt x="3334" y="1023"/>
                  </a:cubicBezTo>
                  <a:cubicBezTo>
                    <a:pt x="977" y="2190"/>
                    <a:pt x="548" y="5357"/>
                    <a:pt x="2501" y="7120"/>
                  </a:cubicBezTo>
                  <a:cubicBezTo>
                    <a:pt x="2453" y="7239"/>
                    <a:pt x="2429" y="7358"/>
                    <a:pt x="2406" y="7501"/>
                  </a:cubicBezTo>
                  <a:cubicBezTo>
                    <a:pt x="477" y="5905"/>
                    <a:pt x="429" y="2928"/>
                    <a:pt x="2334" y="1309"/>
                  </a:cubicBezTo>
                  <a:cubicBezTo>
                    <a:pt x="2406" y="1238"/>
                    <a:pt x="2406" y="1142"/>
                    <a:pt x="2358" y="1071"/>
                  </a:cubicBezTo>
                  <a:cubicBezTo>
                    <a:pt x="2334" y="1035"/>
                    <a:pt x="2293" y="1017"/>
                    <a:pt x="2251" y="1017"/>
                  </a:cubicBezTo>
                  <a:cubicBezTo>
                    <a:pt x="2209" y="1017"/>
                    <a:pt x="2168" y="1035"/>
                    <a:pt x="2144" y="1071"/>
                  </a:cubicBezTo>
                  <a:cubicBezTo>
                    <a:pt x="0" y="2905"/>
                    <a:pt x="167" y="6262"/>
                    <a:pt x="2453" y="7906"/>
                  </a:cubicBezTo>
                  <a:cubicBezTo>
                    <a:pt x="2525" y="8144"/>
                    <a:pt x="2644" y="8382"/>
                    <a:pt x="2811" y="8572"/>
                  </a:cubicBezTo>
                  <a:lnTo>
                    <a:pt x="3644" y="9382"/>
                  </a:lnTo>
                  <a:cubicBezTo>
                    <a:pt x="3668" y="9406"/>
                    <a:pt x="3704" y="9418"/>
                    <a:pt x="3742" y="9418"/>
                  </a:cubicBezTo>
                  <a:cubicBezTo>
                    <a:pt x="3781" y="9418"/>
                    <a:pt x="3823" y="9406"/>
                    <a:pt x="3858" y="9382"/>
                  </a:cubicBezTo>
                  <a:cubicBezTo>
                    <a:pt x="3930" y="9311"/>
                    <a:pt x="3930" y="9215"/>
                    <a:pt x="3858" y="9168"/>
                  </a:cubicBezTo>
                  <a:lnTo>
                    <a:pt x="3239" y="8549"/>
                  </a:lnTo>
                  <a:lnTo>
                    <a:pt x="3692" y="8549"/>
                  </a:lnTo>
                  <a:cubicBezTo>
                    <a:pt x="3739" y="8549"/>
                    <a:pt x="3787" y="8525"/>
                    <a:pt x="3835" y="8501"/>
                  </a:cubicBezTo>
                  <a:lnTo>
                    <a:pt x="4144" y="8001"/>
                  </a:lnTo>
                  <a:lnTo>
                    <a:pt x="4859" y="9334"/>
                  </a:lnTo>
                  <a:cubicBezTo>
                    <a:pt x="4882" y="9394"/>
                    <a:pt x="4936" y="9424"/>
                    <a:pt x="4990" y="9424"/>
                  </a:cubicBezTo>
                  <a:cubicBezTo>
                    <a:pt x="5043" y="9424"/>
                    <a:pt x="5097" y="9394"/>
                    <a:pt x="5121" y="9334"/>
                  </a:cubicBezTo>
                  <a:lnTo>
                    <a:pt x="5502" y="8549"/>
                  </a:lnTo>
                  <a:lnTo>
                    <a:pt x="6097" y="8549"/>
                  </a:lnTo>
                  <a:cubicBezTo>
                    <a:pt x="6168" y="8549"/>
                    <a:pt x="6240" y="8477"/>
                    <a:pt x="6240" y="8406"/>
                  </a:cubicBezTo>
                  <a:cubicBezTo>
                    <a:pt x="6264" y="8310"/>
                    <a:pt x="6192" y="8215"/>
                    <a:pt x="6097" y="8215"/>
                  </a:cubicBezTo>
                  <a:lnTo>
                    <a:pt x="5382" y="8215"/>
                  </a:lnTo>
                  <a:cubicBezTo>
                    <a:pt x="5382" y="8215"/>
                    <a:pt x="5263" y="8263"/>
                    <a:pt x="5240" y="8310"/>
                  </a:cubicBezTo>
                  <a:lnTo>
                    <a:pt x="4978" y="8882"/>
                  </a:lnTo>
                  <a:lnTo>
                    <a:pt x="4287" y="7596"/>
                  </a:lnTo>
                  <a:cubicBezTo>
                    <a:pt x="4251" y="7548"/>
                    <a:pt x="4198" y="7525"/>
                    <a:pt x="4147" y="7525"/>
                  </a:cubicBezTo>
                  <a:cubicBezTo>
                    <a:pt x="4096" y="7525"/>
                    <a:pt x="4049" y="7548"/>
                    <a:pt x="4025" y="7596"/>
                  </a:cubicBezTo>
                  <a:lnTo>
                    <a:pt x="3596" y="8263"/>
                  </a:lnTo>
                  <a:lnTo>
                    <a:pt x="2930" y="8263"/>
                  </a:lnTo>
                  <a:cubicBezTo>
                    <a:pt x="2930" y="8263"/>
                    <a:pt x="2668" y="7525"/>
                    <a:pt x="2811" y="7167"/>
                  </a:cubicBezTo>
                  <a:cubicBezTo>
                    <a:pt x="2999" y="6721"/>
                    <a:pt x="3407" y="6500"/>
                    <a:pt x="3815" y="6500"/>
                  </a:cubicBezTo>
                  <a:cubicBezTo>
                    <a:pt x="4234" y="6500"/>
                    <a:pt x="4654" y="6733"/>
                    <a:pt x="4835" y="7191"/>
                  </a:cubicBezTo>
                  <a:cubicBezTo>
                    <a:pt x="4859" y="7263"/>
                    <a:pt x="4924" y="7298"/>
                    <a:pt x="4990" y="7298"/>
                  </a:cubicBezTo>
                  <a:cubicBezTo>
                    <a:pt x="5055" y="7298"/>
                    <a:pt x="5121" y="7263"/>
                    <a:pt x="5144" y="7191"/>
                  </a:cubicBezTo>
                  <a:cubicBezTo>
                    <a:pt x="5321" y="6758"/>
                    <a:pt x="5735" y="6508"/>
                    <a:pt x="6162" y="6508"/>
                  </a:cubicBezTo>
                  <a:cubicBezTo>
                    <a:pt x="6368" y="6508"/>
                    <a:pt x="6577" y="6567"/>
                    <a:pt x="6764" y="6691"/>
                  </a:cubicBezTo>
                  <a:cubicBezTo>
                    <a:pt x="7335" y="7072"/>
                    <a:pt x="7407" y="7882"/>
                    <a:pt x="6954" y="8382"/>
                  </a:cubicBezTo>
                  <a:lnTo>
                    <a:pt x="5001" y="10311"/>
                  </a:lnTo>
                  <a:lnTo>
                    <a:pt x="4358" y="9668"/>
                  </a:lnTo>
                  <a:cubicBezTo>
                    <a:pt x="4323" y="9632"/>
                    <a:pt x="4281" y="9614"/>
                    <a:pt x="4239" y="9614"/>
                  </a:cubicBezTo>
                  <a:cubicBezTo>
                    <a:pt x="4198" y="9614"/>
                    <a:pt x="4156" y="9632"/>
                    <a:pt x="4120" y="9668"/>
                  </a:cubicBezTo>
                  <a:cubicBezTo>
                    <a:pt x="4073" y="9739"/>
                    <a:pt x="4073" y="9834"/>
                    <a:pt x="4120" y="9882"/>
                  </a:cubicBezTo>
                  <a:lnTo>
                    <a:pt x="4882" y="10644"/>
                  </a:lnTo>
                  <a:cubicBezTo>
                    <a:pt x="4918" y="10680"/>
                    <a:pt x="4960" y="10698"/>
                    <a:pt x="4998" y="10698"/>
                  </a:cubicBezTo>
                  <a:cubicBezTo>
                    <a:pt x="5037" y="10698"/>
                    <a:pt x="5073" y="10680"/>
                    <a:pt x="5097" y="10644"/>
                  </a:cubicBezTo>
                  <a:lnTo>
                    <a:pt x="7169" y="8596"/>
                  </a:lnTo>
                  <a:cubicBezTo>
                    <a:pt x="7335" y="8406"/>
                    <a:pt x="7478" y="8191"/>
                    <a:pt x="7526" y="7929"/>
                  </a:cubicBezTo>
                  <a:cubicBezTo>
                    <a:pt x="8669" y="7120"/>
                    <a:pt x="9359" y="5786"/>
                    <a:pt x="9359" y="4381"/>
                  </a:cubicBezTo>
                  <a:cubicBezTo>
                    <a:pt x="9342" y="1809"/>
                    <a:pt x="7234" y="1"/>
                    <a:pt x="49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60"/>
            <p:cNvSpPr/>
            <p:nvPr/>
          </p:nvSpPr>
          <p:spPr>
            <a:xfrm>
              <a:off x="4080073" y="3900718"/>
              <a:ext cx="241505" cy="140981"/>
            </a:xfrm>
            <a:custGeom>
              <a:rect b="b" l="l" r="r" t="t"/>
              <a:pathLst>
                <a:path extrusionOk="0" h="4199" w="7193">
                  <a:moveTo>
                    <a:pt x="3576" y="305"/>
                  </a:moveTo>
                  <a:cubicBezTo>
                    <a:pt x="4156" y="305"/>
                    <a:pt x="4740" y="489"/>
                    <a:pt x="5240" y="858"/>
                  </a:cubicBezTo>
                  <a:lnTo>
                    <a:pt x="4382" y="1882"/>
                  </a:lnTo>
                  <a:cubicBezTo>
                    <a:pt x="4144" y="1716"/>
                    <a:pt x="3864" y="1632"/>
                    <a:pt x="3582" y="1632"/>
                  </a:cubicBezTo>
                  <a:cubicBezTo>
                    <a:pt x="3299" y="1632"/>
                    <a:pt x="3013" y="1716"/>
                    <a:pt x="2763" y="1882"/>
                  </a:cubicBezTo>
                  <a:lnTo>
                    <a:pt x="2763" y="1858"/>
                  </a:lnTo>
                  <a:lnTo>
                    <a:pt x="1929" y="858"/>
                  </a:lnTo>
                  <a:cubicBezTo>
                    <a:pt x="2418" y="489"/>
                    <a:pt x="2995" y="305"/>
                    <a:pt x="3576" y="305"/>
                  </a:cubicBezTo>
                  <a:close/>
                  <a:moveTo>
                    <a:pt x="3574" y="2733"/>
                  </a:moveTo>
                  <a:cubicBezTo>
                    <a:pt x="3745" y="2733"/>
                    <a:pt x="3906" y="2865"/>
                    <a:pt x="3906" y="3073"/>
                  </a:cubicBezTo>
                  <a:cubicBezTo>
                    <a:pt x="3906" y="3240"/>
                    <a:pt x="3763" y="3383"/>
                    <a:pt x="3573" y="3406"/>
                  </a:cubicBezTo>
                  <a:cubicBezTo>
                    <a:pt x="3287" y="3406"/>
                    <a:pt x="3120" y="3049"/>
                    <a:pt x="3334" y="2835"/>
                  </a:cubicBezTo>
                  <a:cubicBezTo>
                    <a:pt x="3405" y="2764"/>
                    <a:pt x="3491" y="2733"/>
                    <a:pt x="3574" y="2733"/>
                  </a:cubicBezTo>
                  <a:close/>
                  <a:moveTo>
                    <a:pt x="5454" y="1049"/>
                  </a:moveTo>
                  <a:cubicBezTo>
                    <a:pt x="6216" y="1763"/>
                    <a:pt x="6502" y="2835"/>
                    <a:pt x="6216" y="3811"/>
                  </a:cubicBezTo>
                  <a:lnTo>
                    <a:pt x="5025" y="3216"/>
                  </a:lnTo>
                  <a:cubicBezTo>
                    <a:pt x="5025" y="3073"/>
                    <a:pt x="5025" y="2954"/>
                    <a:pt x="5025" y="2811"/>
                  </a:cubicBezTo>
                  <a:lnTo>
                    <a:pt x="5359" y="2716"/>
                  </a:lnTo>
                  <a:cubicBezTo>
                    <a:pt x="5430" y="2692"/>
                    <a:pt x="5478" y="2621"/>
                    <a:pt x="5454" y="2525"/>
                  </a:cubicBezTo>
                  <a:cubicBezTo>
                    <a:pt x="5434" y="2466"/>
                    <a:pt x="5366" y="2424"/>
                    <a:pt x="5303" y="2424"/>
                  </a:cubicBezTo>
                  <a:cubicBezTo>
                    <a:pt x="5290" y="2424"/>
                    <a:pt x="5276" y="2426"/>
                    <a:pt x="5263" y="2430"/>
                  </a:cubicBezTo>
                  <a:lnTo>
                    <a:pt x="4906" y="2525"/>
                  </a:lnTo>
                  <a:cubicBezTo>
                    <a:pt x="4859" y="2359"/>
                    <a:pt x="4740" y="2192"/>
                    <a:pt x="4620" y="2049"/>
                  </a:cubicBezTo>
                  <a:lnTo>
                    <a:pt x="5454" y="1049"/>
                  </a:lnTo>
                  <a:close/>
                  <a:moveTo>
                    <a:pt x="1691" y="1049"/>
                  </a:moveTo>
                  <a:lnTo>
                    <a:pt x="2525" y="2073"/>
                  </a:lnTo>
                  <a:cubicBezTo>
                    <a:pt x="2215" y="2382"/>
                    <a:pt x="2072" y="2835"/>
                    <a:pt x="2144" y="3287"/>
                  </a:cubicBezTo>
                  <a:lnTo>
                    <a:pt x="929" y="3835"/>
                  </a:lnTo>
                  <a:cubicBezTo>
                    <a:pt x="643" y="2835"/>
                    <a:pt x="929" y="1763"/>
                    <a:pt x="1691" y="1049"/>
                  </a:cubicBezTo>
                  <a:close/>
                  <a:moveTo>
                    <a:pt x="3596" y="1"/>
                  </a:moveTo>
                  <a:cubicBezTo>
                    <a:pt x="1477" y="1"/>
                    <a:pt x="0" y="2097"/>
                    <a:pt x="691" y="4097"/>
                  </a:cubicBezTo>
                  <a:cubicBezTo>
                    <a:pt x="711" y="4156"/>
                    <a:pt x="779" y="4198"/>
                    <a:pt x="855" y="4198"/>
                  </a:cubicBezTo>
                  <a:cubicBezTo>
                    <a:pt x="872" y="4198"/>
                    <a:pt x="889" y="4197"/>
                    <a:pt x="905" y="4192"/>
                  </a:cubicBezTo>
                  <a:lnTo>
                    <a:pt x="2406" y="3525"/>
                  </a:lnTo>
                  <a:cubicBezTo>
                    <a:pt x="2453" y="3502"/>
                    <a:pt x="2501" y="3406"/>
                    <a:pt x="2477" y="3335"/>
                  </a:cubicBezTo>
                  <a:cubicBezTo>
                    <a:pt x="2269" y="2502"/>
                    <a:pt x="2943" y="1930"/>
                    <a:pt x="3611" y="1930"/>
                  </a:cubicBezTo>
                  <a:cubicBezTo>
                    <a:pt x="4014" y="1930"/>
                    <a:pt x="4415" y="2137"/>
                    <a:pt x="4620" y="2621"/>
                  </a:cubicBezTo>
                  <a:lnTo>
                    <a:pt x="4144" y="2740"/>
                  </a:lnTo>
                  <a:cubicBezTo>
                    <a:pt x="4013" y="2519"/>
                    <a:pt x="3810" y="2424"/>
                    <a:pt x="3607" y="2424"/>
                  </a:cubicBezTo>
                  <a:cubicBezTo>
                    <a:pt x="3220" y="2424"/>
                    <a:pt x="2836" y="2770"/>
                    <a:pt x="2977" y="3240"/>
                  </a:cubicBezTo>
                  <a:cubicBezTo>
                    <a:pt x="3072" y="3565"/>
                    <a:pt x="3333" y="3715"/>
                    <a:pt x="3594" y="3715"/>
                  </a:cubicBezTo>
                  <a:cubicBezTo>
                    <a:pt x="3924" y="3715"/>
                    <a:pt x="4253" y="3475"/>
                    <a:pt x="4239" y="3049"/>
                  </a:cubicBezTo>
                  <a:lnTo>
                    <a:pt x="4716" y="2906"/>
                  </a:lnTo>
                  <a:cubicBezTo>
                    <a:pt x="4740" y="3025"/>
                    <a:pt x="4740" y="3168"/>
                    <a:pt x="4716" y="3287"/>
                  </a:cubicBezTo>
                  <a:lnTo>
                    <a:pt x="4692" y="3287"/>
                  </a:lnTo>
                  <a:cubicBezTo>
                    <a:pt x="4692" y="3359"/>
                    <a:pt x="4716" y="3430"/>
                    <a:pt x="4787" y="3478"/>
                  </a:cubicBezTo>
                  <a:lnTo>
                    <a:pt x="6264" y="4168"/>
                  </a:lnTo>
                  <a:cubicBezTo>
                    <a:pt x="6290" y="4182"/>
                    <a:pt x="6317" y="4188"/>
                    <a:pt x="6342" y="4188"/>
                  </a:cubicBezTo>
                  <a:cubicBezTo>
                    <a:pt x="6407" y="4188"/>
                    <a:pt x="6461" y="4149"/>
                    <a:pt x="6478" y="4097"/>
                  </a:cubicBezTo>
                  <a:cubicBezTo>
                    <a:pt x="7192" y="2097"/>
                    <a:pt x="5716" y="1"/>
                    <a:pt x="35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1" name="Google Shape;1461;p60"/>
          <p:cNvGrpSpPr/>
          <p:nvPr/>
        </p:nvGrpSpPr>
        <p:grpSpPr>
          <a:xfrm>
            <a:off x="4793273" y="3856735"/>
            <a:ext cx="360663" cy="359051"/>
            <a:chOff x="4793273" y="3856735"/>
            <a:chExt cx="360663" cy="359051"/>
          </a:xfrm>
        </p:grpSpPr>
        <p:sp>
          <p:nvSpPr>
            <p:cNvPr id="1462" name="Google Shape;1462;p60"/>
            <p:cNvSpPr/>
            <p:nvPr/>
          </p:nvSpPr>
          <p:spPr>
            <a:xfrm>
              <a:off x="4793273" y="3856735"/>
              <a:ext cx="360663" cy="359051"/>
            </a:xfrm>
            <a:custGeom>
              <a:rect b="b" l="l" r="r" t="t"/>
              <a:pathLst>
                <a:path extrusionOk="0" h="10694" w="10742">
                  <a:moveTo>
                    <a:pt x="7884" y="3502"/>
                  </a:moveTo>
                  <a:lnTo>
                    <a:pt x="7884" y="3502"/>
                  </a:lnTo>
                  <a:cubicBezTo>
                    <a:pt x="7860" y="3645"/>
                    <a:pt x="7860" y="3764"/>
                    <a:pt x="7884" y="3883"/>
                  </a:cubicBezTo>
                  <a:cubicBezTo>
                    <a:pt x="7765" y="3954"/>
                    <a:pt x="7645" y="4002"/>
                    <a:pt x="7503" y="4026"/>
                  </a:cubicBezTo>
                  <a:cubicBezTo>
                    <a:pt x="7383" y="4026"/>
                    <a:pt x="7264" y="3978"/>
                    <a:pt x="7169" y="3883"/>
                  </a:cubicBezTo>
                  <a:lnTo>
                    <a:pt x="7884" y="3502"/>
                  </a:lnTo>
                  <a:close/>
                  <a:moveTo>
                    <a:pt x="8741" y="3141"/>
                  </a:moveTo>
                  <a:cubicBezTo>
                    <a:pt x="9033" y="3141"/>
                    <a:pt x="9312" y="3364"/>
                    <a:pt x="9312" y="3716"/>
                  </a:cubicBezTo>
                  <a:cubicBezTo>
                    <a:pt x="9312" y="4026"/>
                    <a:pt x="9050" y="4264"/>
                    <a:pt x="8741" y="4264"/>
                  </a:cubicBezTo>
                  <a:lnTo>
                    <a:pt x="8741" y="4288"/>
                  </a:lnTo>
                  <a:cubicBezTo>
                    <a:pt x="8217" y="4288"/>
                    <a:pt x="7979" y="3669"/>
                    <a:pt x="8336" y="3311"/>
                  </a:cubicBezTo>
                  <a:cubicBezTo>
                    <a:pt x="8453" y="3194"/>
                    <a:pt x="8599" y="3141"/>
                    <a:pt x="8741" y="3141"/>
                  </a:cubicBezTo>
                  <a:close/>
                  <a:moveTo>
                    <a:pt x="1739" y="2573"/>
                  </a:moveTo>
                  <a:cubicBezTo>
                    <a:pt x="1835" y="2692"/>
                    <a:pt x="1906" y="2787"/>
                    <a:pt x="1978" y="2930"/>
                  </a:cubicBezTo>
                  <a:cubicBezTo>
                    <a:pt x="1835" y="3288"/>
                    <a:pt x="1763" y="3692"/>
                    <a:pt x="1716" y="4073"/>
                  </a:cubicBezTo>
                  <a:cubicBezTo>
                    <a:pt x="1120" y="4526"/>
                    <a:pt x="739" y="5217"/>
                    <a:pt x="715" y="5955"/>
                  </a:cubicBezTo>
                  <a:cubicBezTo>
                    <a:pt x="144" y="4502"/>
                    <a:pt x="311" y="3240"/>
                    <a:pt x="1739" y="2573"/>
                  </a:cubicBezTo>
                  <a:close/>
                  <a:moveTo>
                    <a:pt x="2097" y="8598"/>
                  </a:moveTo>
                  <a:cubicBezTo>
                    <a:pt x="2287" y="8789"/>
                    <a:pt x="2454" y="8932"/>
                    <a:pt x="2644" y="9098"/>
                  </a:cubicBezTo>
                  <a:lnTo>
                    <a:pt x="2478" y="9741"/>
                  </a:lnTo>
                  <a:lnTo>
                    <a:pt x="2097" y="9741"/>
                  </a:lnTo>
                  <a:lnTo>
                    <a:pt x="2097" y="8598"/>
                  </a:lnTo>
                  <a:close/>
                  <a:moveTo>
                    <a:pt x="6411" y="0"/>
                  </a:moveTo>
                  <a:cubicBezTo>
                    <a:pt x="6358" y="0"/>
                    <a:pt x="6301" y="1"/>
                    <a:pt x="6240" y="1"/>
                  </a:cubicBezTo>
                  <a:cubicBezTo>
                    <a:pt x="4311" y="1"/>
                    <a:pt x="3454" y="811"/>
                    <a:pt x="3359" y="906"/>
                  </a:cubicBezTo>
                  <a:cubicBezTo>
                    <a:pt x="3121" y="1120"/>
                    <a:pt x="2906" y="1335"/>
                    <a:pt x="2692" y="1597"/>
                  </a:cubicBezTo>
                  <a:cubicBezTo>
                    <a:pt x="2597" y="1382"/>
                    <a:pt x="2454" y="1168"/>
                    <a:pt x="2287" y="954"/>
                  </a:cubicBezTo>
                  <a:cubicBezTo>
                    <a:pt x="2263" y="930"/>
                    <a:pt x="2216" y="906"/>
                    <a:pt x="2168" y="906"/>
                  </a:cubicBezTo>
                  <a:cubicBezTo>
                    <a:pt x="2097" y="906"/>
                    <a:pt x="2025" y="978"/>
                    <a:pt x="2025" y="1049"/>
                  </a:cubicBezTo>
                  <a:cubicBezTo>
                    <a:pt x="2025" y="1192"/>
                    <a:pt x="2168" y="1216"/>
                    <a:pt x="2502" y="1883"/>
                  </a:cubicBezTo>
                  <a:cubicBezTo>
                    <a:pt x="2359" y="2097"/>
                    <a:pt x="2240" y="2311"/>
                    <a:pt x="2120" y="2549"/>
                  </a:cubicBezTo>
                  <a:cubicBezTo>
                    <a:pt x="1763" y="1930"/>
                    <a:pt x="1120" y="1525"/>
                    <a:pt x="406" y="1478"/>
                  </a:cubicBezTo>
                  <a:cubicBezTo>
                    <a:pt x="358" y="1382"/>
                    <a:pt x="334" y="1287"/>
                    <a:pt x="334" y="1168"/>
                  </a:cubicBezTo>
                  <a:cubicBezTo>
                    <a:pt x="311" y="763"/>
                    <a:pt x="596" y="406"/>
                    <a:pt x="1001" y="335"/>
                  </a:cubicBezTo>
                  <a:lnTo>
                    <a:pt x="1025" y="335"/>
                  </a:lnTo>
                  <a:cubicBezTo>
                    <a:pt x="1501" y="525"/>
                    <a:pt x="1573" y="716"/>
                    <a:pt x="1692" y="716"/>
                  </a:cubicBezTo>
                  <a:cubicBezTo>
                    <a:pt x="1787" y="716"/>
                    <a:pt x="1859" y="644"/>
                    <a:pt x="1859" y="549"/>
                  </a:cubicBezTo>
                  <a:cubicBezTo>
                    <a:pt x="1859" y="364"/>
                    <a:pt x="1189" y="24"/>
                    <a:pt x="1038" y="24"/>
                  </a:cubicBezTo>
                  <a:cubicBezTo>
                    <a:pt x="1033" y="24"/>
                    <a:pt x="1029" y="24"/>
                    <a:pt x="1025" y="25"/>
                  </a:cubicBezTo>
                  <a:lnTo>
                    <a:pt x="954" y="25"/>
                  </a:lnTo>
                  <a:cubicBezTo>
                    <a:pt x="406" y="96"/>
                    <a:pt x="1" y="597"/>
                    <a:pt x="25" y="1168"/>
                  </a:cubicBezTo>
                  <a:cubicBezTo>
                    <a:pt x="25" y="1240"/>
                    <a:pt x="72" y="1787"/>
                    <a:pt x="334" y="1787"/>
                  </a:cubicBezTo>
                  <a:cubicBezTo>
                    <a:pt x="787" y="1811"/>
                    <a:pt x="1216" y="2002"/>
                    <a:pt x="1549" y="2335"/>
                  </a:cubicBezTo>
                  <a:cubicBezTo>
                    <a:pt x="668" y="2692"/>
                    <a:pt x="96" y="3573"/>
                    <a:pt x="120" y="4526"/>
                  </a:cubicBezTo>
                  <a:cubicBezTo>
                    <a:pt x="120" y="5669"/>
                    <a:pt x="930" y="7265"/>
                    <a:pt x="1144" y="7265"/>
                  </a:cubicBezTo>
                  <a:cubicBezTo>
                    <a:pt x="1239" y="7265"/>
                    <a:pt x="1311" y="7193"/>
                    <a:pt x="1311" y="7098"/>
                  </a:cubicBezTo>
                  <a:cubicBezTo>
                    <a:pt x="1311" y="7050"/>
                    <a:pt x="1287" y="7026"/>
                    <a:pt x="1216" y="6907"/>
                  </a:cubicBezTo>
                  <a:cubicBezTo>
                    <a:pt x="1120" y="6622"/>
                    <a:pt x="1049" y="6336"/>
                    <a:pt x="1049" y="6050"/>
                  </a:cubicBezTo>
                  <a:cubicBezTo>
                    <a:pt x="1049" y="5240"/>
                    <a:pt x="1501" y="4502"/>
                    <a:pt x="2240" y="4169"/>
                  </a:cubicBezTo>
                  <a:lnTo>
                    <a:pt x="2240" y="4169"/>
                  </a:lnTo>
                  <a:cubicBezTo>
                    <a:pt x="2025" y="4645"/>
                    <a:pt x="2049" y="5193"/>
                    <a:pt x="2287" y="5645"/>
                  </a:cubicBezTo>
                  <a:cubicBezTo>
                    <a:pt x="2311" y="5740"/>
                    <a:pt x="2335" y="5836"/>
                    <a:pt x="2335" y="5931"/>
                  </a:cubicBezTo>
                  <a:cubicBezTo>
                    <a:pt x="2335" y="6407"/>
                    <a:pt x="1954" y="6217"/>
                    <a:pt x="1954" y="6479"/>
                  </a:cubicBezTo>
                  <a:cubicBezTo>
                    <a:pt x="1954" y="6550"/>
                    <a:pt x="2025" y="6622"/>
                    <a:pt x="2120" y="6622"/>
                  </a:cubicBezTo>
                  <a:cubicBezTo>
                    <a:pt x="2454" y="6574"/>
                    <a:pt x="2692" y="6264"/>
                    <a:pt x="2644" y="5931"/>
                  </a:cubicBezTo>
                  <a:cubicBezTo>
                    <a:pt x="2644" y="5526"/>
                    <a:pt x="2525" y="5478"/>
                    <a:pt x="2430" y="5074"/>
                  </a:cubicBezTo>
                  <a:lnTo>
                    <a:pt x="2430" y="5074"/>
                  </a:lnTo>
                  <a:cubicBezTo>
                    <a:pt x="3192" y="5193"/>
                    <a:pt x="2930" y="5812"/>
                    <a:pt x="3240" y="5812"/>
                  </a:cubicBezTo>
                  <a:cubicBezTo>
                    <a:pt x="3240" y="5812"/>
                    <a:pt x="3383" y="5764"/>
                    <a:pt x="3383" y="5669"/>
                  </a:cubicBezTo>
                  <a:cubicBezTo>
                    <a:pt x="3311" y="5169"/>
                    <a:pt x="2906" y="4788"/>
                    <a:pt x="2406" y="4740"/>
                  </a:cubicBezTo>
                  <a:cubicBezTo>
                    <a:pt x="2382" y="4478"/>
                    <a:pt x="2525" y="4216"/>
                    <a:pt x="2740" y="4050"/>
                  </a:cubicBezTo>
                  <a:cubicBezTo>
                    <a:pt x="2820" y="4039"/>
                    <a:pt x="2901" y="4033"/>
                    <a:pt x="2981" y="4033"/>
                  </a:cubicBezTo>
                  <a:cubicBezTo>
                    <a:pt x="3422" y="4033"/>
                    <a:pt x="3850" y="4196"/>
                    <a:pt x="4192" y="4478"/>
                  </a:cubicBezTo>
                  <a:cubicBezTo>
                    <a:pt x="4573" y="4812"/>
                    <a:pt x="4883" y="5169"/>
                    <a:pt x="5145" y="5598"/>
                  </a:cubicBezTo>
                  <a:cubicBezTo>
                    <a:pt x="4883" y="5764"/>
                    <a:pt x="4716" y="6050"/>
                    <a:pt x="4716" y="6360"/>
                  </a:cubicBezTo>
                  <a:cubicBezTo>
                    <a:pt x="4716" y="6455"/>
                    <a:pt x="4740" y="6526"/>
                    <a:pt x="4740" y="6598"/>
                  </a:cubicBezTo>
                  <a:cubicBezTo>
                    <a:pt x="4669" y="6741"/>
                    <a:pt x="4526" y="6836"/>
                    <a:pt x="4359" y="6860"/>
                  </a:cubicBezTo>
                  <a:cubicBezTo>
                    <a:pt x="4145" y="6860"/>
                    <a:pt x="4073" y="6741"/>
                    <a:pt x="3978" y="6741"/>
                  </a:cubicBezTo>
                  <a:cubicBezTo>
                    <a:pt x="3883" y="6741"/>
                    <a:pt x="3811" y="6812"/>
                    <a:pt x="3811" y="6884"/>
                  </a:cubicBezTo>
                  <a:cubicBezTo>
                    <a:pt x="3811" y="7074"/>
                    <a:pt x="4192" y="7169"/>
                    <a:pt x="4359" y="7169"/>
                  </a:cubicBezTo>
                  <a:cubicBezTo>
                    <a:pt x="4502" y="7169"/>
                    <a:pt x="4645" y="7122"/>
                    <a:pt x="4764" y="7026"/>
                  </a:cubicBezTo>
                  <a:lnTo>
                    <a:pt x="4764" y="7026"/>
                  </a:lnTo>
                  <a:cubicBezTo>
                    <a:pt x="4764" y="7836"/>
                    <a:pt x="4478" y="7598"/>
                    <a:pt x="4478" y="7836"/>
                  </a:cubicBezTo>
                  <a:cubicBezTo>
                    <a:pt x="4478" y="7908"/>
                    <a:pt x="4526" y="7979"/>
                    <a:pt x="4621" y="7979"/>
                  </a:cubicBezTo>
                  <a:cubicBezTo>
                    <a:pt x="4740" y="7979"/>
                    <a:pt x="5073" y="7812"/>
                    <a:pt x="5073" y="7026"/>
                  </a:cubicBezTo>
                  <a:cubicBezTo>
                    <a:pt x="5073" y="6693"/>
                    <a:pt x="5026" y="6455"/>
                    <a:pt x="5026" y="6360"/>
                  </a:cubicBezTo>
                  <a:cubicBezTo>
                    <a:pt x="5002" y="6169"/>
                    <a:pt x="5121" y="5955"/>
                    <a:pt x="5288" y="5859"/>
                  </a:cubicBezTo>
                  <a:cubicBezTo>
                    <a:pt x="5621" y="6479"/>
                    <a:pt x="5621" y="6764"/>
                    <a:pt x="5788" y="7026"/>
                  </a:cubicBezTo>
                  <a:cubicBezTo>
                    <a:pt x="5478" y="7812"/>
                    <a:pt x="5788" y="8312"/>
                    <a:pt x="5978" y="8312"/>
                  </a:cubicBezTo>
                  <a:cubicBezTo>
                    <a:pt x="6074" y="8312"/>
                    <a:pt x="6145" y="8241"/>
                    <a:pt x="6145" y="8146"/>
                  </a:cubicBezTo>
                  <a:cubicBezTo>
                    <a:pt x="6145" y="8003"/>
                    <a:pt x="5955" y="8027"/>
                    <a:pt x="5955" y="7646"/>
                  </a:cubicBezTo>
                  <a:cubicBezTo>
                    <a:pt x="5955" y="7527"/>
                    <a:pt x="5978" y="7431"/>
                    <a:pt x="6002" y="7312"/>
                  </a:cubicBezTo>
                  <a:cubicBezTo>
                    <a:pt x="6145" y="7431"/>
                    <a:pt x="6312" y="7503"/>
                    <a:pt x="6502" y="7503"/>
                  </a:cubicBezTo>
                  <a:cubicBezTo>
                    <a:pt x="6598" y="7503"/>
                    <a:pt x="6669" y="7431"/>
                    <a:pt x="6645" y="7336"/>
                  </a:cubicBezTo>
                  <a:cubicBezTo>
                    <a:pt x="6645" y="7241"/>
                    <a:pt x="6598" y="7193"/>
                    <a:pt x="6502" y="7193"/>
                  </a:cubicBezTo>
                  <a:cubicBezTo>
                    <a:pt x="5740" y="7193"/>
                    <a:pt x="6074" y="5574"/>
                    <a:pt x="4359" y="4240"/>
                  </a:cubicBezTo>
                  <a:cubicBezTo>
                    <a:pt x="3963" y="3889"/>
                    <a:pt x="3449" y="3705"/>
                    <a:pt x="2931" y="3705"/>
                  </a:cubicBezTo>
                  <a:cubicBezTo>
                    <a:pt x="2640" y="3705"/>
                    <a:pt x="2347" y="3763"/>
                    <a:pt x="2073" y="3883"/>
                  </a:cubicBezTo>
                  <a:cubicBezTo>
                    <a:pt x="2216" y="2811"/>
                    <a:pt x="2740" y="1835"/>
                    <a:pt x="3573" y="1144"/>
                  </a:cubicBezTo>
                  <a:cubicBezTo>
                    <a:pt x="4478" y="358"/>
                    <a:pt x="5836" y="311"/>
                    <a:pt x="6240" y="311"/>
                  </a:cubicBezTo>
                  <a:cubicBezTo>
                    <a:pt x="6669" y="311"/>
                    <a:pt x="6621" y="311"/>
                    <a:pt x="6621" y="358"/>
                  </a:cubicBezTo>
                  <a:cubicBezTo>
                    <a:pt x="6740" y="501"/>
                    <a:pt x="6788" y="644"/>
                    <a:pt x="6788" y="811"/>
                  </a:cubicBezTo>
                  <a:cubicBezTo>
                    <a:pt x="6788" y="978"/>
                    <a:pt x="6740" y="1144"/>
                    <a:pt x="6645" y="1263"/>
                  </a:cubicBezTo>
                  <a:cubicBezTo>
                    <a:pt x="6621" y="1287"/>
                    <a:pt x="6598" y="1335"/>
                    <a:pt x="6574" y="1335"/>
                  </a:cubicBezTo>
                  <a:cubicBezTo>
                    <a:pt x="6336" y="1263"/>
                    <a:pt x="6074" y="1216"/>
                    <a:pt x="5812" y="1216"/>
                  </a:cubicBezTo>
                  <a:cubicBezTo>
                    <a:pt x="4573" y="1216"/>
                    <a:pt x="4002" y="1930"/>
                    <a:pt x="3740" y="3121"/>
                  </a:cubicBezTo>
                  <a:cubicBezTo>
                    <a:pt x="3716" y="3192"/>
                    <a:pt x="3692" y="3288"/>
                    <a:pt x="3692" y="3383"/>
                  </a:cubicBezTo>
                  <a:cubicBezTo>
                    <a:pt x="3692" y="3454"/>
                    <a:pt x="3764" y="3526"/>
                    <a:pt x="3859" y="3526"/>
                  </a:cubicBezTo>
                  <a:cubicBezTo>
                    <a:pt x="3930" y="3526"/>
                    <a:pt x="4002" y="3454"/>
                    <a:pt x="4002" y="3383"/>
                  </a:cubicBezTo>
                  <a:cubicBezTo>
                    <a:pt x="4002" y="3311"/>
                    <a:pt x="4026" y="3240"/>
                    <a:pt x="4026" y="3192"/>
                  </a:cubicBezTo>
                  <a:cubicBezTo>
                    <a:pt x="4121" y="2740"/>
                    <a:pt x="4311" y="2311"/>
                    <a:pt x="4597" y="1954"/>
                  </a:cubicBezTo>
                  <a:cubicBezTo>
                    <a:pt x="4666" y="1951"/>
                    <a:pt x="4734" y="1950"/>
                    <a:pt x="4803" y="1950"/>
                  </a:cubicBezTo>
                  <a:cubicBezTo>
                    <a:pt x="5925" y="1950"/>
                    <a:pt x="7030" y="2326"/>
                    <a:pt x="7479" y="3359"/>
                  </a:cubicBezTo>
                  <a:lnTo>
                    <a:pt x="5836" y="4216"/>
                  </a:lnTo>
                  <a:cubicBezTo>
                    <a:pt x="5836" y="4216"/>
                    <a:pt x="5383" y="3716"/>
                    <a:pt x="5240" y="3716"/>
                  </a:cubicBezTo>
                  <a:cubicBezTo>
                    <a:pt x="5145" y="3716"/>
                    <a:pt x="5073" y="3788"/>
                    <a:pt x="5073" y="3859"/>
                  </a:cubicBezTo>
                  <a:cubicBezTo>
                    <a:pt x="5073" y="3907"/>
                    <a:pt x="5097" y="3954"/>
                    <a:pt x="5145" y="4002"/>
                  </a:cubicBezTo>
                  <a:cubicBezTo>
                    <a:pt x="5574" y="4264"/>
                    <a:pt x="5836" y="4716"/>
                    <a:pt x="5931" y="5217"/>
                  </a:cubicBezTo>
                  <a:cubicBezTo>
                    <a:pt x="5931" y="5288"/>
                    <a:pt x="6002" y="5359"/>
                    <a:pt x="6074" y="5359"/>
                  </a:cubicBezTo>
                  <a:cubicBezTo>
                    <a:pt x="6169" y="5359"/>
                    <a:pt x="6240" y="5288"/>
                    <a:pt x="6240" y="5193"/>
                  </a:cubicBezTo>
                  <a:cubicBezTo>
                    <a:pt x="6217" y="4955"/>
                    <a:pt x="6145" y="4693"/>
                    <a:pt x="6002" y="4478"/>
                  </a:cubicBezTo>
                  <a:lnTo>
                    <a:pt x="6907" y="4026"/>
                  </a:lnTo>
                  <a:cubicBezTo>
                    <a:pt x="7070" y="4209"/>
                    <a:pt x="7301" y="4322"/>
                    <a:pt x="7543" y="4322"/>
                  </a:cubicBezTo>
                  <a:cubicBezTo>
                    <a:pt x="7585" y="4322"/>
                    <a:pt x="7627" y="4319"/>
                    <a:pt x="7669" y="4312"/>
                  </a:cubicBezTo>
                  <a:lnTo>
                    <a:pt x="7669" y="4312"/>
                  </a:lnTo>
                  <a:cubicBezTo>
                    <a:pt x="7693" y="4645"/>
                    <a:pt x="7669" y="4431"/>
                    <a:pt x="7526" y="8598"/>
                  </a:cubicBezTo>
                  <a:cubicBezTo>
                    <a:pt x="7503" y="9432"/>
                    <a:pt x="7050" y="10384"/>
                    <a:pt x="6193" y="10384"/>
                  </a:cubicBezTo>
                  <a:cubicBezTo>
                    <a:pt x="6002" y="10384"/>
                    <a:pt x="5812" y="10360"/>
                    <a:pt x="5621" y="10313"/>
                  </a:cubicBezTo>
                  <a:cubicBezTo>
                    <a:pt x="5407" y="10265"/>
                    <a:pt x="4835" y="10027"/>
                    <a:pt x="4550" y="9051"/>
                  </a:cubicBezTo>
                  <a:cubicBezTo>
                    <a:pt x="4526" y="9003"/>
                    <a:pt x="4454" y="8955"/>
                    <a:pt x="4383" y="8955"/>
                  </a:cubicBezTo>
                  <a:cubicBezTo>
                    <a:pt x="4311" y="8955"/>
                    <a:pt x="4240" y="9027"/>
                    <a:pt x="4240" y="9098"/>
                  </a:cubicBezTo>
                  <a:cubicBezTo>
                    <a:pt x="4311" y="9432"/>
                    <a:pt x="4454" y="9741"/>
                    <a:pt x="4669" y="10027"/>
                  </a:cubicBezTo>
                  <a:cubicBezTo>
                    <a:pt x="2716" y="9170"/>
                    <a:pt x="1739" y="7527"/>
                    <a:pt x="1549" y="7527"/>
                  </a:cubicBezTo>
                  <a:cubicBezTo>
                    <a:pt x="1454" y="7527"/>
                    <a:pt x="1382" y="7598"/>
                    <a:pt x="1382" y="7669"/>
                  </a:cubicBezTo>
                  <a:cubicBezTo>
                    <a:pt x="1382" y="7717"/>
                    <a:pt x="1382" y="7765"/>
                    <a:pt x="1835" y="8265"/>
                  </a:cubicBezTo>
                  <a:lnTo>
                    <a:pt x="1835" y="9884"/>
                  </a:lnTo>
                  <a:cubicBezTo>
                    <a:pt x="1835" y="9956"/>
                    <a:pt x="1978" y="10027"/>
                    <a:pt x="1978" y="10027"/>
                  </a:cubicBezTo>
                  <a:lnTo>
                    <a:pt x="2644" y="10027"/>
                  </a:lnTo>
                  <a:cubicBezTo>
                    <a:pt x="2716" y="10027"/>
                    <a:pt x="2787" y="9979"/>
                    <a:pt x="2787" y="9908"/>
                  </a:cubicBezTo>
                  <a:lnTo>
                    <a:pt x="2954" y="9313"/>
                  </a:lnTo>
                  <a:cubicBezTo>
                    <a:pt x="4192" y="10313"/>
                    <a:pt x="5407" y="10694"/>
                    <a:pt x="6193" y="10694"/>
                  </a:cubicBezTo>
                  <a:cubicBezTo>
                    <a:pt x="7241" y="10694"/>
                    <a:pt x="7836" y="9622"/>
                    <a:pt x="7860" y="8598"/>
                  </a:cubicBezTo>
                  <a:cubicBezTo>
                    <a:pt x="8003" y="4383"/>
                    <a:pt x="8026" y="4574"/>
                    <a:pt x="8003" y="4169"/>
                  </a:cubicBezTo>
                  <a:lnTo>
                    <a:pt x="8026" y="4169"/>
                  </a:lnTo>
                  <a:cubicBezTo>
                    <a:pt x="8146" y="4359"/>
                    <a:pt x="8336" y="4478"/>
                    <a:pt x="8550" y="4550"/>
                  </a:cubicBezTo>
                  <a:lnTo>
                    <a:pt x="9170" y="5645"/>
                  </a:lnTo>
                  <a:cubicBezTo>
                    <a:pt x="9197" y="5710"/>
                    <a:pt x="9250" y="5739"/>
                    <a:pt x="9303" y="5739"/>
                  </a:cubicBezTo>
                  <a:cubicBezTo>
                    <a:pt x="9386" y="5739"/>
                    <a:pt x="9470" y="5667"/>
                    <a:pt x="9455" y="5550"/>
                  </a:cubicBezTo>
                  <a:cubicBezTo>
                    <a:pt x="9455" y="5526"/>
                    <a:pt x="9455" y="5502"/>
                    <a:pt x="9455" y="5478"/>
                  </a:cubicBezTo>
                  <a:lnTo>
                    <a:pt x="8931" y="4550"/>
                  </a:lnTo>
                  <a:cubicBezTo>
                    <a:pt x="9146" y="4526"/>
                    <a:pt x="9360" y="4407"/>
                    <a:pt x="9479" y="4216"/>
                  </a:cubicBezTo>
                  <a:lnTo>
                    <a:pt x="10408" y="5955"/>
                  </a:lnTo>
                  <a:lnTo>
                    <a:pt x="10408" y="7217"/>
                  </a:lnTo>
                  <a:lnTo>
                    <a:pt x="9765" y="6074"/>
                  </a:lnTo>
                  <a:cubicBezTo>
                    <a:pt x="9737" y="6009"/>
                    <a:pt x="9681" y="5980"/>
                    <a:pt x="9624" y="5980"/>
                  </a:cubicBezTo>
                  <a:cubicBezTo>
                    <a:pt x="9533" y="5980"/>
                    <a:pt x="9441" y="6052"/>
                    <a:pt x="9455" y="6169"/>
                  </a:cubicBezTo>
                  <a:cubicBezTo>
                    <a:pt x="9455" y="6193"/>
                    <a:pt x="9455" y="6217"/>
                    <a:pt x="9479" y="6241"/>
                  </a:cubicBezTo>
                  <a:lnTo>
                    <a:pt x="10408" y="7908"/>
                  </a:lnTo>
                  <a:cubicBezTo>
                    <a:pt x="10437" y="7966"/>
                    <a:pt x="10493" y="7992"/>
                    <a:pt x="10550" y="7992"/>
                  </a:cubicBezTo>
                  <a:cubicBezTo>
                    <a:pt x="10633" y="7992"/>
                    <a:pt x="10717" y="7935"/>
                    <a:pt x="10717" y="7836"/>
                  </a:cubicBezTo>
                  <a:lnTo>
                    <a:pt x="10717" y="5931"/>
                  </a:lnTo>
                  <a:cubicBezTo>
                    <a:pt x="10717" y="5836"/>
                    <a:pt x="10741" y="5931"/>
                    <a:pt x="9622" y="3883"/>
                  </a:cubicBezTo>
                  <a:cubicBezTo>
                    <a:pt x="9736" y="3293"/>
                    <a:pt x="9272" y="2809"/>
                    <a:pt x="8753" y="2809"/>
                  </a:cubicBezTo>
                  <a:cubicBezTo>
                    <a:pt x="8623" y="2809"/>
                    <a:pt x="8489" y="2840"/>
                    <a:pt x="8360" y="2907"/>
                  </a:cubicBezTo>
                  <a:lnTo>
                    <a:pt x="7765" y="3216"/>
                  </a:lnTo>
                  <a:cubicBezTo>
                    <a:pt x="7312" y="2144"/>
                    <a:pt x="6264" y="1716"/>
                    <a:pt x="5121" y="1644"/>
                  </a:cubicBezTo>
                  <a:cubicBezTo>
                    <a:pt x="5335" y="1573"/>
                    <a:pt x="5574" y="1525"/>
                    <a:pt x="5836" y="1525"/>
                  </a:cubicBezTo>
                  <a:cubicBezTo>
                    <a:pt x="6074" y="1549"/>
                    <a:pt x="6336" y="1573"/>
                    <a:pt x="6574" y="1644"/>
                  </a:cubicBezTo>
                  <a:cubicBezTo>
                    <a:pt x="6693" y="1621"/>
                    <a:pt x="6812" y="1573"/>
                    <a:pt x="6883" y="1454"/>
                  </a:cubicBezTo>
                  <a:cubicBezTo>
                    <a:pt x="7145" y="1120"/>
                    <a:pt x="7169" y="668"/>
                    <a:pt x="6955" y="287"/>
                  </a:cubicBezTo>
                  <a:lnTo>
                    <a:pt x="6907" y="192"/>
                  </a:lnTo>
                  <a:cubicBezTo>
                    <a:pt x="6810" y="16"/>
                    <a:pt x="6649" y="0"/>
                    <a:pt x="64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60"/>
            <p:cNvSpPr/>
            <p:nvPr/>
          </p:nvSpPr>
          <p:spPr>
            <a:xfrm>
              <a:off x="5080339" y="3975893"/>
              <a:ext cx="12020" cy="10442"/>
            </a:xfrm>
            <a:custGeom>
              <a:rect b="b" l="l" r="r" t="t"/>
              <a:pathLst>
                <a:path extrusionOk="0" h="311" w="358">
                  <a:moveTo>
                    <a:pt x="191" y="1"/>
                  </a:moveTo>
                  <a:cubicBezTo>
                    <a:pt x="0" y="1"/>
                    <a:pt x="0" y="310"/>
                    <a:pt x="191" y="310"/>
                  </a:cubicBezTo>
                  <a:cubicBezTo>
                    <a:pt x="286" y="310"/>
                    <a:pt x="358" y="239"/>
                    <a:pt x="358" y="143"/>
                  </a:cubicBezTo>
                  <a:cubicBezTo>
                    <a:pt x="358" y="72"/>
                    <a:pt x="286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60"/>
            <p:cNvSpPr/>
            <p:nvPr/>
          </p:nvSpPr>
          <p:spPr>
            <a:xfrm>
              <a:off x="4969978" y="3942318"/>
              <a:ext cx="13262" cy="28237"/>
            </a:xfrm>
            <a:custGeom>
              <a:rect b="b" l="l" r="r" t="t"/>
              <a:pathLst>
                <a:path extrusionOk="0" h="841" w="395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49" y="334"/>
                    <a:pt x="49" y="500"/>
                    <a:pt x="72" y="667"/>
                  </a:cubicBezTo>
                  <a:lnTo>
                    <a:pt x="72" y="691"/>
                  </a:lnTo>
                  <a:cubicBezTo>
                    <a:pt x="72" y="792"/>
                    <a:pt x="147" y="840"/>
                    <a:pt x="223" y="840"/>
                  </a:cubicBezTo>
                  <a:cubicBezTo>
                    <a:pt x="308" y="840"/>
                    <a:pt x="395" y="780"/>
                    <a:pt x="382" y="667"/>
                  </a:cubicBezTo>
                  <a:cubicBezTo>
                    <a:pt x="382" y="477"/>
                    <a:pt x="358" y="286"/>
                    <a:pt x="311" y="119"/>
                  </a:cubicBezTo>
                  <a:cubicBezTo>
                    <a:pt x="287" y="48"/>
                    <a:pt x="215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60"/>
            <p:cNvSpPr/>
            <p:nvPr/>
          </p:nvSpPr>
          <p:spPr>
            <a:xfrm>
              <a:off x="5008388" y="4016686"/>
              <a:ext cx="28807" cy="18231"/>
            </a:xfrm>
            <a:custGeom>
              <a:rect b="b" l="l" r="r" t="t"/>
              <a:pathLst>
                <a:path extrusionOk="0" h="543" w="858">
                  <a:moveTo>
                    <a:pt x="262" y="0"/>
                  </a:moveTo>
                  <a:cubicBezTo>
                    <a:pt x="0" y="0"/>
                    <a:pt x="48" y="310"/>
                    <a:pt x="238" y="310"/>
                  </a:cubicBezTo>
                  <a:lnTo>
                    <a:pt x="262" y="310"/>
                  </a:lnTo>
                  <a:cubicBezTo>
                    <a:pt x="405" y="310"/>
                    <a:pt x="500" y="381"/>
                    <a:pt x="595" y="476"/>
                  </a:cubicBezTo>
                  <a:lnTo>
                    <a:pt x="572" y="476"/>
                  </a:lnTo>
                  <a:cubicBezTo>
                    <a:pt x="608" y="521"/>
                    <a:pt x="657" y="542"/>
                    <a:pt x="705" y="542"/>
                  </a:cubicBezTo>
                  <a:cubicBezTo>
                    <a:pt x="784" y="542"/>
                    <a:pt x="857" y="485"/>
                    <a:pt x="857" y="381"/>
                  </a:cubicBezTo>
                  <a:cubicBezTo>
                    <a:pt x="762" y="143"/>
                    <a:pt x="524" y="0"/>
                    <a:pt x="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60"/>
            <p:cNvSpPr/>
            <p:nvPr/>
          </p:nvSpPr>
          <p:spPr>
            <a:xfrm>
              <a:off x="5017185" y="4047038"/>
              <a:ext cx="10408" cy="10442"/>
            </a:xfrm>
            <a:custGeom>
              <a:rect b="b" l="l" r="r" t="t"/>
              <a:pathLst>
                <a:path extrusionOk="0" h="311" w="310">
                  <a:moveTo>
                    <a:pt x="143" y="1"/>
                  </a:moveTo>
                  <a:cubicBezTo>
                    <a:pt x="71" y="1"/>
                    <a:pt x="0" y="49"/>
                    <a:pt x="0" y="144"/>
                  </a:cubicBezTo>
                  <a:cubicBezTo>
                    <a:pt x="0" y="239"/>
                    <a:pt x="71" y="311"/>
                    <a:pt x="143" y="311"/>
                  </a:cubicBezTo>
                  <a:cubicBezTo>
                    <a:pt x="238" y="311"/>
                    <a:pt x="310" y="239"/>
                    <a:pt x="310" y="144"/>
                  </a:cubicBezTo>
                  <a:cubicBezTo>
                    <a:pt x="310" y="49"/>
                    <a:pt x="238" y="1"/>
                    <a:pt x="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60"/>
            <p:cNvSpPr/>
            <p:nvPr/>
          </p:nvSpPr>
          <p:spPr>
            <a:xfrm>
              <a:off x="4996368" y="3955916"/>
              <a:ext cx="20850" cy="20817"/>
            </a:xfrm>
            <a:custGeom>
              <a:rect b="b" l="l" r="r" t="t"/>
              <a:pathLst>
                <a:path extrusionOk="0" h="620" w="621">
                  <a:moveTo>
                    <a:pt x="453" y="0"/>
                  </a:moveTo>
                  <a:cubicBezTo>
                    <a:pt x="406" y="0"/>
                    <a:pt x="358" y="24"/>
                    <a:pt x="334" y="48"/>
                  </a:cubicBezTo>
                  <a:lnTo>
                    <a:pt x="96" y="357"/>
                  </a:lnTo>
                  <a:cubicBezTo>
                    <a:pt x="1" y="476"/>
                    <a:pt x="72" y="619"/>
                    <a:pt x="215" y="619"/>
                  </a:cubicBezTo>
                  <a:cubicBezTo>
                    <a:pt x="263" y="619"/>
                    <a:pt x="310" y="596"/>
                    <a:pt x="334" y="572"/>
                  </a:cubicBezTo>
                  <a:cubicBezTo>
                    <a:pt x="549" y="262"/>
                    <a:pt x="620" y="238"/>
                    <a:pt x="620" y="143"/>
                  </a:cubicBezTo>
                  <a:cubicBezTo>
                    <a:pt x="620" y="72"/>
                    <a:pt x="549" y="0"/>
                    <a:pt x="4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60"/>
            <p:cNvSpPr/>
            <p:nvPr/>
          </p:nvSpPr>
          <p:spPr>
            <a:xfrm>
              <a:off x="4942816" y="3955916"/>
              <a:ext cx="12020" cy="10408"/>
            </a:xfrm>
            <a:custGeom>
              <a:rect b="b" l="l" r="r" t="t"/>
              <a:pathLst>
                <a:path extrusionOk="0" h="310" w="358">
                  <a:moveTo>
                    <a:pt x="167" y="0"/>
                  </a:moveTo>
                  <a:cubicBezTo>
                    <a:pt x="72" y="0"/>
                    <a:pt x="24" y="72"/>
                    <a:pt x="24" y="143"/>
                  </a:cubicBezTo>
                  <a:cubicBezTo>
                    <a:pt x="0" y="238"/>
                    <a:pt x="72" y="310"/>
                    <a:pt x="167" y="310"/>
                  </a:cubicBezTo>
                  <a:cubicBezTo>
                    <a:pt x="358" y="286"/>
                    <a:pt x="358" y="24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9" name="Google Shape;1469;p60"/>
          <p:cNvGrpSpPr/>
          <p:nvPr/>
        </p:nvGrpSpPr>
        <p:grpSpPr>
          <a:xfrm>
            <a:off x="5565666" y="3856769"/>
            <a:ext cx="352638" cy="359017"/>
            <a:chOff x="5565666" y="3856769"/>
            <a:chExt cx="352638" cy="359017"/>
          </a:xfrm>
        </p:grpSpPr>
        <p:sp>
          <p:nvSpPr>
            <p:cNvPr id="1470" name="Google Shape;1470;p60"/>
            <p:cNvSpPr/>
            <p:nvPr/>
          </p:nvSpPr>
          <p:spPr>
            <a:xfrm>
              <a:off x="5565666" y="3894440"/>
              <a:ext cx="163141" cy="321346"/>
            </a:xfrm>
            <a:custGeom>
              <a:rect b="b" l="l" r="r" t="t"/>
              <a:pathLst>
                <a:path extrusionOk="0" h="9571" w="4859">
                  <a:moveTo>
                    <a:pt x="1778" y="798"/>
                  </a:moveTo>
                  <a:cubicBezTo>
                    <a:pt x="1937" y="798"/>
                    <a:pt x="2101" y="907"/>
                    <a:pt x="2144" y="1093"/>
                  </a:cubicBezTo>
                  <a:lnTo>
                    <a:pt x="2525" y="3165"/>
                  </a:lnTo>
                  <a:cubicBezTo>
                    <a:pt x="2358" y="3022"/>
                    <a:pt x="2120" y="2927"/>
                    <a:pt x="1882" y="2927"/>
                  </a:cubicBezTo>
                  <a:cubicBezTo>
                    <a:pt x="1538" y="1176"/>
                    <a:pt x="1492" y="944"/>
                    <a:pt x="1494" y="944"/>
                  </a:cubicBezTo>
                  <a:lnTo>
                    <a:pt x="1494" y="944"/>
                  </a:lnTo>
                  <a:cubicBezTo>
                    <a:pt x="1495" y="944"/>
                    <a:pt x="1502" y="974"/>
                    <a:pt x="1503" y="974"/>
                  </a:cubicBezTo>
                  <a:cubicBezTo>
                    <a:pt x="1504" y="974"/>
                    <a:pt x="1504" y="968"/>
                    <a:pt x="1501" y="950"/>
                  </a:cubicBezTo>
                  <a:cubicBezTo>
                    <a:pt x="1568" y="846"/>
                    <a:pt x="1672" y="798"/>
                    <a:pt x="1778" y="798"/>
                  </a:cubicBezTo>
                  <a:close/>
                  <a:moveTo>
                    <a:pt x="4502" y="8594"/>
                  </a:moveTo>
                  <a:lnTo>
                    <a:pt x="4502" y="9261"/>
                  </a:lnTo>
                  <a:lnTo>
                    <a:pt x="1525" y="9261"/>
                  </a:lnTo>
                  <a:lnTo>
                    <a:pt x="1525" y="8594"/>
                  </a:lnTo>
                  <a:close/>
                  <a:moveTo>
                    <a:pt x="788" y="0"/>
                  </a:moveTo>
                  <a:cubicBezTo>
                    <a:pt x="733" y="0"/>
                    <a:pt x="677" y="7"/>
                    <a:pt x="620" y="21"/>
                  </a:cubicBezTo>
                  <a:cubicBezTo>
                    <a:pt x="263" y="69"/>
                    <a:pt x="1" y="426"/>
                    <a:pt x="48" y="783"/>
                  </a:cubicBezTo>
                  <a:lnTo>
                    <a:pt x="287" y="2427"/>
                  </a:lnTo>
                  <a:cubicBezTo>
                    <a:pt x="316" y="2486"/>
                    <a:pt x="371" y="2513"/>
                    <a:pt x="427" y="2513"/>
                  </a:cubicBezTo>
                  <a:cubicBezTo>
                    <a:pt x="504" y="2513"/>
                    <a:pt x="582" y="2462"/>
                    <a:pt x="596" y="2379"/>
                  </a:cubicBezTo>
                  <a:lnTo>
                    <a:pt x="358" y="736"/>
                  </a:lnTo>
                  <a:cubicBezTo>
                    <a:pt x="334" y="545"/>
                    <a:pt x="477" y="355"/>
                    <a:pt x="668" y="331"/>
                  </a:cubicBezTo>
                  <a:cubicBezTo>
                    <a:pt x="700" y="324"/>
                    <a:pt x="731" y="320"/>
                    <a:pt x="761" y="320"/>
                  </a:cubicBezTo>
                  <a:cubicBezTo>
                    <a:pt x="934" y="320"/>
                    <a:pt x="1075" y="430"/>
                    <a:pt x="1096" y="591"/>
                  </a:cubicBezTo>
                  <a:lnTo>
                    <a:pt x="1096" y="591"/>
                  </a:lnTo>
                  <a:cubicBezTo>
                    <a:pt x="1096" y="590"/>
                    <a:pt x="1095" y="589"/>
                    <a:pt x="1095" y="589"/>
                  </a:cubicBezTo>
                  <a:lnTo>
                    <a:pt x="1095" y="589"/>
                  </a:lnTo>
                  <a:cubicBezTo>
                    <a:pt x="1095" y="589"/>
                    <a:pt x="1096" y="594"/>
                    <a:pt x="1096" y="594"/>
                  </a:cubicBezTo>
                  <a:cubicBezTo>
                    <a:pt x="1096" y="594"/>
                    <a:pt x="1096" y="594"/>
                    <a:pt x="1096" y="593"/>
                  </a:cubicBezTo>
                  <a:cubicBezTo>
                    <a:pt x="1096" y="592"/>
                    <a:pt x="1096" y="592"/>
                    <a:pt x="1096" y="591"/>
                  </a:cubicBezTo>
                  <a:lnTo>
                    <a:pt x="1096" y="591"/>
                  </a:lnTo>
                  <a:cubicBezTo>
                    <a:pt x="1103" y="614"/>
                    <a:pt x="1166" y="882"/>
                    <a:pt x="1573" y="3046"/>
                  </a:cubicBezTo>
                  <a:cubicBezTo>
                    <a:pt x="1430" y="3141"/>
                    <a:pt x="1382" y="3355"/>
                    <a:pt x="1453" y="3522"/>
                  </a:cubicBezTo>
                  <a:cubicBezTo>
                    <a:pt x="2358" y="5427"/>
                    <a:pt x="2073" y="4927"/>
                    <a:pt x="2716" y="5951"/>
                  </a:cubicBezTo>
                  <a:cubicBezTo>
                    <a:pt x="2746" y="5997"/>
                    <a:pt x="2807" y="6023"/>
                    <a:pt x="2865" y="6023"/>
                  </a:cubicBezTo>
                  <a:cubicBezTo>
                    <a:pt x="2897" y="6023"/>
                    <a:pt x="2928" y="6016"/>
                    <a:pt x="2954" y="5999"/>
                  </a:cubicBezTo>
                  <a:cubicBezTo>
                    <a:pt x="3025" y="5951"/>
                    <a:pt x="3025" y="5856"/>
                    <a:pt x="3001" y="5784"/>
                  </a:cubicBezTo>
                  <a:cubicBezTo>
                    <a:pt x="2335" y="4736"/>
                    <a:pt x="2668" y="5427"/>
                    <a:pt x="1739" y="3403"/>
                  </a:cubicBezTo>
                  <a:cubicBezTo>
                    <a:pt x="1715" y="3355"/>
                    <a:pt x="1739" y="3308"/>
                    <a:pt x="1787" y="3284"/>
                  </a:cubicBezTo>
                  <a:cubicBezTo>
                    <a:pt x="1830" y="3272"/>
                    <a:pt x="1875" y="3266"/>
                    <a:pt x="1920" y="3266"/>
                  </a:cubicBezTo>
                  <a:cubicBezTo>
                    <a:pt x="2049" y="3266"/>
                    <a:pt x="2181" y="3315"/>
                    <a:pt x="2287" y="3403"/>
                  </a:cubicBezTo>
                  <a:cubicBezTo>
                    <a:pt x="2525" y="3617"/>
                    <a:pt x="2716" y="3879"/>
                    <a:pt x="2835" y="4165"/>
                  </a:cubicBezTo>
                  <a:cubicBezTo>
                    <a:pt x="3240" y="4832"/>
                    <a:pt x="3216" y="4832"/>
                    <a:pt x="3287" y="4856"/>
                  </a:cubicBezTo>
                  <a:cubicBezTo>
                    <a:pt x="3621" y="5070"/>
                    <a:pt x="3930" y="5356"/>
                    <a:pt x="4144" y="5713"/>
                  </a:cubicBezTo>
                  <a:cubicBezTo>
                    <a:pt x="4359" y="6165"/>
                    <a:pt x="4406" y="6689"/>
                    <a:pt x="4264" y="7189"/>
                  </a:cubicBezTo>
                  <a:lnTo>
                    <a:pt x="4144" y="8309"/>
                  </a:lnTo>
                  <a:lnTo>
                    <a:pt x="1930" y="8309"/>
                  </a:lnTo>
                  <a:cubicBezTo>
                    <a:pt x="2168" y="7285"/>
                    <a:pt x="2001" y="6237"/>
                    <a:pt x="1477" y="5356"/>
                  </a:cubicBezTo>
                  <a:cubicBezTo>
                    <a:pt x="1025" y="4665"/>
                    <a:pt x="763" y="3879"/>
                    <a:pt x="691" y="3069"/>
                  </a:cubicBezTo>
                  <a:cubicBezTo>
                    <a:pt x="691" y="3008"/>
                    <a:pt x="620" y="2946"/>
                    <a:pt x="554" y="2946"/>
                  </a:cubicBezTo>
                  <a:cubicBezTo>
                    <a:pt x="544" y="2946"/>
                    <a:pt x="534" y="2947"/>
                    <a:pt x="525" y="2950"/>
                  </a:cubicBezTo>
                  <a:cubicBezTo>
                    <a:pt x="429" y="2950"/>
                    <a:pt x="382" y="3046"/>
                    <a:pt x="382" y="3117"/>
                  </a:cubicBezTo>
                  <a:cubicBezTo>
                    <a:pt x="453" y="3974"/>
                    <a:pt x="739" y="4808"/>
                    <a:pt x="1215" y="5499"/>
                  </a:cubicBezTo>
                  <a:cubicBezTo>
                    <a:pt x="1692" y="6356"/>
                    <a:pt x="1834" y="7356"/>
                    <a:pt x="1620" y="8309"/>
                  </a:cubicBezTo>
                  <a:lnTo>
                    <a:pt x="1382" y="8309"/>
                  </a:lnTo>
                  <a:cubicBezTo>
                    <a:pt x="1287" y="8309"/>
                    <a:pt x="1215" y="8452"/>
                    <a:pt x="1215" y="8452"/>
                  </a:cubicBezTo>
                  <a:lnTo>
                    <a:pt x="1215" y="9428"/>
                  </a:lnTo>
                  <a:cubicBezTo>
                    <a:pt x="1215" y="9499"/>
                    <a:pt x="1287" y="9571"/>
                    <a:pt x="1382" y="9571"/>
                  </a:cubicBezTo>
                  <a:lnTo>
                    <a:pt x="4668" y="9571"/>
                  </a:lnTo>
                  <a:cubicBezTo>
                    <a:pt x="4764" y="9571"/>
                    <a:pt x="4835" y="9499"/>
                    <a:pt x="4835" y="9428"/>
                  </a:cubicBezTo>
                  <a:lnTo>
                    <a:pt x="4835" y="8428"/>
                  </a:lnTo>
                  <a:cubicBezTo>
                    <a:pt x="4835" y="8356"/>
                    <a:pt x="4764" y="8285"/>
                    <a:pt x="4668" y="8285"/>
                  </a:cubicBezTo>
                  <a:lnTo>
                    <a:pt x="4668" y="8261"/>
                  </a:lnTo>
                  <a:lnTo>
                    <a:pt x="4454" y="8261"/>
                  </a:lnTo>
                  <a:lnTo>
                    <a:pt x="4573" y="7213"/>
                  </a:lnTo>
                  <a:cubicBezTo>
                    <a:pt x="4859" y="6189"/>
                    <a:pt x="4406" y="5094"/>
                    <a:pt x="3478" y="4594"/>
                  </a:cubicBezTo>
                  <a:cubicBezTo>
                    <a:pt x="3120" y="3998"/>
                    <a:pt x="3263" y="4260"/>
                    <a:pt x="2954" y="3712"/>
                  </a:cubicBezTo>
                  <a:lnTo>
                    <a:pt x="2454" y="1021"/>
                  </a:lnTo>
                  <a:cubicBezTo>
                    <a:pt x="2386" y="698"/>
                    <a:pt x="2098" y="484"/>
                    <a:pt x="1792" y="484"/>
                  </a:cubicBezTo>
                  <a:cubicBezTo>
                    <a:pt x="1670" y="484"/>
                    <a:pt x="1545" y="518"/>
                    <a:pt x="1430" y="593"/>
                  </a:cubicBezTo>
                  <a:cubicBezTo>
                    <a:pt x="1430" y="569"/>
                    <a:pt x="1430" y="545"/>
                    <a:pt x="1430" y="521"/>
                  </a:cubicBezTo>
                  <a:cubicBezTo>
                    <a:pt x="1349" y="218"/>
                    <a:pt x="1096" y="0"/>
                    <a:pt x="7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60"/>
            <p:cNvSpPr/>
            <p:nvPr/>
          </p:nvSpPr>
          <p:spPr>
            <a:xfrm>
              <a:off x="5754357" y="3894339"/>
              <a:ext cx="163947" cy="321447"/>
            </a:xfrm>
            <a:custGeom>
              <a:rect b="b" l="l" r="r" t="t"/>
              <a:pathLst>
                <a:path extrusionOk="0" h="9574" w="4883">
                  <a:moveTo>
                    <a:pt x="3089" y="801"/>
                  </a:moveTo>
                  <a:cubicBezTo>
                    <a:pt x="3197" y="801"/>
                    <a:pt x="3307" y="849"/>
                    <a:pt x="3383" y="953"/>
                  </a:cubicBezTo>
                  <a:lnTo>
                    <a:pt x="3002" y="2930"/>
                  </a:lnTo>
                  <a:cubicBezTo>
                    <a:pt x="2763" y="2930"/>
                    <a:pt x="2525" y="3025"/>
                    <a:pt x="2335" y="3168"/>
                  </a:cubicBezTo>
                  <a:lnTo>
                    <a:pt x="2740" y="1096"/>
                  </a:lnTo>
                  <a:cubicBezTo>
                    <a:pt x="2768" y="910"/>
                    <a:pt x="2926" y="801"/>
                    <a:pt x="3089" y="801"/>
                  </a:cubicBezTo>
                  <a:close/>
                  <a:moveTo>
                    <a:pt x="4132" y="320"/>
                  </a:moveTo>
                  <a:cubicBezTo>
                    <a:pt x="4343" y="320"/>
                    <a:pt x="4553" y="478"/>
                    <a:pt x="4526" y="739"/>
                  </a:cubicBezTo>
                  <a:cubicBezTo>
                    <a:pt x="4176" y="3164"/>
                    <a:pt x="4147" y="3264"/>
                    <a:pt x="4145" y="3264"/>
                  </a:cubicBezTo>
                  <a:cubicBezTo>
                    <a:pt x="4145" y="3264"/>
                    <a:pt x="4145" y="3263"/>
                    <a:pt x="4145" y="3263"/>
                  </a:cubicBezTo>
                  <a:cubicBezTo>
                    <a:pt x="4097" y="3858"/>
                    <a:pt x="4002" y="4311"/>
                    <a:pt x="3406" y="5335"/>
                  </a:cubicBezTo>
                  <a:cubicBezTo>
                    <a:pt x="2883" y="6216"/>
                    <a:pt x="2716" y="7264"/>
                    <a:pt x="2954" y="8288"/>
                  </a:cubicBezTo>
                  <a:lnTo>
                    <a:pt x="2001" y="8288"/>
                  </a:lnTo>
                  <a:cubicBezTo>
                    <a:pt x="1992" y="8285"/>
                    <a:pt x="1982" y="8283"/>
                    <a:pt x="1973" y="8283"/>
                  </a:cubicBezTo>
                  <a:cubicBezTo>
                    <a:pt x="1912" y="8283"/>
                    <a:pt x="1855" y="8345"/>
                    <a:pt x="1835" y="8407"/>
                  </a:cubicBezTo>
                  <a:cubicBezTo>
                    <a:pt x="1835" y="8502"/>
                    <a:pt x="1906" y="8597"/>
                    <a:pt x="2001" y="8597"/>
                  </a:cubicBezTo>
                  <a:lnTo>
                    <a:pt x="3335" y="8597"/>
                  </a:lnTo>
                  <a:lnTo>
                    <a:pt x="3335" y="9264"/>
                  </a:lnTo>
                  <a:lnTo>
                    <a:pt x="358" y="9264"/>
                  </a:lnTo>
                  <a:lnTo>
                    <a:pt x="358" y="8597"/>
                  </a:lnTo>
                  <a:lnTo>
                    <a:pt x="1311" y="8597"/>
                  </a:lnTo>
                  <a:cubicBezTo>
                    <a:pt x="1382" y="8597"/>
                    <a:pt x="1454" y="8526"/>
                    <a:pt x="1477" y="8455"/>
                  </a:cubicBezTo>
                  <a:cubicBezTo>
                    <a:pt x="1477" y="8369"/>
                    <a:pt x="1420" y="8284"/>
                    <a:pt x="1340" y="8284"/>
                  </a:cubicBezTo>
                  <a:cubicBezTo>
                    <a:pt x="1331" y="8284"/>
                    <a:pt x="1321" y="8285"/>
                    <a:pt x="1311" y="8288"/>
                  </a:cubicBezTo>
                  <a:lnTo>
                    <a:pt x="739" y="8288"/>
                  </a:lnTo>
                  <a:cubicBezTo>
                    <a:pt x="596" y="7121"/>
                    <a:pt x="596" y="7169"/>
                    <a:pt x="596" y="7145"/>
                  </a:cubicBezTo>
                  <a:cubicBezTo>
                    <a:pt x="453" y="6668"/>
                    <a:pt x="501" y="6145"/>
                    <a:pt x="739" y="5692"/>
                  </a:cubicBezTo>
                  <a:cubicBezTo>
                    <a:pt x="954" y="5359"/>
                    <a:pt x="1239" y="5049"/>
                    <a:pt x="1597" y="4859"/>
                  </a:cubicBezTo>
                  <a:cubicBezTo>
                    <a:pt x="1668" y="4835"/>
                    <a:pt x="1620" y="4835"/>
                    <a:pt x="2025" y="4168"/>
                  </a:cubicBezTo>
                  <a:cubicBezTo>
                    <a:pt x="2168" y="3858"/>
                    <a:pt x="2359" y="3596"/>
                    <a:pt x="2573" y="3382"/>
                  </a:cubicBezTo>
                  <a:cubicBezTo>
                    <a:pt x="2691" y="3296"/>
                    <a:pt x="2833" y="3259"/>
                    <a:pt x="2947" y="3259"/>
                  </a:cubicBezTo>
                  <a:cubicBezTo>
                    <a:pt x="3087" y="3259"/>
                    <a:pt x="3184" y="3314"/>
                    <a:pt x="3145" y="3406"/>
                  </a:cubicBezTo>
                  <a:cubicBezTo>
                    <a:pt x="2382" y="5001"/>
                    <a:pt x="2430" y="4954"/>
                    <a:pt x="2359" y="5049"/>
                  </a:cubicBezTo>
                  <a:lnTo>
                    <a:pt x="1882" y="5787"/>
                  </a:lnTo>
                  <a:cubicBezTo>
                    <a:pt x="1835" y="5859"/>
                    <a:pt x="1859" y="5930"/>
                    <a:pt x="1906" y="5978"/>
                  </a:cubicBezTo>
                  <a:cubicBezTo>
                    <a:pt x="1939" y="6011"/>
                    <a:pt x="1983" y="6029"/>
                    <a:pt x="2024" y="6029"/>
                  </a:cubicBezTo>
                  <a:cubicBezTo>
                    <a:pt x="2073" y="6029"/>
                    <a:pt x="2119" y="6005"/>
                    <a:pt x="2144" y="5954"/>
                  </a:cubicBezTo>
                  <a:cubicBezTo>
                    <a:pt x="2930" y="4692"/>
                    <a:pt x="2382" y="5716"/>
                    <a:pt x="3430" y="3525"/>
                  </a:cubicBezTo>
                  <a:cubicBezTo>
                    <a:pt x="3502" y="3358"/>
                    <a:pt x="3454" y="3168"/>
                    <a:pt x="3311" y="3049"/>
                  </a:cubicBezTo>
                  <a:cubicBezTo>
                    <a:pt x="3742" y="759"/>
                    <a:pt x="3770" y="592"/>
                    <a:pt x="3767" y="592"/>
                  </a:cubicBezTo>
                  <a:lnTo>
                    <a:pt x="3767" y="592"/>
                  </a:lnTo>
                  <a:cubicBezTo>
                    <a:pt x="3766" y="592"/>
                    <a:pt x="3765" y="597"/>
                    <a:pt x="3764" y="597"/>
                  </a:cubicBezTo>
                  <a:cubicBezTo>
                    <a:pt x="3764" y="597"/>
                    <a:pt x="3764" y="597"/>
                    <a:pt x="3764" y="596"/>
                  </a:cubicBezTo>
                  <a:cubicBezTo>
                    <a:pt x="3824" y="404"/>
                    <a:pt x="3978" y="320"/>
                    <a:pt x="4132" y="320"/>
                  </a:cubicBezTo>
                  <a:close/>
                  <a:moveTo>
                    <a:pt x="4264" y="0"/>
                  </a:moveTo>
                  <a:lnTo>
                    <a:pt x="4264" y="24"/>
                  </a:lnTo>
                  <a:cubicBezTo>
                    <a:pt x="4207" y="10"/>
                    <a:pt x="4150" y="3"/>
                    <a:pt x="4095" y="3"/>
                  </a:cubicBezTo>
                  <a:cubicBezTo>
                    <a:pt x="3782" y="3"/>
                    <a:pt x="3515" y="221"/>
                    <a:pt x="3454" y="524"/>
                  </a:cubicBezTo>
                  <a:lnTo>
                    <a:pt x="3454" y="596"/>
                  </a:lnTo>
                  <a:cubicBezTo>
                    <a:pt x="3339" y="521"/>
                    <a:pt x="3214" y="487"/>
                    <a:pt x="3091" y="487"/>
                  </a:cubicBezTo>
                  <a:cubicBezTo>
                    <a:pt x="2785" y="487"/>
                    <a:pt x="2498" y="701"/>
                    <a:pt x="2430" y="1024"/>
                  </a:cubicBezTo>
                  <a:lnTo>
                    <a:pt x="1930" y="3715"/>
                  </a:lnTo>
                  <a:cubicBezTo>
                    <a:pt x="1620" y="4263"/>
                    <a:pt x="1716" y="4073"/>
                    <a:pt x="1406" y="4597"/>
                  </a:cubicBezTo>
                  <a:cubicBezTo>
                    <a:pt x="477" y="5097"/>
                    <a:pt x="1" y="6192"/>
                    <a:pt x="311" y="7216"/>
                  </a:cubicBezTo>
                  <a:lnTo>
                    <a:pt x="430" y="8264"/>
                  </a:lnTo>
                  <a:lnTo>
                    <a:pt x="215" y="8264"/>
                  </a:lnTo>
                  <a:cubicBezTo>
                    <a:pt x="144" y="8264"/>
                    <a:pt x="49" y="8335"/>
                    <a:pt x="72" y="8431"/>
                  </a:cubicBezTo>
                  <a:lnTo>
                    <a:pt x="72" y="9407"/>
                  </a:lnTo>
                  <a:cubicBezTo>
                    <a:pt x="72" y="9479"/>
                    <a:pt x="120" y="9550"/>
                    <a:pt x="215" y="9574"/>
                  </a:cubicBezTo>
                  <a:lnTo>
                    <a:pt x="3526" y="9574"/>
                  </a:lnTo>
                  <a:cubicBezTo>
                    <a:pt x="3597" y="9550"/>
                    <a:pt x="3668" y="9479"/>
                    <a:pt x="3668" y="9407"/>
                  </a:cubicBezTo>
                  <a:lnTo>
                    <a:pt x="3668" y="8431"/>
                  </a:lnTo>
                  <a:cubicBezTo>
                    <a:pt x="3668" y="8335"/>
                    <a:pt x="3597" y="8264"/>
                    <a:pt x="3526" y="8264"/>
                  </a:cubicBezTo>
                  <a:lnTo>
                    <a:pt x="3287" y="8264"/>
                  </a:lnTo>
                  <a:cubicBezTo>
                    <a:pt x="3049" y="7311"/>
                    <a:pt x="3192" y="6311"/>
                    <a:pt x="3692" y="5478"/>
                  </a:cubicBezTo>
                  <a:cubicBezTo>
                    <a:pt x="4311" y="4406"/>
                    <a:pt x="4407" y="3906"/>
                    <a:pt x="4478" y="3287"/>
                  </a:cubicBezTo>
                  <a:cubicBezTo>
                    <a:pt x="4827" y="886"/>
                    <a:pt x="4836" y="785"/>
                    <a:pt x="4836" y="785"/>
                  </a:cubicBezTo>
                  <a:lnTo>
                    <a:pt x="4836" y="785"/>
                  </a:lnTo>
                  <a:cubicBezTo>
                    <a:pt x="4835" y="785"/>
                    <a:pt x="4835" y="786"/>
                    <a:pt x="4835" y="786"/>
                  </a:cubicBezTo>
                  <a:cubicBezTo>
                    <a:pt x="4883" y="405"/>
                    <a:pt x="4645" y="72"/>
                    <a:pt x="42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60"/>
            <p:cNvSpPr/>
            <p:nvPr/>
          </p:nvSpPr>
          <p:spPr>
            <a:xfrm>
              <a:off x="5668808" y="3856769"/>
              <a:ext cx="147159" cy="191713"/>
            </a:xfrm>
            <a:custGeom>
              <a:rect b="b" l="l" r="r" t="t"/>
              <a:pathLst>
                <a:path extrusionOk="0" h="5710" w="4383">
                  <a:moveTo>
                    <a:pt x="2120" y="0"/>
                  </a:moveTo>
                  <a:lnTo>
                    <a:pt x="96" y="810"/>
                  </a:lnTo>
                  <a:cubicBezTo>
                    <a:pt x="25" y="834"/>
                    <a:pt x="1" y="881"/>
                    <a:pt x="1" y="953"/>
                  </a:cubicBezTo>
                  <a:lnTo>
                    <a:pt x="1" y="3596"/>
                  </a:lnTo>
                  <a:cubicBezTo>
                    <a:pt x="1" y="4311"/>
                    <a:pt x="1477" y="5311"/>
                    <a:pt x="2097" y="5692"/>
                  </a:cubicBezTo>
                  <a:cubicBezTo>
                    <a:pt x="2120" y="5704"/>
                    <a:pt x="2150" y="5710"/>
                    <a:pt x="2180" y="5710"/>
                  </a:cubicBezTo>
                  <a:cubicBezTo>
                    <a:pt x="2210" y="5710"/>
                    <a:pt x="2239" y="5704"/>
                    <a:pt x="2263" y="5692"/>
                  </a:cubicBezTo>
                  <a:cubicBezTo>
                    <a:pt x="2454" y="5573"/>
                    <a:pt x="2763" y="5358"/>
                    <a:pt x="3073" y="5120"/>
                  </a:cubicBezTo>
                  <a:cubicBezTo>
                    <a:pt x="3144" y="5073"/>
                    <a:pt x="3168" y="4977"/>
                    <a:pt x="3121" y="4906"/>
                  </a:cubicBezTo>
                  <a:lnTo>
                    <a:pt x="3121" y="4906"/>
                  </a:lnTo>
                  <a:lnTo>
                    <a:pt x="3121" y="4930"/>
                  </a:lnTo>
                  <a:cubicBezTo>
                    <a:pt x="3090" y="4884"/>
                    <a:pt x="3039" y="4857"/>
                    <a:pt x="2988" y="4857"/>
                  </a:cubicBezTo>
                  <a:cubicBezTo>
                    <a:pt x="2960" y="4857"/>
                    <a:pt x="2932" y="4865"/>
                    <a:pt x="2906" y="4882"/>
                  </a:cubicBezTo>
                  <a:cubicBezTo>
                    <a:pt x="2620" y="5096"/>
                    <a:pt x="2358" y="5263"/>
                    <a:pt x="2168" y="5382"/>
                  </a:cubicBezTo>
                  <a:cubicBezTo>
                    <a:pt x="1072" y="4692"/>
                    <a:pt x="310" y="3930"/>
                    <a:pt x="310" y="3596"/>
                  </a:cubicBezTo>
                  <a:lnTo>
                    <a:pt x="310" y="1048"/>
                  </a:lnTo>
                  <a:lnTo>
                    <a:pt x="2192" y="310"/>
                  </a:lnTo>
                  <a:lnTo>
                    <a:pt x="4049" y="1048"/>
                  </a:lnTo>
                  <a:lnTo>
                    <a:pt x="4049" y="3596"/>
                  </a:lnTo>
                  <a:cubicBezTo>
                    <a:pt x="4049" y="3739"/>
                    <a:pt x="3883" y="4025"/>
                    <a:pt x="3430" y="4453"/>
                  </a:cubicBezTo>
                  <a:cubicBezTo>
                    <a:pt x="3283" y="4564"/>
                    <a:pt x="3392" y="4745"/>
                    <a:pt x="3525" y="4745"/>
                  </a:cubicBezTo>
                  <a:cubicBezTo>
                    <a:pt x="3565" y="4745"/>
                    <a:pt x="3607" y="4730"/>
                    <a:pt x="3644" y="4692"/>
                  </a:cubicBezTo>
                  <a:cubicBezTo>
                    <a:pt x="3978" y="4382"/>
                    <a:pt x="4383" y="3953"/>
                    <a:pt x="4383" y="3596"/>
                  </a:cubicBezTo>
                  <a:lnTo>
                    <a:pt x="4383" y="953"/>
                  </a:lnTo>
                  <a:cubicBezTo>
                    <a:pt x="4383" y="881"/>
                    <a:pt x="4335" y="834"/>
                    <a:pt x="4264" y="810"/>
                  </a:cubicBezTo>
                  <a:lnTo>
                    <a:pt x="22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60"/>
            <p:cNvSpPr/>
            <p:nvPr/>
          </p:nvSpPr>
          <p:spPr>
            <a:xfrm>
              <a:off x="5689625" y="3879935"/>
              <a:ext cx="104754" cy="144372"/>
            </a:xfrm>
            <a:custGeom>
              <a:rect b="b" l="l" r="r" t="t"/>
              <a:pathLst>
                <a:path extrusionOk="0" h="4300" w="3120">
                  <a:moveTo>
                    <a:pt x="1572" y="310"/>
                  </a:moveTo>
                  <a:lnTo>
                    <a:pt x="2810" y="810"/>
                  </a:lnTo>
                  <a:lnTo>
                    <a:pt x="2810" y="2835"/>
                  </a:lnTo>
                  <a:cubicBezTo>
                    <a:pt x="2596" y="3216"/>
                    <a:pt x="1929" y="3716"/>
                    <a:pt x="1572" y="3954"/>
                  </a:cubicBezTo>
                  <a:cubicBezTo>
                    <a:pt x="1215" y="3716"/>
                    <a:pt x="524" y="3216"/>
                    <a:pt x="310" y="2835"/>
                  </a:cubicBezTo>
                  <a:lnTo>
                    <a:pt x="310" y="810"/>
                  </a:lnTo>
                  <a:lnTo>
                    <a:pt x="1572" y="310"/>
                  </a:lnTo>
                  <a:close/>
                  <a:moveTo>
                    <a:pt x="1500" y="1"/>
                  </a:moveTo>
                  <a:lnTo>
                    <a:pt x="95" y="572"/>
                  </a:lnTo>
                  <a:cubicBezTo>
                    <a:pt x="24" y="572"/>
                    <a:pt x="0" y="644"/>
                    <a:pt x="0" y="715"/>
                  </a:cubicBezTo>
                  <a:lnTo>
                    <a:pt x="0" y="2954"/>
                  </a:lnTo>
                  <a:cubicBezTo>
                    <a:pt x="191" y="3382"/>
                    <a:pt x="1048" y="4002"/>
                    <a:pt x="1453" y="4264"/>
                  </a:cubicBezTo>
                  <a:cubicBezTo>
                    <a:pt x="1477" y="4287"/>
                    <a:pt x="1506" y="4299"/>
                    <a:pt x="1536" y="4299"/>
                  </a:cubicBezTo>
                  <a:cubicBezTo>
                    <a:pt x="1566" y="4299"/>
                    <a:pt x="1596" y="4287"/>
                    <a:pt x="1619" y="4264"/>
                  </a:cubicBezTo>
                  <a:cubicBezTo>
                    <a:pt x="2024" y="4002"/>
                    <a:pt x="2905" y="3382"/>
                    <a:pt x="3096" y="2954"/>
                  </a:cubicBezTo>
                  <a:cubicBezTo>
                    <a:pt x="3120" y="2882"/>
                    <a:pt x="3120" y="2978"/>
                    <a:pt x="3120" y="715"/>
                  </a:cubicBezTo>
                  <a:cubicBezTo>
                    <a:pt x="3120" y="644"/>
                    <a:pt x="3072" y="572"/>
                    <a:pt x="3024" y="572"/>
                  </a:cubicBezTo>
                  <a:lnTo>
                    <a:pt x="16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60"/>
            <p:cNvSpPr/>
            <p:nvPr/>
          </p:nvSpPr>
          <p:spPr>
            <a:xfrm>
              <a:off x="5705607" y="3922307"/>
              <a:ext cx="72791" cy="53821"/>
            </a:xfrm>
            <a:custGeom>
              <a:rect b="b" l="l" r="r" t="t"/>
              <a:pathLst>
                <a:path extrusionOk="0" h="1603" w="2168">
                  <a:moveTo>
                    <a:pt x="1438" y="311"/>
                  </a:moveTo>
                  <a:cubicBezTo>
                    <a:pt x="1524" y="311"/>
                    <a:pt x="1608" y="358"/>
                    <a:pt x="1644" y="453"/>
                  </a:cubicBezTo>
                  <a:cubicBezTo>
                    <a:pt x="1691" y="525"/>
                    <a:pt x="1667" y="644"/>
                    <a:pt x="1596" y="692"/>
                  </a:cubicBezTo>
                  <a:lnTo>
                    <a:pt x="1072" y="1239"/>
                  </a:lnTo>
                  <a:lnTo>
                    <a:pt x="548" y="715"/>
                  </a:lnTo>
                  <a:cubicBezTo>
                    <a:pt x="409" y="559"/>
                    <a:pt x="624" y="353"/>
                    <a:pt x="788" y="353"/>
                  </a:cubicBezTo>
                  <a:cubicBezTo>
                    <a:pt x="849" y="353"/>
                    <a:pt x="903" y="382"/>
                    <a:pt x="929" y="453"/>
                  </a:cubicBezTo>
                  <a:cubicBezTo>
                    <a:pt x="953" y="513"/>
                    <a:pt x="1012" y="543"/>
                    <a:pt x="1072" y="543"/>
                  </a:cubicBezTo>
                  <a:cubicBezTo>
                    <a:pt x="1131" y="543"/>
                    <a:pt x="1191" y="513"/>
                    <a:pt x="1215" y="453"/>
                  </a:cubicBezTo>
                  <a:cubicBezTo>
                    <a:pt x="1262" y="358"/>
                    <a:pt x="1352" y="311"/>
                    <a:pt x="1438" y="311"/>
                  </a:cubicBezTo>
                  <a:close/>
                  <a:moveTo>
                    <a:pt x="715" y="1"/>
                  </a:moveTo>
                  <a:cubicBezTo>
                    <a:pt x="238" y="1"/>
                    <a:pt x="0" y="572"/>
                    <a:pt x="334" y="930"/>
                  </a:cubicBezTo>
                  <a:lnTo>
                    <a:pt x="977" y="1549"/>
                  </a:lnTo>
                  <a:cubicBezTo>
                    <a:pt x="1001" y="1585"/>
                    <a:pt x="1036" y="1602"/>
                    <a:pt x="1075" y="1602"/>
                  </a:cubicBezTo>
                  <a:cubicBezTo>
                    <a:pt x="1114" y="1602"/>
                    <a:pt x="1155" y="1585"/>
                    <a:pt x="1191" y="1549"/>
                  </a:cubicBezTo>
                  <a:lnTo>
                    <a:pt x="1834" y="930"/>
                  </a:lnTo>
                  <a:cubicBezTo>
                    <a:pt x="2167" y="572"/>
                    <a:pt x="1929" y="1"/>
                    <a:pt x="1429" y="1"/>
                  </a:cubicBezTo>
                  <a:cubicBezTo>
                    <a:pt x="1334" y="84"/>
                    <a:pt x="1209" y="126"/>
                    <a:pt x="1081" y="126"/>
                  </a:cubicBezTo>
                  <a:cubicBezTo>
                    <a:pt x="953" y="126"/>
                    <a:pt x="822" y="84"/>
                    <a:pt x="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5" name="Google Shape;1475;p60"/>
          <p:cNvGrpSpPr/>
          <p:nvPr/>
        </p:nvGrpSpPr>
        <p:grpSpPr>
          <a:xfrm>
            <a:off x="6346855" y="3857373"/>
            <a:ext cx="362241" cy="358010"/>
            <a:chOff x="6346855" y="3857373"/>
            <a:chExt cx="362241" cy="358010"/>
          </a:xfrm>
        </p:grpSpPr>
        <p:sp>
          <p:nvSpPr>
            <p:cNvPr id="1476" name="Google Shape;1476;p60"/>
            <p:cNvSpPr/>
            <p:nvPr/>
          </p:nvSpPr>
          <p:spPr>
            <a:xfrm>
              <a:off x="6370056" y="3878962"/>
              <a:ext cx="213503" cy="212093"/>
            </a:xfrm>
            <a:custGeom>
              <a:rect b="b" l="l" r="r" t="t"/>
              <a:pathLst>
                <a:path extrusionOk="0" h="6317" w="6359">
                  <a:moveTo>
                    <a:pt x="2956" y="0"/>
                  </a:moveTo>
                  <a:cubicBezTo>
                    <a:pt x="2900" y="0"/>
                    <a:pt x="2846" y="18"/>
                    <a:pt x="2810" y="54"/>
                  </a:cubicBezTo>
                  <a:lnTo>
                    <a:pt x="95" y="2768"/>
                  </a:lnTo>
                  <a:cubicBezTo>
                    <a:pt x="0" y="2864"/>
                    <a:pt x="0" y="3007"/>
                    <a:pt x="95" y="3078"/>
                  </a:cubicBezTo>
                  <a:lnTo>
                    <a:pt x="3287" y="6245"/>
                  </a:lnTo>
                  <a:cubicBezTo>
                    <a:pt x="3322" y="6293"/>
                    <a:pt x="3370" y="6317"/>
                    <a:pt x="3420" y="6317"/>
                  </a:cubicBezTo>
                  <a:cubicBezTo>
                    <a:pt x="3471" y="6317"/>
                    <a:pt x="3525" y="6293"/>
                    <a:pt x="3572" y="6245"/>
                  </a:cubicBezTo>
                  <a:lnTo>
                    <a:pt x="6287" y="3554"/>
                  </a:lnTo>
                  <a:cubicBezTo>
                    <a:pt x="6359" y="3459"/>
                    <a:pt x="6359" y="3340"/>
                    <a:pt x="6287" y="3245"/>
                  </a:cubicBezTo>
                  <a:lnTo>
                    <a:pt x="5668" y="2602"/>
                  </a:lnTo>
                  <a:cubicBezTo>
                    <a:pt x="5620" y="2578"/>
                    <a:pt x="5597" y="2554"/>
                    <a:pt x="5549" y="2554"/>
                  </a:cubicBezTo>
                  <a:cubicBezTo>
                    <a:pt x="5406" y="2554"/>
                    <a:pt x="5335" y="2721"/>
                    <a:pt x="5430" y="2816"/>
                  </a:cubicBezTo>
                  <a:lnTo>
                    <a:pt x="6001" y="3388"/>
                  </a:lnTo>
                  <a:lnTo>
                    <a:pt x="3429" y="5960"/>
                  </a:lnTo>
                  <a:lnTo>
                    <a:pt x="381" y="2911"/>
                  </a:lnTo>
                  <a:lnTo>
                    <a:pt x="2953" y="339"/>
                  </a:lnTo>
                  <a:cubicBezTo>
                    <a:pt x="5025" y="2387"/>
                    <a:pt x="4930" y="2387"/>
                    <a:pt x="5073" y="2387"/>
                  </a:cubicBezTo>
                  <a:cubicBezTo>
                    <a:pt x="5192" y="2387"/>
                    <a:pt x="5263" y="2221"/>
                    <a:pt x="5168" y="2125"/>
                  </a:cubicBezTo>
                  <a:lnTo>
                    <a:pt x="3120" y="54"/>
                  </a:lnTo>
                  <a:cubicBezTo>
                    <a:pt x="3072" y="18"/>
                    <a:pt x="3013" y="0"/>
                    <a:pt x="29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60"/>
            <p:cNvSpPr/>
            <p:nvPr/>
          </p:nvSpPr>
          <p:spPr>
            <a:xfrm>
              <a:off x="6492840" y="4062684"/>
              <a:ext cx="63524" cy="56507"/>
            </a:xfrm>
            <a:custGeom>
              <a:rect b="b" l="l" r="r" t="t"/>
              <a:pathLst>
                <a:path extrusionOk="0" h="1683" w="1892">
                  <a:moveTo>
                    <a:pt x="1391" y="315"/>
                  </a:moveTo>
                  <a:cubicBezTo>
                    <a:pt x="1527" y="315"/>
                    <a:pt x="1645" y="501"/>
                    <a:pt x="1535" y="630"/>
                  </a:cubicBezTo>
                  <a:cubicBezTo>
                    <a:pt x="820" y="1321"/>
                    <a:pt x="820" y="1369"/>
                    <a:pt x="701" y="1369"/>
                  </a:cubicBezTo>
                  <a:cubicBezTo>
                    <a:pt x="606" y="1369"/>
                    <a:pt x="534" y="1297"/>
                    <a:pt x="534" y="1202"/>
                  </a:cubicBezTo>
                  <a:cubicBezTo>
                    <a:pt x="534" y="1059"/>
                    <a:pt x="582" y="1083"/>
                    <a:pt x="1273" y="368"/>
                  </a:cubicBezTo>
                  <a:cubicBezTo>
                    <a:pt x="1310" y="331"/>
                    <a:pt x="1352" y="315"/>
                    <a:pt x="1391" y="315"/>
                  </a:cubicBezTo>
                  <a:close/>
                  <a:moveTo>
                    <a:pt x="1390" y="0"/>
                  </a:moveTo>
                  <a:cubicBezTo>
                    <a:pt x="1274" y="0"/>
                    <a:pt x="1156" y="41"/>
                    <a:pt x="1058" y="130"/>
                  </a:cubicBezTo>
                  <a:lnTo>
                    <a:pt x="368" y="845"/>
                  </a:lnTo>
                  <a:cubicBezTo>
                    <a:pt x="1" y="1193"/>
                    <a:pt x="326" y="1683"/>
                    <a:pt x="713" y="1683"/>
                  </a:cubicBezTo>
                  <a:cubicBezTo>
                    <a:pt x="828" y="1683"/>
                    <a:pt x="949" y="1639"/>
                    <a:pt x="1058" y="1535"/>
                  </a:cubicBezTo>
                  <a:lnTo>
                    <a:pt x="1749" y="821"/>
                  </a:lnTo>
                  <a:cubicBezTo>
                    <a:pt x="1844" y="726"/>
                    <a:pt x="1892" y="607"/>
                    <a:pt x="1892" y="488"/>
                  </a:cubicBezTo>
                  <a:cubicBezTo>
                    <a:pt x="1892" y="193"/>
                    <a:pt x="1645" y="0"/>
                    <a:pt x="13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60"/>
            <p:cNvSpPr/>
            <p:nvPr/>
          </p:nvSpPr>
          <p:spPr>
            <a:xfrm>
              <a:off x="6553140" y="4003727"/>
              <a:ext cx="68493" cy="56137"/>
            </a:xfrm>
            <a:custGeom>
              <a:rect b="b" l="l" r="r" t="t"/>
              <a:pathLst>
                <a:path extrusionOk="0" h="1672" w="2040">
                  <a:moveTo>
                    <a:pt x="1365" y="329"/>
                  </a:moveTo>
                  <a:cubicBezTo>
                    <a:pt x="1497" y="329"/>
                    <a:pt x="1604" y="497"/>
                    <a:pt x="1477" y="624"/>
                  </a:cubicBezTo>
                  <a:lnTo>
                    <a:pt x="810" y="1315"/>
                  </a:lnTo>
                  <a:cubicBezTo>
                    <a:pt x="763" y="1339"/>
                    <a:pt x="715" y="1362"/>
                    <a:pt x="667" y="1362"/>
                  </a:cubicBezTo>
                  <a:cubicBezTo>
                    <a:pt x="660" y="1364"/>
                    <a:pt x="653" y="1364"/>
                    <a:pt x="646" y="1364"/>
                  </a:cubicBezTo>
                  <a:cubicBezTo>
                    <a:pt x="515" y="1364"/>
                    <a:pt x="436" y="1167"/>
                    <a:pt x="548" y="1077"/>
                  </a:cubicBezTo>
                  <a:lnTo>
                    <a:pt x="1239" y="386"/>
                  </a:lnTo>
                  <a:cubicBezTo>
                    <a:pt x="1279" y="346"/>
                    <a:pt x="1323" y="329"/>
                    <a:pt x="1365" y="329"/>
                  </a:cubicBezTo>
                  <a:close/>
                  <a:moveTo>
                    <a:pt x="1344" y="0"/>
                  </a:moveTo>
                  <a:cubicBezTo>
                    <a:pt x="1230" y="0"/>
                    <a:pt x="1110" y="44"/>
                    <a:pt x="1001" y="148"/>
                  </a:cubicBezTo>
                  <a:lnTo>
                    <a:pt x="310" y="839"/>
                  </a:lnTo>
                  <a:cubicBezTo>
                    <a:pt x="1" y="1148"/>
                    <a:pt x="215" y="1672"/>
                    <a:pt x="667" y="1672"/>
                  </a:cubicBezTo>
                  <a:cubicBezTo>
                    <a:pt x="787" y="1672"/>
                    <a:pt x="906" y="1624"/>
                    <a:pt x="1001" y="1529"/>
                  </a:cubicBezTo>
                  <a:lnTo>
                    <a:pt x="1691" y="839"/>
                  </a:lnTo>
                  <a:cubicBezTo>
                    <a:pt x="2040" y="490"/>
                    <a:pt x="1725" y="0"/>
                    <a:pt x="13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60"/>
            <p:cNvSpPr/>
            <p:nvPr/>
          </p:nvSpPr>
          <p:spPr>
            <a:xfrm>
              <a:off x="6346855" y="3857373"/>
              <a:ext cx="362241" cy="358010"/>
            </a:xfrm>
            <a:custGeom>
              <a:rect b="b" l="l" r="r" t="t"/>
              <a:pathLst>
                <a:path extrusionOk="0" h="10663" w="10789">
                  <a:moveTo>
                    <a:pt x="7955" y="6549"/>
                  </a:moveTo>
                  <a:cubicBezTo>
                    <a:pt x="7996" y="6549"/>
                    <a:pt x="8038" y="6567"/>
                    <a:pt x="8074" y="6603"/>
                  </a:cubicBezTo>
                  <a:lnTo>
                    <a:pt x="8431" y="6960"/>
                  </a:lnTo>
                  <a:lnTo>
                    <a:pt x="8193" y="7198"/>
                  </a:lnTo>
                  <a:lnTo>
                    <a:pt x="7716" y="6722"/>
                  </a:lnTo>
                  <a:lnTo>
                    <a:pt x="7835" y="6603"/>
                  </a:lnTo>
                  <a:cubicBezTo>
                    <a:pt x="7871" y="6567"/>
                    <a:pt x="7913" y="6549"/>
                    <a:pt x="7955" y="6549"/>
                  </a:cubicBezTo>
                  <a:close/>
                  <a:moveTo>
                    <a:pt x="6788" y="7650"/>
                  </a:moveTo>
                  <a:lnTo>
                    <a:pt x="7288" y="8127"/>
                  </a:lnTo>
                  <a:lnTo>
                    <a:pt x="7026" y="8365"/>
                  </a:lnTo>
                  <a:cubicBezTo>
                    <a:pt x="6716" y="8031"/>
                    <a:pt x="6621" y="8008"/>
                    <a:pt x="6621" y="7889"/>
                  </a:cubicBezTo>
                  <a:cubicBezTo>
                    <a:pt x="6621" y="7769"/>
                    <a:pt x="6716" y="7746"/>
                    <a:pt x="6788" y="7650"/>
                  </a:cubicBezTo>
                  <a:close/>
                  <a:moveTo>
                    <a:pt x="9526" y="8984"/>
                  </a:moveTo>
                  <a:lnTo>
                    <a:pt x="10360" y="9817"/>
                  </a:lnTo>
                  <a:lnTo>
                    <a:pt x="9884" y="10294"/>
                  </a:lnTo>
                  <a:lnTo>
                    <a:pt x="9050" y="9460"/>
                  </a:lnTo>
                  <a:lnTo>
                    <a:pt x="9526" y="8984"/>
                  </a:lnTo>
                  <a:close/>
                  <a:moveTo>
                    <a:pt x="3671" y="0"/>
                  </a:moveTo>
                  <a:cubicBezTo>
                    <a:pt x="3442" y="0"/>
                    <a:pt x="3215" y="89"/>
                    <a:pt x="3049" y="268"/>
                  </a:cubicBezTo>
                  <a:lnTo>
                    <a:pt x="358" y="2935"/>
                  </a:lnTo>
                  <a:cubicBezTo>
                    <a:pt x="1" y="3292"/>
                    <a:pt x="1" y="3864"/>
                    <a:pt x="358" y="4221"/>
                  </a:cubicBezTo>
                  <a:lnTo>
                    <a:pt x="739" y="4578"/>
                  </a:lnTo>
                  <a:cubicBezTo>
                    <a:pt x="763" y="4626"/>
                    <a:pt x="810" y="4626"/>
                    <a:pt x="858" y="4626"/>
                  </a:cubicBezTo>
                  <a:cubicBezTo>
                    <a:pt x="929" y="4626"/>
                    <a:pt x="1001" y="4578"/>
                    <a:pt x="1001" y="4483"/>
                  </a:cubicBezTo>
                  <a:cubicBezTo>
                    <a:pt x="1001" y="4435"/>
                    <a:pt x="1001" y="4388"/>
                    <a:pt x="953" y="4364"/>
                  </a:cubicBezTo>
                  <a:lnTo>
                    <a:pt x="596" y="3983"/>
                  </a:lnTo>
                  <a:cubicBezTo>
                    <a:pt x="358" y="3769"/>
                    <a:pt x="358" y="3388"/>
                    <a:pt x="596" y="3173"/>
                  </a:cubicBezTo>
                  <a:lnTo>
                    <a:pt x="3263" y="482"/>
                  </a:lnTo>
                  <a:cubicBezTo>
                    <a:pt x="3382" y="375"/>
                    <a:pt x="3531" y="322"/>
                    <a:pt x="3680" y="322"/>
                  </a:cubicBezTo>
                  <a:cubicBezTo>
                    <a:pt x="3829" y="322"/>
                    <a:pt x="3978" y="375"/>
                    <a:pt x="4097" y="482"/>
                  </a:cubicBezTo>
                  <a:cubicBezTo>
                    <a:pt x="8740" y="5174"/>
                    <a:pt x="8645" y="4959"/>
                    <a:pt x="8717" y="5198"/>
                  </a:cubicBezTo>
                  <a:cubicBezTo>
                    <a:pt x="8979" y="5983"/>
                    <a:pt x="9002" y="6007"/>
                    <a:pt x="9002" y="6174"/>
                  </a:cubicBezTo>
                  <a:cubicBezTo>
                    <a:pt x="9002" y="6412"/>
                    <a:pt x="8883" y="6603"/>
                    <a:pt x="8693" y="6745"/>
                  </a:cubicBezTo>
                  <a:lnTo>
                    <a:pt x="8336" y="6388"/>
                  </a:lnTo>
                  <a:cubicBezTo>
                    <a:pt x="8240" y="6293"/>
                    <a:pt x="8115" y="6245"/>
                    <a:pt x="7990" y="6245"/>
                  </a:cubicBezTo>
                  <a:cubicBezTo>
                    <a:pt x="7865" y="6245"/>
                    <a:pt x="7740" y="6293"/>
                    <a:pt x="7645" y="6388"/>
                  </a:cubicBezTo>
                  <a:lnTo>
                    <a:pt x="6478" y="7555"/>
                  </a:lnTo>
                  <a:cubicBezTo>
                    <a:pt x="6288" y="7746"/>
                    <a:pt x="6288" y="8031"/>
                    <a:pt x="6478" y="8222"/>
                  </a:cubicBezTo>
                  <a:lnTo>
                    <a:pt x="6835" y="8579"/>
                  </a:lnTo>
                  <a:cubicBezTo>
                    <a:pt x="6716" y="8770"/>
                    <a:pt x="6502" y="8889"/>
                    <a:pt x="6288" y="8913"/>
                  </a:cubicBezTo>
                  <a:cubicBezTo>
                    <a:pt x="6121" y="8913"/>
                    <a:pt x="6073" y="8865"/>
                    <a:pt x="5287" y="8603"/>
                  </a:cubicBezTo>
                  <a:cubicBezTo>
                    <a:pt x="5216" y="8579"/>
                    <a:pt x="5121" y="8532"/>
                    <a:pt x="5073" y="8484"/>
                  </a:cubicBezTo>
                  <a:cubicBezTo>
                    <a:pt x="1464" y="4898"/>
                    <a:pt x="1442" y="4792"/>
                    <a:pt x="1353" y="4792"/>
                  </a:cubicBezTo>
                  <a:cubicBezTo>
                    <a:pt x="1347" y="4792"/>
                    <a:pt x="1341" y="4793"/>
                    <a:pt x="1334" y="4793"/>
                  </a:cubicBezTo>
                  <a:cubicBezTo>
                    <a:pt x="1191" y="4793"/>
                    <a:pt x="1120" y="4983"/>
                    <a:pt x="1215" y="5078"/>
                  </a:cubicBezTo>
                  <a:lnTo>
                    <a:pt x="4835" y="8698"/>
                  </a:lnTo>
                  <a:cubicBezTo>
                    <a:pt x="5073" y="8936"/>
                    <a:pt x="5311" y="8936"/>
                    <a:pt x="6002" y="9175"/>
                  </a:cubicBezTo>
                  <a:cubicBezTo>
                    <a:pt x="6092" y="9209"/>
                    <a:pt x="6187" y="9226"/>
                    <a:pt x="6281" y="9226"/>
                  </a:cubicBezTo>
                  <a:cubicBezTo>
                    <a:pt x="6510" y="9226"/>
                    <a:pt x="6738" y="9129"/>
                    <a:pt x="6907" y="8960"/>
                  </a:cubicBezTo>
                  <a:lnTo>
                    <a:pt x="7526" y="8341"/>
                  </a:lnTo>
                  <a:lnTo>
                    <a:pt x="7835" y="8651"/>
                  </a:lnTo>
                  <a:cubicBezTo>
                    <a:pt x="7865" y="8680"/>
                    <a:pt x="7902" y="8694"/>
                    <a:pt x="7939" y="8694"/>
                  </a:cubicBezTo>
                  <a:cubicBezTo>
                    <a:pt x="8019" y="8694"/>
                    <a:pt x="8097" y="8630"/>
                    <a:pt x="8097" y="8532"/>
                  </a:cubicBezTo>
                  <a:cubicBezTo>
                    <a:pt x="8097" y="8412"/>
                    <a:pt x="8050" y="8460"/>
                    <a:pt x="7050" y="7412"/>
                  </a:cubicBezTo>
                  <a:lnTo>
                    <a:pt x="7526" y="6936"/>
                  </a:lnTo>
                  <a:lnTo>
                    <a:pt x="8121" y="7531"/>
                  </a:lnTo>
                  <a:lnTo>
                    <a:pt x="9336" y="8746"/>
                  </a:lnTo>
                  <a:lnTo>
                    <a:pt x="8860" y="9222"/>
                  </a:lnTo>
                  <a:cubicBezTo>
                    <a:pt x="8550" y="8936"/>
                    <a:pt x="8526" y="8865"/>
                    <a:pt x="8431" y="8865"/>
                  </a:cubicBezTo>
                  <a:cubicBezTo>
                    <a:pt x="8288" y="8865"/>
                    <a:pt x="8217" y="9032"/>
                    <a:pt x="8312" y="9127"/>
                  </a:cubicBezTo>
                  <a:lnTo>
                    <a:pt x="9812" y="10627"/>
                  </a:lnTo>
                  <a:cubicBezTo>
                    <a:pt x="9836" y="10651"/>
                    <a:pt x="9872" y="10663"/>
                    <a:pt x="9910" y="10663"/>
                  </a:cubicBezTo>
                  <a:cubicBezTo>
                    <a:pt x="9949" y="10663"/>
                    <a:pt x="9991" y="10651"/>
                    <a:pt x="10026" y="10627"/>
                  </a:cubicBezTo>
                  <a:lnTo>
                    <a:pt x="10717" y="9913"/>
                  </a:lnTo>
                  <a:cubicBezTo>
                    <a:pt x="10788" y="9865"/>
                    <a:pt x="10788" y="9770"/>
                    <a:pt x="10717" y="9698"/>
                  </a:cubicBezTo>
                  <a:lnTo>
                    <a:pt x="10693" y="9722"/>
                  </a:lnTo>
                  <a:lnTo>
                    <a:pt x="8431" y="7412"/>
                  </a:lnTo>
                  <a:lnTo>
                    <a:pt x="9050" y="6793"/>
                  </a:lnTo>
                  <a:cubicBezTo>
                    <a:pt x="9288" y="6555"/>
                    <a:pt x="9383" y="6198"/>
                    <a:pt x="9264" y="5888"/>
                  </a:cubicBezTo>
                  <a:cubicBezTo>
                    <a:pt x="9002" y="5198"/>
                    <a:pt x="9026" y="4983"/>
                    <a:pt x="8788" y="4721"/>
                  </a:cubicBezTo>
                  <a:lnTo>
                    <a:pt x="4311" y="268"/>
                  </a:lnTo>
                  <a:cubicBezTo>
                    <a:pt x="4132" y="89"/>
                    <a:pt x="3900" y="0"/>
                    <a:pt x="36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60"/>
            <p:cNvSpPr/>
            <p:nvPr/>
          </p:nvSpPr>
          <p:spPr>
            <a:xfrm>
              <a:off x="6476992" y="4027061"/>
              <a:ext cx="37000" cy="34280"/>
            </a:xfrm>
            <a:custGeom>
              <a:rect b="b" l="l" r="r" t="t"/>
              <a:pathLst>
                <a:path extrusionOk="0" h="1021" w="1102">
                  <a:moveTo>
                    <a:pt x="935" y="1"/>
                  </a:moveTo>
                  <a:cubicBezTo>
                    <a:pt x="816" y="1"/>
                    <a:pt x="840" y="48"/>
                    <a:pt x="125" y="739"/>
                  </a:cubicBezTo>
                  <a:cubicBezTo>
                    <a:pt x="0" y="846"/>
                    <a:pt x="103" y="1020"/>
                    <a:pt x="233" y="1020"/>
                  </a:cubicBezTo>
                  <a:cubicBezTo>
                    <a:pt x="276" y="1020"/>
                    <a:pt x="322" y="1001"/>
                    <a:pt x="364" y="953"/>
                  </a:cubicBezTo>
                  <a:cubicBezTo>
                    <a:pt x="1030" y="239"/>
                    <a:pt x="1102" y="263"/>
                    <a:pt x="1102" y="144"/>
                  </a:cubicBezTo>
                  <a:cubicBezTo>
                    <a:pt x="1102" y="48"/>
                    <a:pt x="1030" y="1"/>
                    <a:pt x="9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60"/>
            <p:cNvSpPr/>
            <p:nvPr/>
          </p:nvSpPr>
          <p:spPr>
            <a:xfrm>
              <a:off x="6517181" y="3987745"/>
              <a:ext cx="35992" cy="33743"/>
            </a:xfrm>
            <a:custGeom>
              <a:rect b="b" l="l" r="r" t="t"/>
              <a:pathLst>
                <a:path extrusionOk="0" h="1005" w="1072">
                  <a:moveTo>
                    <a:pt x="941" y="0"/>
                  </a:moveTo>
                  <a:cubicBezTo>
                    <a:pt x="930" y="0"/>
                    <a:pt x="917" y="2"/>
                    <a:pt x="905" y="5"/>
                  </a:cubicBezTo>
                  <a:cubicBezTo>
                    <a:pt x="857" y="5"/>
                    <a:pt x="834" y="5"/>
                    <a:pt x="810" y="52"/>
                  </a:cubicBezTo>
                  <a:lnTo>
                    <a:pt x="95" y="743"/>
                  </a:lnTo>
                  <a:cubicBezTo>
                    <a:pt x="0" y="838"/>
                    <a:pt x="71" y="1005"/>
                    <a:pt x="214" y="1005"/>
                  </a:cubicBezTo>
                  <a:cubicBezTo>
                    <a:pt x="333" y="1005"/>
                    <a:pt x="310" y="957"/>
                    <a:pt x="1024" y="267"/>
                  </a:cubicBezTo>
                  <a:cubicBezTo>
                    <a:pt x="1048" y="243"/>
                    <a:pt x="1072" y="195"/>
                    <a:pt x="1072" y="148"/>
                  </a:cubicBezTo>
                  <a:cubicBezTo>
                    <a:pt x="1072" y="65"/>
                    <a:pt x="1018" y="0"/>
                    <a:pt x="9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60"/>
            <p:cNvSpPr/>
            <p:nvPr/>
          </p:nvSpPr>
          <p:spPr>
            <a:xfrm>
              <a:off x="6432405" y="3940706"/>
              <a:ext cx="82393" cy="81587"/>
            </a:xfrm>
            <a:custGeom>
              <a:rect b="b" l="l" r="r" t="t"/>
              <a:pathLst>
                <a:path extrusionOk="0" h="2430" w="2454">
                  <a:moveTo>
                    <a:pt x="406" y="382"/>
                  </a:moveTo>
                  <a:lnTo>
                    <a:pt x="1596" y="691"/>
                  </a:lnTo>
                  <a:cubicBezTo>
                    <a:pt x="1906" y="787"/>
                    <a:pt x="2144" y="1072"/>
                    <a:pt x="2144" y="1406"/>
                  </a:cubicBezTo>
                  <a:cubicBezTo>
                    <a:pt x="2120" y="1787"/>
                    <a:pt x="1811" y="2120"/>
                    <a:pt x="1430" y="2120"/>
                  </a:cubicBezTo>
                  <a:cubicBezTo>
                    <a:pt x="1096" y="2120"/>
                    <a:pt x="810" y="1882"/>
                    <a:pt x="715" y="1572"/>
                  </a:cubicBezTo>
                  <a:lnTo>
                    <a:pt x="406" y="382"/>
                  </a:lnTo>
                  <a:close/>
                  <a:moveTo>
                    <a:pt x="197" y="0"/>
                  </a:moveTo>
                  <a:cubicBezTo>
                    <a:pt x="195" y="0"/>
                    <a:pt x="194" y="1"/>
                    <a:pt x="191" y="1"/>
                  </a:cubicBezTo>
                  <a:cubicBezTo>
                    <a:pt x="72" y="1"/>
                    <a:pt x="1" y="96"/>
                    <a:pt x="24" y="191"/>
                  </a:cubicBezTo>
                  <a:lnTo>
                    <a:pt x="429" y="1644"/>
                  </a:lnTo>
                  <a:cubicBezTo>
                    <a:pt x="548" y="2120"/>
                    <a:pt x="953" y="2430"/>
                    <a:pt x="1430" y="2430"/>
                  </a:cubicBezTo>
                  <a:cubicBezTo>
                    <a:pt x="2001" y="2430"/>
                    <a:pt x="2454" y="1977"/>
                    <a:pt x="2454" y="1406"/>
                  </a:cubicBezTo>
                  <a:cubicBezTo>
                    <a:pt x="2454" y="929"/>
                    <a:pt x="2120" y="525"/>
                    <a:pt x="1668" y="406"/>
                  </a:cubicBezTo>
                  <a:cubicBezTo>
                    <a:pt x="275" y="20"/>
                    <a:pt x="212" y="0"/>
                    <a:pt x="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60"/>
            <p:cNvSpPr/>
            <p:nvPr/>
          </p:nvSpPr>
          <p:spPr>
            <a:xfrm>
              <a:off x="6669881" y="4178988"/>
              <a:ext cx="14101" cy="10509"/>
            </a:xfrm>
            <a:custGeom>
              <a:rect b="b" l="l" r="r" t="t"/>
              <a:pathLst>
                <a:path extrusionOk="0" h="313" w="420">
                  <a:moveTo>
                    <a:pt x="202" y="1"/>
                  </a:moveTo>
                  <a:cubicBezTo>
                    <a:pt x="166" y="1"/>
                    <a:pt x="129" y="15"/>
                    <a:pt x="96" y="48"/>
                  </a:cubicBezTo>
                  <a:cubicBezTo>
                    <a:pt x="1" y="119"/>
                    <a:pt x="24" y="238"/>
                    <a:pt x="120" y="286"/>
                  </a:cubicBezTo>
                  <a:cubicBezTo>
                    <a:pt x="138" y="304"/>
                    <a:pt x="163" y="312"/>
                    <a:pt x="190" y="312"/>
                  </a:cubicBezTo>
                  <a:cubicBezTo>
                    <a:pt x="233" y="312"/>
                    <a:pt x="281" y="292"/>
                    <a:pt x="310" y="262"/>
                  </a:cubicBezTo>
                  <a:cubicBezTo>
                    <a:pt x="420" y="153"/>
                    <a:pt x="319" y="1"/>
                    <a:pt x="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4" name="Google Shape;1484;p60"/>
          <p:cNvGrpSpPr/>
          <p:nvPr/>
        </p:nvGrpSpPr>
        <p:grpSpPr>
          <a:xfrm>
            <a:off x="7148828" y="3856769"/>
            <a:ext cx="323864" cy="359823"/>
            <a:chOff x="7148828" y="3856769"/>
            <a:chExt cx="323864" cy="359823"/>
          </a:xfrm>
        </p:grpSpPr>
        <p:sp>
          <p:nvSpPr>
            <p:cNvPr id="1485" name="Google Shape;1485;p60"/>
            <p:cNvSpPr/>
            <p:nvPr/>
          </p:nvSpPr>
          <p:spPr>
            <a:xfrm>
              <a:off x="7266173" y="3905620"/>
              <a:ext cx="59394" cy="32064"/>
            </a:xfrm>
            <a:custGeom>
              <a:rect b="b" l="l" r="r" t="t"/>
              <a:pathLst>
                <a:path extrusionOk="0" h="955" w="1769">
                  <a:moveTo>
                    <a:pt x="530" y="319"/>
                  </a:moveTo>
                  <a:cubicBezTo>
                    <a:pt x="613" y="319"/>
                    <a:pt x="697" y="379"/>
                    <a:pt x="697" y="498"/>
                  </a:cubicBezTo>
                  <a:cubicBezTo>
                    <a:pt x="697" y="569"/>
                    <a:pt x="625" y="665"/>
                    <a:pt x="530" y="665"/>
                  </a:cubicBezTo>
                  <a:cubicBezTo>
                    <a:pt x="435" y="665"/>
                    <a:pt x="363" y="569"/>
                    <a:pt x="363" y="498"/>
                  </a:cubicBezTo>
                  <a:cubicBezTo>
                    <a:pt x="363" y="379"/>
                    <a:pt x="447" y="319"/>
                    <a:pt x="530" y="319"/>
                  </a:cubicBezTo>
                  <a:close/>
                  <a:moveTo>
                    <a:pt x="530" y="0"/>
                  </a:moveTo>
                  <a:cubicBezTo>
                    <a:pt x="325" y="0"/>
                    <a:pt x="124" y="126"/>
                    <a:pt x="78" y="379"/>
                  </a:cubicBezTo>
                  <a:cubicBezTo>
                    <a:pt x="1" y="716"/>
                    <a:pt x="270" y="955"/>
                    <a:pt x="547" y="955"/>
                  </a:cubicBezTo>
                  <a:cubicBezTo>
                    <a:pt x="701" y="955"/>
                    <a:pt x="857" y="882"/>
                    <a:pt x="959" y="712"/>
                  </a:cubicBezTo>
                  <a:cubicBezTo>
                    <a:pt x="1602" y="831"/>
                    <a:pt x="1578" y="831"/>
                    <a:pt x="1602" y="831"/>
                  </a:cubicBezTo>
                  <a:cubicBezTo>
                    <a:pt x="1673" y="831"/>
                    <a:pt x="1745" y="784"/>
                    <a:pt x="1745" y="712"/>
                  </a:cubicBezTo>
                  <a:cubicBezTo>
                    <a:pt x="1768" y="617"/>
                    <a:pt x="1697" y="546"/>
                    <a:pt x="1626" y="546"/>
                  </a:cubicBezTo>
                  <a:lnTo>
                    <a:pt x="1006" y="427"/>
                  </a:lnTo>
                  <a:cubicBezTo>
                    <a:pt x="969" y="144"/>
                    <a:pt x="748" y="0"/>
                    <a:pt x="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60"/>
            <p:cNvSpPr/>
            <p:nvPr/>
          </p:nvSpPr>
          <p:spPr>
            <a:xfrm>
              <a:off x="7170417" y="3922307"/>
              <a:ext cx="108783" cy="227941"/>
            </a:xfrm>
            <a:custGeom>
              <a:rect b="b" l="l" r="r" t="t"/>
              <a:pathLst>
                <a:path extrusionOk="0" h="6789" w="3240">
                  <a:moveTo>
                    <a:pt x="786" y="311"/>
                  </a:moveTo>
                  <a:cubicBezTo>
                    <a:pt x="810" y="311"/>
                    <a:pt x="834" y="334"/>
                    <a:pt x="834" y="358"/>
                  </a:cubicBezTo>
                  <a:cubicBezTo>
                    <a:pt x="1001" y="1430"/>
                    <a:pt x="1810" y="2287"/>
                    <a:pt x="2882" y="2525"/>
                  </a:cubicBezTo>
                  <a:cubicBezTo>
                    <a:pt x="2887" y="2525"/>
                    <a:pt x="2891" y="2525"/>
                    <a:pt x="2895" y="2525"/>
                  </a:cubicBezTo>
                  <a:cubicBezTo>
                    <a:pt x="2947" y="2525"/>
                    <a:pt x="2906" y="2649"/>
                    <a:pt x="2906" y="6431"/>
                  </a:cubicBezTo>
                  <a:cubicBezTo>
                    <a:pt x="2906" y="6455"/>
                    <a:pt x="2882" y="6478"/>
                    <a:pt x="2858" y="6478"/>
                  </a:cubicBezTo>
                  <a:lnTo>
                    <a:pt x="358" y="6478"/>
                  </a:lnTo>
                  <a:cubicBezTo>
                    <a:pt x="334" y="6478"/>
                    <a:pt x="310" y="6455"/>
                    <a:pt x="310" y="6431"/>
                  </a:cubicBezTo>
                  <a:lnTo>
                    <a:pt x="310" y="358"/>
                  </a:lnTo>
                  <a:cubicBezTo>
                    <a:pt x="310" y="334"/>
                    <a:pt x="334" y="311"/>
                    <a:pt x="358" y="311"/>
                  </a:cubicBezTo>
                  <a:close/>
                  <a:moveTo>
                    <a:pt x="358" y="1"/>
                  </a:moveTo>
                  <a:cubicBezTo>
                    <a:pt x="167" y="1"/>
                    <a:pt x="0" y="144"/>
                    <a:pt x="0" y="358"/>
                  </a:cubicBezTo>
                  <a:lnTo>
                    <a:pt x="0" y="6431"/>
                  </a:lnTo>
                  <a:cubicBezTo>
                    <a:pt x="0" y="6621"/>
                    <a:pt x="167" y="6788"/>
                    <a:pt x="358" y="6788"/>
                  </a:cubicBezTo>
                  <a:lnTo>
                    <a:pt x="2858" y="6788"/>
                  </a:lnTo>
                  <a:cubicBezTo>
                    <a:pt x="3073" y="6788"/>
                    <a:pt x="3239" y="6621"/>
                    <a:pt x="3239" y="6431"/>
                  </a:cubicBezTo>
                  <a:lnTo>
                    <a:pt x="3239" y="2573"/>
                  </a:lnTo>
                  <a:cubicBezTo>
                    <a:pt x="3239" y="2406"/>
                    <a:pt x="3096" y="2239"/>
                    <a:pt x="2930" y="2216"/>
                  </a:cubicBezTo>
                  <a:cubicBezTo>
                    <a:pt x="2001" y="2025"/>
                    <a:pt x="1286" y="1263"/>
                    <a:pt x="1144" y="311"/>
                  </a:cubicBezTo>
                  <a:cubicBezTo>
                    <a:pt x="1120" y="120"/>
                    <a:pt x="977" y="1"/>
                    <a:pt x="7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60"/>
            <p:cNvSpPr/>
            <p:nvPr/>
          </p:nvSpPr>
          <p:spPr>
            <a:xfrm>
              <a:off x="7148828" y="3856769"/>
              <a:ext cx="323864" cy="359823"/>
            </a:xfrm>
            <a:custGeom>
              <a:rect b="b" l="l" r="r" t="t"/>
              <a:pathLst>
                <a:path extrusionOk="0" h="10717" w="9646">
                  <a:moveTo>
                    <a:pt x="4192" y="334"/>
                  </a:moveTo>
                  <a:cubicBezTo>
                    <a:pt x="4525" y="381"/>
                    <a:pt x="4811" y="500"/>
                    <a:pt x="5073" y="715"/>
                  </a:cubicBezTo>
                  <a:lnTo>
                    <a:pt x="4954" y="810"/>
                  </a:lnTo>
                  <a:cubicBezTo>
                    <a:pt x="4906" y="881"/>
                    <a:pt x="4906" y="953"/>
                    <a:pt x="4954" y="1024"/>
                  </a:cubicBezTo>
                  <a:cubicBezTo>
                    <a:pt x="4990" y="1060"/>
                    <a:pt x="5031" y="1078"/>
                    <a:pt x="5073" y="1078"/>
                  </a:cubicBezTo>
                  <a:cubicBezTo>
                    <a:pt x="5115" y="1078"/>
                    <a:pt x="5156" y="1060"/>
                    <a:pt x="5192" y="1024"/>
                  </a:cubicBezTo>
                  <a:lnTo>
                    <a:pt x="5311" y="905"/>
                  </a:lnTo>
                  <a:lnTo>
                    <a:pt x="5311" y="905"/>
                  </a:lnTo>
                  <a:cubicBezTo>
                    <a:pt x="5787" y="1524"/>
                    <a:pt x="5787" y="2382"/>
                    <a:pt x="5287" y="2977"/>
                  </a:cubicBezTo>
                  <a:lnTo>
                    <a:pt x="5168" y="2882"/>
                  </a:lnTo>
                  <a:cubicBezTo>
                    <a:pt x="5132" y="2846"/>
                    <a:pt x="5091" y="2828"/>
                    <a:pt x="5049" y="2828"/>
                  </a:cubicBezTo>
                  <a:cubicBezTo>
                    <a:pt x="5007" y="2828"/>
                    <a:pt x="4966" y="2846"/>
                    <a:pt x="4930" y="2882"/>
                  </a:cubicBezTo>
                  <a:cubicBezTo>
                    <a:pt x="4882" y="2953"/>
                    <a:pt x="4882" y="3025"/>
                    <a:pt x="4930" y="3096"/>
                  </a:cubicBezTo>
                  <a:lnTo>
                    <a:pt x="5049" y="3215"/>
                  </a:lnTo>
                  <a:cubicBezTo>
                    <a:pt x="4811" y="3406"/>
                    <a:pt x="4501" y="3525"/>
                    <a:pt x="4192" y="3572"/>
                  </a:cubicBezTo>
                  <a:lnTo>
                    <a:pt x="4192" y="3406"/>
                  </a:lnTo>
                  <a:cubicBezTo>
                    <a:pt x="4204" y="3322"/>
                    <a:pt x="4120" y="3281"/>
                    <a:pt x="4037" y="3281"/>
                  </a:cubicBezTo>
                  <a:cubicBezTo>
                    <a:pt x="3954" y="3281"/>
                    <a:pt x="3870" y="3322"/>
                    <a:pt x="3882" y="3406"/>
                  </a:cubicBezTo>
                  <a:lnTo>
                    <a:pt x="3882" y="3572"/>
                  </a:lnTo>
                  <a:cubicBezTo>
                    <a:pt x="3549" y="3549"/>
                    <a:pt x="3263" y="3406"/>
                    <a:pt x="3001" y="3215"/>
                  </a:cubicBezTo>
                  <a:lnTo>
                    <a:pt x="3120" y="3096"/>
                  </a:lnTo>
                  <a:cubicBezTo>
                    <a:pt x="3168" y="3048"/>
                    <a:pt x="3168" y="2977"/>
                    <a:pt x="3144" y="2906"/>
                  </a:cubicBezTo>
                  <a:cubicBezTo>
                    <a:pt x="3118" y="2854"/>
                    <a:pt x="3072" y="2831"/>
                    <a:pt x="3024" y="2831"/>
                  </a:cubicBezTo>
                  <a:cubicBezTo>
                    <a:pt x="2982" y="2831"/>
                    <a:pt x="2939" y="2849"/>
                    <a:pt x="2906" y="2882"/>
                  </a:cubicBezTo>
                  <a:lnTo>
                    <a:pt x="2787" y="2977"/>
                  </a:lnTo>
                  <a:cubicBezTo>
                    <a:pt x="2572" y="2739"/>
                    <a:pt x="2430" y="2429"/>
                    <a:pt x="2406" y="2120"/>
                  </a:cubicBezTo>
                  <a:lnTo>
                    <a:pt x="2549" y="2120"/>
                  </a:lnTo>
                  <a:cubicBezTo>
                    <a:pt x="2644" y="2120"/>
                    <a:pt x="2715" y="2048"/>
                    <a:pt x="2715" y="1977"/>
                  </a:cubicBezTo>
                  <a:cubicBezTo>
                    <a:pt x="2739" y="1882"/>
                    <a:pt x="2668" y="1786"/>
                    <a:pt x="2572" y="1786"/>
                  </a:cubicBezTo>
                  <a:lnTo>
                    <a:pt x="2406" y="1786"/>
                  </a:lnTo>
                  <a:cubicBezTo>
                    <a:pt x="2430" y="1477"/>
                    <a:pt x="2572" y="1167"/>
                    <a:pt x="2763" y="929"/>
                  </a:cubicBezTo>
                  <a:lnTo>
                    <a:pt x="2882" y="1024"/>
                  </a:lnTo>
                  <a:cubicBezTo>
                    <a:pt x="2918" y="1060"/>
                    <a:pt x="2959" y="1078"/>
                    <a:pt x="3001" y="1078"/>
                  </a:cubicBezTo>
                  <a:cubicBezTo>
                    <a:pt x="3043" y="1078"/>
                    <a:pt x="3084" y="1060"/>
                    <a:pt x="3120" y="1024"/>
                  </a:cubicBezTo>
                  <a:cubicBezTo>
                    <a:pt x="3168" y="977"/>
                    <a:pt x="3168" y="881"/>
                    <a:pt x="3120" y="834"/>
                  </a:cubicBezTo>
                  <a:lnTo>
                    <a:pt x="3001" y="715"/>
                  </a:lnTo>
                  <a:cubicBezTo>
                    <a:pt x="3263" y="500"/>
                    <a:pt x="3549" y="381"/>
                    <a:pt x="3882" y="357"/>
                  </a:cubicBezTo>
                  <a:lnTo>
                    <a:pt x="3882" y="500"/>
                  </a:lnTo>
                  <a:cubicBezTo>
                    <a:pt x="3882" y="572"/>
                    <a:pt x="3930" y="643"/>
                    <a:pt x="4025" y="667"/>
                  </a:cubicBezTo>
                  <a:cubicBezTo>
                    <a:pt x="4120" y="667"/>
                    <a:pt x="4192" y="596"/>
                    <a:pt x="4192" y="500"/>
                  </a:cubicBezTo>
                  <a:lnTo>
                    <a:pt x="4192" y="334"/>
                  </a:lnTo>
                  <a:close/>
                  <a:moveTo>
                    <a:pt x="4025" y="0"/>
                  </a:moveTo>
                  <a:cubicBezTo>
                    <a:pt x="3215" y="0"/>
                    <a:pt x="2477" y="524"/>
                    <a:pt x="2215" y="1286"/>
                  </a:cubicBezTo>
                  <a:lnTo>
                    <a:pt x="453" y="1286"/>
                  </a:lnTo>
                  <a:cubicBezTo>
                    <a:pt x="191" y="1310"/>
                    <a:pt x="0" y="1524"/>
                    <a:pt x="0" y="1786"/>
                  </a:cubicBezTo>
                  <a:lnTo>
                    <a:pt x="0" y="7549"/>
                  </a:lnTo>
                  <a:cubicBezTo>
                    <a:pt x="0" y="7621"/>
                    <a:pt x="48" y="7692"/>
                    <a:pt x="143" y="7692"/>
                  </a:cubicBezTo>
                  <a:cubicBezTo>
                    <a:pt x="239" y="7692"/>
                    <a:pt x="310" y="7621"/>
                    <a:pt x="310" y="7549"/>
                  </a:cubicBezTo>
                  <a:lnTo>
                    <a:pt x="310" y="1786"/>
                  </a:lnTo>
                  <a:cubicBezTo>
                    <a:pt x="310" y="1691"/>
                    <a:pt x="453" y="1620"/>
                    <a:pt x="453" y="1620"/>
                  </a:cubicBezTo>
                  <a:lnTo>
                    <a:pt x="2144" y="1620"/>
                  </a:lnTo>
                  <a:cubicBezTo>
                    <a:pt x="1929" y="2810"/>
                    <a:pt x="2834" y="3882"/>
                    <a:pt x="4049" y="3882"/>
                  </a:cubicBezTo>
                  <a:cubicBezTo>
                    <a:pt x="5240" y="3882"/>
                    <a:pt x="6145" y="2810"/>
                    <a:pt x="5930" y="1620"/>
                  </a:cubicBezTo>
                  <a:lnTo>
                    <a:pt x="7597" y="1620"/>
                  </a:lnTo>
                  <a:cubicBezTo>
                    <a:pt x="7693" y="1620"/>
                    <a:pt x="7764" y="1691"/>
                    <a:pt x="7764" y="1786"/>
                  </a:cubicBezTo>
                  <a:lnTo>
                    <a:pt x="7764" y="6787"/>
                  </a:lnTo>
                  <a:cubicBezTo>
                    <a:pt x="7645" y="6763"/>
                    <a:pt x="7526" y="6763"/>
                    <a:pt x="7431" y="6763"/>
                  </a:cubicBezTo>
                  <a:lnTo>
                    <a:pt x="7431" y="2334"/>
                  </a:lnTo>
                  <a:cubicBezTo>
                    <a:pt x="7431" y="2120"/>
                    <a:pt x="7264" y="1953"/>
                    <a:pt x="7050" y="1953"/>
                  </a:cubicBezTo>
                  <a:lnTo>
                    <a:pt x="6645" y="1953"/>
                  </a:lnTo>
                  <a:cubicBezTo>
                    <a:pt x="6645" y="1953"/>
                    <a:pt x="6311" y="2096"/>
                    <a:pt x="6287" y="2263"/>
                  </a:cubicBezTo>
                  <a:cubicBezTo>
                    <a:pt x="6145" y="3215"/>
                    <a:pt x="5430" y="3977"/>
                    <a:pt x="4501" y="4168"/>
                  </a:cubicBezTo>
                  <a:cubicBezTo>
                    <a:pt x="4311" y="4191"/>
                    <a:pt x="4192" y="4334"/>
                    <a:pt x="4192" y="4525"/>
                  </a:cubicBezTo>
                  <a:lnTo>
                    <a:pt x="4192" y="5144"/>
                  </a:lnTo>
                  <a:cubicBezTo>
                    <a:pt x="4192" y="5239"/>
                    <a:pt x="4263" y="5311"/>
                    <a:pt x="4359" y="5311"/>
                  </a:cubicBezTo>
                  <a:cubicBezTo>
                    <a:pt x="4430" y="5311"/>
                    <a:pt x="4501" y="5144"/>
                    <a:pt x="4501" y="5144"/>
                  </a:cubicBezTo>
                  <a:lnTo>
                    <a:pt x="4501" y="4501"/>
                  </a:lnTo>
                  <a:cubicBezTo>
                    <a:pt x="4501" y="4477"/>
                    <a:pt x="4501" y="4453"/>
                    <a:pt x="4525" y="4453"/>
                  </a:cubicBezTo>
                  <a:cubicBezTo>
                    <a:pt x="5597" y="4239"/>
                    <a:pt x="6430" y="3382"/>
                    <a:pt x="6573" y="2286"/>
                  </a:cubicBezTo>
                  <a:cubicBezTo>
                    <a:pt x="6573" y="2263"/>
                    <a:pt x="6597" y="2239"/>
                    <a:pt x="6621" y="2239"/>
                  </a:cubicBezTo>
                  <a:lnTo>
                    <a:pt x="7050" y="2239"/>
                  </a:lnTo>
                  <a:cubicBezTo>
                    <a:pt x="7073" y="2239"/>
                    <a:pt x="7097" y="2263"/>
                    <a:pt x="7097" y="2286"/>
                  </a:cubicBezTo>
                  <a:lnTo>
                    <a:pt x="7097" y="6763"/>
                  </a:lnTo>
                  <a:cubicBezTo>
                    <a:pt x="6240" y="6883"/>
                    <a:pt x="5573" y="7549"/>
                    <a:pt x="5454" y="8407"/>
                  </a:cubicBezTo>
                  <a:lnTo>
                    <a:pt x="4525" y="8407"/>
                  </a:lnTo>
                  <a:cubicBezTo>
                    <a:pt x="4525" y="8407"/>
                    <a:pt x="4501" y="8407"/>
                    <a:pt x="4501" y="8383"/>
                  </a:cubicBezTo>
                  <a:lnTo>
                    <a:pt x="4501" y="5787"/>
                  </a:lnTo>
                  <a:cubicBezTo>
                    <a:pt x="4501" y="5763"/>
                    <a:pt x="4501" y="5739"/>
                    <a:pt x="4478" y="5716"/>
                  </a:cubicBezTo>
                  <a:cubicBezTo>
                    <a:pt x="4452" y="5674"/>
                    <a:pt x="4410" y="5655"/>
                    <a:pt x="4365" y="5655"/>
                  </a:cubicBezTo>
                  <a:cubicBezTo>
                    <a:pt x="4282" y="5655"/>
                    <a:pt x="4192" y="5718"/>
                    <a:pt x="4192" y="5811"/>
                  </a:cubicBezTo>
                  <a:lnTo>
                    <a:pt x="4192" y="8550"/>
                  </a:lnTo>
                  <a:cubicBezTo>
                    <a:pt x="4192" y="8645"/>
                    <a:pt x="4263" y="8716"/>
                    <a:pt x="4359" y="8716"/>
                  </a:cubicBezTo>
                  <a:lnTo>
                    <a:pt x="5430" y="8716"/>
                  </a:lnTo>
                  <a:cubicBezTo>
                    <a:pt x="5430" y="8835"/>
                    <a:pt x="5454" y="8954"/>
                    <a:pt x="5478" y="9050"/>
                  </a:cubicBezTo>
                  <a:lnTo>
                    <a:pt x="477" y="9050"/>
                  </a:lnTo>
                  <a:cubicBezTo>
                    <a:pt x="381" y="9050"/>
                    <a:pt x="310" y="8978"/>
                    <a:pt x="310" y="8907"/>
                  </a:cubicBezTo>
                  <a:lnTo>
                    <a:pt x="310" y="8216"/>
                  </a:lnTo>
                  <a:cubicBezTo>
                    <a:pt x="310" y="8121"/>
                    <a:pt x="262" y="8049"/>
                    <a:pt x="167" y="8049"/>
                  </a:cubicBezTo>
                  <a:cubicBezTo>
                    <a:pt x="155" y="8046"/>
                    <a:pt x="143" y="8045"/>
                    <a:pt x="131" y="8045"/>
                  </a:cubicBezTo>
                  <a:cubicBezTo>
                    <a:pt x="54" y="8045"/>
                    <a:pt x="0" y="8110"/>
                    <a:pt x="0" y="8192"/>
                  </a:cubicBezTo>
                  <a:lnTo>
                    <a:pt x="0" y="8907"/>
                  </a:lnTo>
                  <a:cubicBezTo>
                    <a:pt x="0" y="9145"/>
                    <a:pt x="215" y="9359"/>
                    <a:pt x="477" y="9359"/>
                  </a:cubicBezTo>
                  <a:lnTo>
                    <a:pt x="5573" y="9359"/>
                  </a:lnTo>
                  <a:cubicBezTo>
                    <a:pt x="5842" y="10185"/>
                    <a:pt x="6622" y="10717"/>
                    <a:pt x="7451" y="10717"/>
                  </a:cubicBezTo>
                  <a:cubicBezTo>
                    <a:pt x="7650" y="10717"/>
                    <a:pt x="7852" y="10686"/>
                    <a:pt x="8050" y="10621"/>
                  </a:cubicBezTo>
                  <a:cubicBezTo>
                    <a:pt x="9074" y="10264"/>
                    <a:pt x="9645" y="9169"/>
                    <a:pt x="9312" y="8145"/>
                  </a:cubicBezTo>
                  <a:cubicBezTo>
                    <a:pt x="9277" y="8092"/>
                    <a:pt x="9221" y="8068"/>
                    <a:pt x="9167" y="8068"/>
                  </a:cubicBezTo>
                  <a:cubicBezTo>
                    <a:pt x="9076" y="8068"/>
                    <a:pt x="8987" y="8135"/>
                    <a:pt x="9002" y="8240"/>
                  </a:cubicBezTo>
                  <a:cubicBezTo>
                    <a:pt x="9370" y="9480"/>
                    <a:pt x="8379" y="10366"/>
                    <a:pt x="7384" y="10366"/>
                  </a:cubicBezTo>
                  <a:cubicBezTo>
                    <a:pt x="6831" y="10366"/>
                    <a:pt x="6277" y="10092"/>
                    <a:pt x="5954" y="9454"/>
                  </a:cubicBezTo>
                  <a:cubicBezTo>
                    <a:pt x="5315" y="8193"/>
                    <a:pt x="6363" y="7050"/>
                    <a:pt x="7462" y="7050"/>
                  </a:cubicBezTo>
                  <a:cubicBezTo>
                    <a:pt x="7918" y="7050"/>
                    <a:pt x="8384" y="7248"/>
                    <a:pt x="8740" y="7716"/>
                  </a:cubicBezTo>
                  <a:cubicBezTo>
                    <a:pt x="8773" y="7762"/>
                    <a:pt x="8814" y="7780"/>
                    <a:pt x="8855" y="7780"/>
                  </a:cubicBezTo>
                  <a:cubicBezTo>
                    <a:pt x="8963" y="7780"/>
                    <a:pt x="9065" y="7647"/>
                    <a:pt x="8979" y="7526"/>
                  </a:cubicBezTo>
                  <a:cubicBezTo>
                    <a:pt x="8764" y="7216"/>
                    <a:pt x="8455" y="7002"/>
                    <a:pt x="8097" y="6883"/>
                  </a:cubicBezTo>
                  <a:lnTo>
                    <a:pt x="8097" y="1762"/>
                  </a:lnTo>
                  <a:cubicBezTo>
                    <a:pt x="8097" y="1500"/>
                    <a:pt x="7883" y="1286"/>
                    <a:pt x="7621" y="1286"/>
                  </a:cubicBezTo>
                  <a:lnTo>
                    <a:pt x="5859" y="1286"/>
                  </a:lnTo>
                  <a:cubicBezTo>
                    <a:pt x="5859" y="1286"/>
                    <a:pt x="4859" y="0"/>
                    <a:pt x="4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60"/>
            <p:cNvSpPr/>
            <p:nvPr/>
          </p:nvSpPr>
          <p:spPr>
            <a:xfrm>
              <a:off x="7360720" y="4113819"/>
              <a:ext cx="73596" cy="71783"/>
            </a:xfrm>
            <a:custGeom>
              <a:rect b="b" l="l" r="r" t="t"/>
              <a:pathLst>
                <a:path extrusionOk="0" h="2138" w="2192">
                  <a:moveTo>
                    <a:pt x="1572" y="370"/>
                  </a:moveTo>
                  <a:lnTo>
                    <a:pt x="1810" y="608"/>
                  </a:lnTo>
                  <a:lnTo>
                    <a:pt x="1453" y="965"/>
                  </a:lnTo>
                  <a:cubicBezTo>
                    <a:pt x="1382" y="1013"/>
                    <a:pt x="1382" y="1108"/>
                    <a:pt x="1453" y="1179"/>
                  </a:cubicBezTo>
                  <a:lnTo>
                    <a:pt x="1810" y="1537"/>
                  </a:lnTo>
                  <a:lnTo>
                    <a:pt x="1572" y="1775"/>
                  </a:lnTo>
                  <a:cubicBezTo>
                    <a:pt x="1239" y="1441"/>
                    <a:pt x="1215" y="1370"/>
                    <a:pt x="1096" y="1370"/>
                  </a:cubicBezTo>
                  <a:cubicBezTo>
                    <a:pt x="1000" y="1370"/>
                    <a:pt x="977" y="1441"/>
                    <a:pt x="643" y="1775"/>
                  </a:cubicBezTo>
                  <a:lnTo>
                    <a:pt x="405" y="1537"/>
                  </a:lnTo>
                  <a:lnTo>
                    <a:pt x="762" y="1179"/>
                  </a:lnTo>
                  <a:cubicBezTo>
                    <a:pt x="810" y="1108"/>
                    <a:pt x="810" y="1013"/>
                    <a:pt x="762" y="965"/>
                  </a:cubicBezTo>
                  <a:lnTo>
                    <a:pt x="405" y="608"/>
                  </a:lnTo>
                  <a:lnTo>
                    <a:pt x="643" y="370"/>
                  </a:lnTo>
                  <a:lnTo>
                    <a:pt x="1000" y="727"/>
                  </a:lnTo>
                  <a:cubicBezTo>
                    <a:pt x="1024" y="751"/>
                    <a:pt x="1060" y="763"/>
                    <a:pt x="1099" y="763"/>
                  </a:cubicBezTo>
                  <a:cubicBezTo>
                    <a:pt x="1137" y="763"/>
                    <a:pt x="1179" y="751"/>
                    <a:pt x="1215" y="727"/>
                  </a:cubicBezTo>
                  <a:lnTo>
                    <a:pt x="1572" y="370"/>
                  </a:lnTo>
                  <a:close/>
                  <a:moveTo>
                    <a:pt x="640" y="0"/>
                  </a:moveTo>
                  <a:cubicBezTo>
                    <a:pt x="602" y="0"/>
                    <a:pt x="560" y="12"/>
                    <a:pt x="524" y="36"/>
                  </a:cubicBezTo>
                  <a:lnTo>
                    <a:pt x="72" y="489"/>
                  </a:lnTo>
                  <a:cubicBezTo>
                    <a:pt x="0" y="560"/>
                    <a:pt x="0" y="655"/>
                    <a:pt x="72" y="727"/>
                  </a:cubicBezTo>
                  <a:lnTo>
                    <a:pt x="429" y="1060"/>
                  </a:lnTo>
                  <a:lnTo>
                    <a:pt x="72" y="1417"/>
                  </a:lnTo>
                  <a:cubicBezTo>
                    <a:pt x="0" y="1465"/>
                    <a:pt x="0" y="1584"/>
                    <a:pt x="72" y="1632"/>
                  </a:cubicBezTo>
                  <a:lnTo>
                    <a:pt x="524" y="2084"/>
                  </a:lnTo>
                  <a:cubicBezTo>
                    <a:pt x="560" y="2120"/>
                    <a:pt x="602" y="2138"/>
                    <a:pt x="640" y="2138"/>
                  </a:cubicBezTo>
                  <a:cubicBezTo>
                    <a:pt x="679" y="2138"/>
                    <a:pt x="715" y="2120"/>
                    <a:pt x="739" y="2084"/>
                  </a:cubicBezTo>
                  <a:lnTo>
                    <a:pt x="1096" y="1751"/>
                  </a:lnTo>
                  <a:lnTo>
                    <a:pt x="1453" y="2084"/>
                  </a:lnTo>
                  <a:cubicBezTo>
                    <a:pt x="1477" y="2120"/>
                    <a:pt x="1513" y="2138"/>
                    <a:pt x="1551" y="2138"/>
                  </a:cubicBezTo>
                  <a:cubicBezTo>
                    <a:pt x="1590" y="2138"/>
                    <a:pt x="1632" y="2120"/>
                    <a:pt x="1667" y="2084"/>
                  </a:cubicBezTo>
                  <a:lnTo>
                    <a:pt x="2120" y="1632"/>
                  </a:lnTo>
                  <a:cubicBezTo>
                    <a:pt x="2191" y="1584"/>
                    <a:pt x="2191" y="1465"/>
                    <a:pt x="2120" y="1417"/>
                  </a:cubicBezTo>
                  <a:lnTo>
                    <a:pt x="1786" y="1060"/>
                  </a:lnTo>
                  <a:lnTo>
                    <a:pt x="2120" y="727"/>
                  </a:lnTo>
                  <a:cubicBezTo>
                    <a:pt x="2191" y="655"/>
                    <a:pt x="2191" y="560"/>
                    <a:pt x="2120" y="489"/>
                  </a:cubicBezTo>
                  <a:lnTo>
                    <a:pt x="1667" y="36"/>
                  </a:lnTo>
                  <a:cubicBezTo>
                    <a:pt x="1632" y="12"/>
                    <a:pt x="1590" y="0"/>
                    <a:pt x="1551" y="0"/>
                  </a:cubicBezTo>
                  <a:cubicBezTo>
                    <a:pt x="1513" y="0"/>
                    <a:pt x="1477" y="12"/>
                    <a:pt x="1453" y="36"/>
                  </a:cubicBezTo>
                  <a:lnTo>
                    <a:pt x="1096" y="393"/>
                  </a:lnTo>
                  <a:lnTo>
                    <a:pt x="739" y="36"/>
                  </a:lnTo>
                  <a:cubicBezTo>
                    <a:pt x="715" y="12"/>
                    <a:pt x="679" y="0"/>
                    <a:pt x="6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9" name="Google Shape;1489;p60"/>
          <p:cNvSpPr/>
          <p:nvPr/>
        </p:nvSpPr>
        <p:spPr>
          <a:xfrm>
            <a:off x="7903627" y="3857172"/>
            <a:ext cx="359051" cy="357809"/>
          </a:xfrm>
          <a:custGeom>
            <a:rect b="b" l="l" r="r" t="t"/>
            <a:pathLst>
              <a:path extrusionOk="0" h="10657" w="10694">
                <a:moveTo>
                  <a:pt x="620" y="369"/>
                </a:moveTo>
                <a:lnTo>
                  <a:pt x="1334" y="1060"/>
                </a:lnTo>
                <a:lnTo>
                  <a:pt x="1096" y="1298"/>
                </a:lnTo>
                <a:lnTo>
                  <a:pt x="381" y="607"/>
                </a:lnTo>
                <a:lnTo>
                  <a:pt x="620" y="369"/>
                </a:lnTo>
                <a:close/>
                <a:moveTo>
                  <a:pt x="4025" y="1965"/>
                </a:moveTo>
                <a:lnTo>
                  <a:pt x="4263" y="2179"/>
                </a:lnTo>
                <a:lnTo>
                  <a:pt x="4168" y="2560"/>
                </a:lnTo>
                <a:lnTo>
                  <a:pt x="3787" y="2203"/>
                </a:lnTo>
                <a:lnTo>
                  <a:pt x="4025" y="1965"/>
                </a:lnTo>
                <a:close/>
                <a:moveTo>
                  <a:pt x="3572" y="2417"/>
                </a:moveTo>
                <a:lnTo>
                  <a:pt x="3977" y="2798"/>
                </a:lnTo>
                <a:lnTo>
                  <a:pt x="3620" y="2917"/>
                </a:lnTo>
                <a:lnTo>
                  <a:pt x="3334" y="2655"/>
                </a:lnTo>
                <a:lnTo>
                  <a:pt x="3572" y="2417"/>
                </a:lnTo>
                <a:close/>
                <a:moveTo>
                  <a:pt x="4525" y="2441"/>
                </a:moveTo>
                <a:lnTo>
                  <a:pt x="4716" y="2655"/>
                </a:lnTo>
                <a:lnTo>
                  <a:pt x="4620" y="3036"/>
                </a:lnTo>
                <a:lnTo>
                  <a:pt x="4430" y="2822"/>
                </a:lnTo>
                <a:lnTo>
                  <a:pt x="4525" y="2441"/>
                </a:lnTo>
                <a:close/>
                <a:moveTo>
                  <a:pt x="4215" y="3060"/>
                </a:moveTo>
                <a:lnTo>
                  <a:pt x="4430" y="3275"/>
                </a:lnTo>
                <a:lnTo>
                  <a:pt x="4073" y="3394"/>
                </a:lnTo>
                <a:lnTo>
                  <a:pt x="3858" y="3179"/>
                </a:lnTo>
                <a:lnTo>
                  <a:pt x="4215" y="3060"/>
                </a:lnTo>
                <a:close/>
                <a:moveTo>
                  <a:pt x="3120" y="2870"/>
                </a:moveTo>
                <a:lnTo>
                  <a:pt x="3406" y="3155"/>
                </a:lnTo>
                <a:lnTo>
                  <a:pt x="3287" y="3513"/>
                </a:lnTo>
                <a:lnTo>
                  <a:pt x="2882" y="3108"/>
                </a:lnTo>
                <a:lnTo>
                  <a:pt x="3120" y="2870"/>
                </a:lnTo>
                <a:close/>
                <a:moveTo>
                  <a:pt x="4978" y="2917"/>
                </a:moveTo>
                <a:lnTo>
                  <a:pt x="5573" y="3489"/>
                </a:lnTo>
                <a:lnTo>
                  <a:pt x="5216" y="3608"/>
                </a:lnTo>
                <a:lnTo>
                  <a:pt x="4882" y="3298"/>
                </a:lnTo>
                <a:lnTo>
                  <a:pt x="4978" y="2917"/>
                </a:lnTo>
                <a:close/>
                <a:moveTo>
                  <a:pt x="2668" y="3322"/>
                </a:moveTo>
                <a:lnTo>
                  <a:pt x="3049" y="3727"/>
                </a:lnTo>
                <a:lnTo>
                  <a:pt x="2691" y="3822"/>
                </a:lnTo>
                <a:lnTo>
                  <a:pt x="2429" y="3560"/>
                </a:lnTo>
                <a:lnTo>
                  <a:pt x="2668" y="3322"/>
                </a:lnTo>
                <a:close/>
                <a:moveTo>
                  <a:pt x="3620" y="3394"/>
                </a:moveTo>
                <a:lnTo>
                  <a:pt x="3834" y="3608"/>
                </a:lnTo>
                <a:lnTo>
                  <a:pt x="3715" y="3965"/>
                </a:lnTo>
                <a:lnTo>
                  <a:pt x="3501" y="3751"/>
                </a:lnTo>
                <a:lnTo>
                  <a:pt x="3620" y="3394"/>
                </a:lnTo>
                <a:close/>
                <a:moveTo>
                  <a:pt x="5811" y="3751"/>
                </a:moveTo>
                <a:lnTo>
                  <a:pt x="6025" y="3965"/>
                </a:lnTo>
                <a:lnTo>
                  <a:pt x="5668" y="4084"/>
                </a:lnTo>
                <a:lnTo>
                  <a:pt x="5454" y="3870"/>
                </a:lnTo>
                <a:lnTo>
                  <a:pt x="5811" y="3751"/>
                </a:lnTo>
                <a:close/>
                <a:moveTo>
                  <a:pt x="4692" y="3513"/>
                </a:moveTo>
                <a:lnTo>
                  <a:pt x="4978" y="3846"/>
                </a:lnTo>
                <a:lnTo>
                  <a:pt x="4858" y="4203"/>
                </a:lnTo>
                <a:lnTo>
                  <a:pt x="4335" y="3632"/>
                </a:lnTo>
                <a:lnTo>
                  <a:pt x="4692" y="3513"/>
                </a:lnTo>
                <a:close/>
                <a:moveTo>
                  <a:pt x="3311" y="3965"/>
                </a:moveTo>
                <a:lnTo>
                  <a:pt x="3501" y="4179"/>
                </a:lnTo>
                <a:lnTo>
                  <a:pt x="3168" y="4299"/>
                </a:lnTo>
                <a:lnTo>
                  <a:pt x="2953" y="4084"/>
                </a:lnTo>
                <a:lnTo>
                  <a:pt x="3311" y="3965"/>
                </a:lnTo>
                <a:close/>
                <a:moveTo>
                  <a:pt x="2191" y="3775"/>
                </a:moveTo>
                <a:lnTo>
                  <a:pt x="2477" y="4037"/>
                </a:lnTo>
                <a:lnTo>
                  <a:pt x="2358" y="4394"/>
                </a:lnTo>
                <a:lnTo>
                  <a:pt x="1953" y="4013"/>
                </a:lnTo>
                <a:lnTo>
                  <a:pt x="2191" y="3775"/>
                </a:lnTo>
                <a:close/>
                <a:moveTo>
                  <a:pt x="4096" y="3846"/>
                </a:moveTo>
                <a:lnTo>
                  <a:pt x="4644" y="4418"/>
                </a:lnTo>
                <a:lnTo>
                  <a:pt x="4287" y="4537"/>
                </a:lnTo>
                <a:lnTo>
                  <a:pt x="3977" y="4203"/>
                </a:lnTo>
                <a:lnTo>
                  <a:pt x="4096" y="3846"/>
                </a:lnTo>
                <a:close/>
                <a:moveTo>
                  <a:pt x="5216" y="4084"/>
                </a:moveTo>
                <a:lnTo>
                  <a:pt x="5430" y="4299"/>
                </a:lnTo>
                <a:lnTo>
                  <a:pt x="5311" y="4656"/>
                </a:lnTo>
                <a:lnTo>
                  <a:pt x="5097" y="4441"/>
                </a:lnTo>
                <a:lnTo>
                  <a:pt x="5216" y="4084"/>
                </a:lnTo>
                <a:close/>
                <a:moveTo>
                  <a:pt x="6287" y="4203"/>
                </a:moveTo>
                <a:lnTo>
                  <a:pt x="6549" y="4489"/>
                </a:lnTo>
                <a:lnTo>
                  <a:pt x="6311" y="4727"/>
                </a:lnTo>
                <a:lnTo>
                  <a:pt x="5930" y="4322"/>
                </a:lnTo>
                <a:lnTo>
                  <a:pt x="6287" y="4203"/>
                </a:lnTo>
                <a:close/>
                <a:moveTo>
                  <a:pt x="2715" y="4299"/>
                </a:moveTo>
                <a:lnTo>
                  <a:pt x="2930" y="4513"/>
                </a:lnTo>
                <a:lnTo>
                  <a:pt x="2810" y="4870"/>
                </a:lnTo>
                <a:lnTo>
                  <a:pt x="2596" y="4656"/>
                </a:lnTo>
                <a:lnTo>
                  <a:pt x="2715" y="4299"/>
                </a:lnTo>
                <a:close/>
                <a:moveTo>
                  <a:pt x="4906" y="4656"/>
                </a:moveTo>
                <a:lnTo>
                  <a:pt x="5120" y="4870"/>
                </a:lnTo>
                <a:lnTo>
                  <a:pt x="4763" y="4989"/>
                </a:lnTo>
                <a:lnTo>
                  <a:pt x="4549" y="4775"/>
                </a:lnTo>
                <a:lnTo>
                  <a:pt x="4906" y="4656"/>
                </a:lnTo>
                <a:close/>
                <a:moveTo>
                  <a:pt x="3763" y="4441"/>
                </a:moveTo>
                <a:lnTo>
                  <a:pt x="4073" y="4751"/>
                </a:lnTo>
                <a:lnTo>
                  <a:pt x="3954" y="5108"/>
                </a:lnTo>
                <a:lnTo>
                  <a:pt x="3406" y="4561"/>
                </a:lnTo>
                <a:lnTo>
                  <a:pt x="3763" y="4441"/>
                </a:lnTo>
                <a:close/>
                <a:moveTo>
                  <a:pt x="5692" y="4537"/>
                </a:moveTo>
                <a:lnTo>
                  <a:pt x="6097" y="4942"/>
                </a:lnTo>
                <a:lnTo>
                  <a:pt x="5859" y="5180"/>
                </a:lnTo>
                <a:lnTo>
                  <a:pt x="5573" y="4894"/>
                </a:lnTo>
                <a:lnTo>
                  <a:pt x="5692" y="4537"/>
                </a:lnTo>
                <a:close/>
                <a:moveTo>
                  <a:pt x="3191" y="4751"/>
                </a:moveTo>
                <a:lnTo>
                  <a:pt x="3739" y="5323"/>
                </a:lnTo>
                <a:lnTo>
                  <a:pt x="3382" y="5442"/>
                </a:lnTo>
                <a:lnTo>
                  <a:pt x="3072" y="5108"/>
                </a:lnTo>
                <a:lnTo>
                  <a:pt x="3191" y="4751"/>
                </a:lnTo>
                <a:close/>
                <a:moveTo>
                  <a:pt x="4335" y="5013"/>
                </a:moveTo>
                <a:lnTo>
                  <a:pt x="4549" y="5204"/>
                </a:lnTo>
                <a:lnTo>
                  <a:pt x="4430" y="5561"/>
                </a:lnTo>
                <a:lnTo>
                  <a:pt x="4215" y="5346"/>
                </a:lnTo>
                <a:lnTo>
                  <a:pt x="4335" y="5013"/>
                </a:lnTo>
                <a:close/>
                <a:moveTo>
                  <a:pt x="5359" y="5108"/>
                </a:moveTo>
                <a:lnTo>
                  <a:pt x="5644" y="5394"/>
                </a:lnTo>
                <a:lnTo>
                  <a:pt x="5406" y="5632"/>
                </a:lnTo>
                <a:lnTo>
                  <a:pt x="5001" y="5227"/>
                </a:lnTo>
                <a:lnTo>
                  <a:pt x="5359" y="5108"/>
                </a:lnTo>
                <a:close/>
                <a:moveTo>
                  <a:pt x="3977" y="5561"/>
                </a:moveTo>
                <a:lnTo>
                  <a:pt x="4192" y="5775"/>
                </a:lnTo>
                <a:lnTo>
                  <a:pt x="3834" y="5894"/>
                </a:lnTo>
                <a:lnTo>
                  <a:pt x="3644" y="5680"/>
                </a:lnTo>
                <a:lnTo>
                  <a:pt x="3977" y="5561"/>
                </a:lnTo>
                <a:close/>
                <a:moveTo>
                  <a:pt x="4787" y="5465"/>
                </a:moveTo>
                <a:lnTo>
                  <a:pt x="5192" y="5846"/>
                </a:lnTo>
                <a:lnTo>
                  <a:pt x="4954" y="6085"/>
                </a:lnTo>
                <a:lnTo>
                  <a:pt x="4668" y="5823"/>
                </a:lnTo>
                <a:lnTo>
                  <a:pt x="4787" y="5465"/>
                </a:lnTo>
                <a:close/>
                <a:moveTo>
                  <a:pt x="4454" y="6037"/>
                </a:moveTo>
                <a:lnTo>
                  <a:pt x="4716" y="6299"/>
                </a:lnTo>
                <a:lnTo>
                  <a:pt x="4477" y="6537"/>
                </a:lnTo>
                <a:lnTo>
                  <a:pt x="4096" y="6156"/>
                </a:lnTo>
                <a:lnTo>
                  <a:pt x="4454" y="6037"/>
                </a:lnTo>
                <a:close/>
                <a:moveTo>
                  <a:pt x="631" y="0"/>
                </a:moveTo>
                <a:cubicBezTo>
                  <a:pt x="590" y="0"/>
                  <a:pt x="548" y="12"/>
                  <a:pt x="524" y="36"/>
                </a:cubicBezTo>
                <a:lnTo>
                  <a:pt x="72" y="488"/>
                </a:lnTo>
                <a:cubicBezTo>
                  <a:pt x="0" y="560"/>
                  <a:pt x="0" y="655"/>
                  <a:pt x="72" y="703"/>
                </a:cubicBezTo>
                <a:lnTo>
                  <a:pt x="1358" y="2012"/>
                </a:lnTo>
                <a:cubicBezTo>
                  <a:pt x="1453" y="2108"/>
                  <a:pt x="1453" y="2298"/>
                  <a:pt x="1358" y="2393"/>
                </a:cubicBezTo>
                <a:cubicBezTo>
                  <a:pt x="1310" y="2441"/>
                  <a:pt x="1143" y="2632"/>
                  <a:pt x="1143" y="2727"/>
                </a:cubicBezTo>
                <a:cubicBezTo>
                  <a:pt x="1143" y="2827"/>
                  <a:pt x="1230" y="2893"/>
                  <a:pt x="1314" y="2893"/>
                </a:cubicBezTo>
                <a:cubicBezTo>
                  <a:pt x="1370" y="2893"/>
                  <a:pt x="1425" y="2865"/>
                  <a:pt x="1453" y="2798"/>
                </a:cubicBezTo>
                <a:cubicBezTo>
                  <a:pt x="1548" y="2608"/>
                  <a:pt x="1739" y="2536"/>
                  <a:pt x="1739" y="2203"/>
                </a:cubicBezTo>
                <a:cubicBezTo>
                  <a:pt x="1739" y="2036"/>
                  <a:pt x="1691" y="1893"/>
                  <a:pt x="1572" y="1798"/>
                </a:cubicBezTo>
                <a:lnTo>
                  <a:pt x="1310" y="1512"/>
                </a:lnTo>
                <a:lnTo>
                  <a:pt x="1548" y="1274"/>
                </a:lnTo>
                <a:lnTo>
                  <a:pt x="1810" y="1560"/>
                </a:lnTo>
                <a:cubicBezTo>
                  <a:pt x="1929" y="1655"/>
                  <a:pt x="2072" y="1727"/>
                  <a:pt x="2215" y="1727"/>
                </a:cubicBezTo>
                <a:cubicBezTo>
                  <a:pt x="2668" y="1727"/>
                  <a:pt x="2644" y="1346"/>
                  <a:pt x="3144" y="1346"/>
                </a:cubicBezTo>
                <a:cubicBezTo>
                  <a:pt x="3406" y="1369"/>
                  <a:pt x="3644" y="1488"/>
                  <a:pt x="3811" y="1703"/>
                </a:cubicBezTo>
                <a:lnTo>
                  <a:pt x="1715" y="3775"/>
                </a:lnTo>
                <a:lnTo>
                  <a:pt x="1572" y="3632"/>
                </a:lnTo>
                <a:cubicBezTo>
                  <a:pt x="1358" y="3417"/>
                  <a:pt x="1429" y="3251"/>
                  <a:pt x="1262" y="3251"/>
                </a:cubicBezTo>
                <a:cubicBezTo>
                  <a:pt x="1167" y="3251"/>
                  <a:pt x="1096" y="3322"/>
                  <a:pt x="1096" y="3417"/>
                </a:cubicBezTo>
                <a:cubicBezTo>
                  <a:pt x="1143" y="3584"/>
                  <a:pt x="1239" y="3727"/>
                  <a:pt x="1358" y="3846"/>
                </a:cubicBezTo>
                <a:lnTo>
                  <a:pt x="4692" y="7180"/>
                </a:lnTo>
                <a:cubicBezTo>
                  <a:pt x="4882" y="7371"/>
                  <a:pt x="5144" y="7466"/>
                  <a:pt x="5406" y="7466"/>
                </a:cubicBezTo>
                <a:cubicBezTo>
                  <a:pt x="6002" y="7466"/>
                  <a:pt x="6097" y="7109"/>
                  <a:pt x="6335" y="7109"/>
                </a:cubicBezTo>
                <a:cubicBezTo>
                  <a:pt x="6406" y="7109"/>
                  <a:pt x="6478" y="7132"/>
                  <a:pt x="6525" y="7180"/>
                </a:cubicBezTo>
                <a:lnTo>
                  <a:pt x="7002" y="7656"/>
                </a:lnTo>
                <a:cubicBezTo>
                  <a:pt x="6954" y="7680"/>
                  <a:pt x="6930" y="7728"/>
                  <a:pt x="6930" y="7775"/>
                </a:cubicBezTo>
                <a:cubicBezTo>
                  <a:pt x="6930" y="7871"/>
                  <a:pt x="6978" y="7895"/>
                  <a:pt x="7288" y="8133"/>
                </a:cubicBezTo>
                <a:cubicBezTo>
                  <a:pt x="7316" y="8149"/>
                  <a:pt x="7345" y="8156"/>
                  <a:pt x="7373" y="8156"/>
                </a:cubicBezTo>
                <a:cubicBezTo>
                  <a:pt x="7503" y="8156"/>
                  <a:pt x="7596" y="7993"/>
                  <a:pt x="7478" y="7895"/>
                </a:cubicBezTo>
                <a:lnTo>
                  <a:pt x="7311" y="7752"/>
                </a:lnTo>
                <a:lnTo>
                  <a:pt x="7788" y="7299"/>
                </a:lnTo>
                <a:lnTo>
                  <a:pt x="8550" y="8252"/>
                </a:lnTo>
                <a:lnTo>
                  <a:pt x="8288" y="8514"/>
                </a:lnTo>
                <a:cubicBezTo>
                  <a:pt x="8050" y="8347"/>
                  <a:pt x="8026" y="8276"/>
                  <a:pt x="7931" y="8276"/>
                </a:cubicBezTo>
                <a:cubicBezTo>
                  <a:pt x="7788" y="8276"/>
                  <a:pt x="7716" y="8466"/>
                  <a:pt x="7835" y="8561"/>
                </a:cubicBezTo>
                <a:cubicBezTo>
                  <a:pt x="8193" y="8823"/>
                  <a:pt x="8193" y="8871"/>
                  <a:pt x="8288" y="8871"/>
                </a:cubicBezTo>
                <a:cubicBezTo>
                  <a:pt x="8383" y="8871"/>
                  <a:pt x="8431" y="8799"/>
                  <a:pt x="8526" y="8704"/>
                </a:cubicBezTo>
                <a:cubicBezTo>
                  <a:pt x="10479" y="10657"/>
                  <a:pt x="10407" y="10657"/>
                  <a:pt x="10526" y="10657"/>
                </a:cubicBezTo>
                <a:cubicBezTo>
                  <a:pt x="10622" y="10657"/>
                  <a:pt x="10693" y="10586"/>
                  <a:pt x="10693" y="10514"/>
                </a:cubicBezTo>
                <a:cubicBezTo>
                  <a:pt x="10693" y="10395"/>
                  <a:pt x="10693" y="10466"/>
                  <a:pt x="8740" y="8514"/>
                </a:cubicBezTo>
                <a:lnTo>
                  <a:pt x="8859" y="8395"/>
                </a:lnTo>
                <a:cubicBezTo>
                  <a:pt x="8907" y="8323"/>
                  <a:pt x="8907" y="8228"/>
                  <a:pt x="8859" y="8180"/>
                </a:cubicBezTo>
                <a:lnTo>
                  <a:pt x="7907" y="6966"/>
                </a:lnTo>
                <a:cubicBezTo>
                  <a:pt x="7883" y="6942"/>
                  <a:pt x="7835" y="6918"/>
                  <a:pt x="7788" y="6918"/>
                </a:cubicBezTo>
                <a:cubicBezTo>
                  <a:pt x="7740" y="6918"/>
                  <a:pt x="7692" y="6942"/>
                  <a:pt x="7669" y="6990"/>
                </a:cubicBezTo>
                <a:lnTo>
                  <a:pt x="7192" y="6513"/>
                </a:lnTo>
                <a:cubicBezTo>
                  <a:pt x="7097" y="6394"/>
                  <a:pt x="7097" y="6228"/>
                  <a:pt x="7192" y="6132"/>
                </a:cubicBezTo>
                <a:cubicBezTo>
                  <a:pt x="7311" y="6013"/>
                  <a:pt x="7407" y="5846"/>
                  <a:pt x="7454" y="5680"/>
                </a:cubicBezTo>
                <a:cubicBezTo>
                  <a:pt x="7441" y="5585"/>
                  <a:pt x="7365" y="5528"/>
                  <a:pt x="7290" y="5528"/>
                </a:cubicBezTo>
                <a:cubicBezTo>
                  <a:pt x="7233" y="5528"/>
                  <a:pt x="7175" y="5560"/>
                  <a:pt x="7145" y="5632"/>
                </a:cubicBezTo>
                <a:cubicBezTo>
                  <a:pt x="7049" y="5942"/>
                  <a:pt x="6811" y="5942"/>
                  <a:pt x="6811" y="6323"/>
                </a:cubicBezTo>
                <a:cubicBezTo>
                  <a:pt x="6811" y="6466"/>
                  <a:pt x="6859" y="6609"/>
                  <a:pt x="6978" y="6728"/>
                </a:cubicBezTo>
                <a:lnTo>
                  <a:pt x="7454" y="7204"/>
                </a:lnTo>
                <a:lnTo>
                  <a:pt x="7216" y="7442"/>
                </a:lnTo>
                <a:lnTo>
                  <a:pt x="6740" y="6966"/>
                </a:lnTo>
                <a:cubicBezTo>
                  <a:pt x="6621" y="6847"/>
                  <a:pt x="6478" y="6799"/>
                  <a:pt x="6335" y="6799"/>
                </a:cubicBezTo>
                <a:cubicBezTo>
                  <a:pt x="5883" y="6799"/>
                  <a:pt x="5906" y="7180"/>
                  <a:pt x="5406" y="7180"/>
                </a:cubicBezTo>
                <a:cubicBezTo>
                  <a:pt x="5001" y="7180"/>
                  <a:pt x="4835" y="6871"/>
                  <a:pt x="4692" y="6751"/>
                </a:cubicBezTo>
                <a:lnTo>
                  <a:pt x="6787" y="4703"/>
                </a:lnTo>
                <a:lnTo>
                  <a:pt x="7002" y="4894"/>
                </a:lnTo>
                <a:cubicBezTo>
                  <a:pt x="7145" y="5037"/>
                  <a:pt x="7121" y="5156"/>
                  <a:pt x="7264" y="5156"/>
                </a:cubicBezTo>
                <a:cubicBezTo>
                  <a:pt x="7335" y="5156"/>
                  <a:pt x="7407" y="5084"/>
                  <a:pt x="7407" y="4989"/>
                </a:cubicBezTo>
                <a:cubicBezTo>
                  <a:pt x="7407" y="4894"/>
                  <a:pt x="7264" y="4727"/>
                  <a:pt x="7216" y="4680"/>
                </a:cubicBezTo>
                <a:lnTo>
                  <a:pt x="3882" y="1346"/>
                </a:lnTo>
                <a:cubicBezTo>
                  <a:pt x="3692" y="1155"/>
                  <a:pt x="3430" y="1036"/>
                  <a:pt x="3144" y="1036"/>
                </a:cubicBezTo>
                <a:cubicBezTo>
                  <a:pt x="2548" y="1036"/>
                  <a:pt x="2477" y="1417"/>
                  <a:pt x="2239" y="1417"/>
                </a:cubicBezTo>
                <a:cubicBezTo>
                  <a:pt x="2167" y="1417"/>
                  <a:pt x="2096" y="1393"/>
                  <a:pt x="2048" y="1346"/>
                </a:cubicBezTo>
                <a:lnTo>
                  <a:pt x="739" y="36"/>
                </a:lnTo>
                <a:cubicBezTo>
                  <a:pt x="715" y="12"/>
                  <a:pt x="673" y="0"/>
                  <a:pt x="63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4"/>
          <p:cNvSpPr txBox="1"/>
          <p:nvPr>
            <p:ph type="title"/>
          </p:nvPr>
        </p:nvSpPr>
        <p:spPr>
          <a:xfrm>
            <a:off x="1024175" y="2379938"/>
            <a:ext cx="3651600" cy="8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783" name="Google Shape;783;p34"/>
          <p:cNvSpPr txBox="1"/>
          <p:nvPr>
            <p:ph idx="2" type="title"/>
          </p:nvPr>
        </p:nvSpPr>
        <p:spPr>
          <a:xfrm>
            <a:off x="1024175" y="1473944"/>
            <a:ext cx="1275300" cy="9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35"/>
          <p:cNvSpPr txBox="1"/>
          <p:nvPr>
            <p:ph type="title"/>
          </p:nvPr>
        </p:nvSpPr>
        <p:spPr>
          <a:xfrm>
            <a:off x="1583450" y="685813"/>
            <a:ext cx="5590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- ECG</a:t>
            </a:r>
            <a:endParaRPr/>
          </a:p>
        </p:txBody>
      </p:sp>
      <p:sp>
        <p:nvSpPr>
          <p:cNvPr id="789" name="Google Shape;789;p35"/>
          <p:cNvSpPr txBox="1"/>
          <p:nvPr>
            <p:ph idx="1" type="subTitle"/>
          </p:nvPr>
        </p:nvSpPr>
        <p:spPr>
          <a:xfrm>
            <a:off x="962400" y="1533300"/>
            <a:ext cx="7315200" cy="20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utfit"/>
              <a:buChar char="●"/>
            </a:pPr>
            <a:r>
              <a:rPr lang="en">
                <a:latin typeface="Outfit"/>
                <a:ea typeface="Outfit"/>
                <a:cs typeface="Outfit"/>
                <a:sym typeface="Outfit"/>
              </a:rPr>
              <a:t>An ECG (Electrocardiogram) is a medical test that records the heart's electrical activity. </a:t>
            </a:r>
            <a:br>
              <a:rPr lang="en">
                <a:latin typeface="Outfit"/>
                <a:ea typeface="Outfit"/>
                <a:cs typeface="Outfit"/>
                <a:sym typeface="Outfit"/>
              </a:rPr>
            </a:br>
            <a:endParaRPr>
              <a:latin typeface="Outfit"/>
              <a:ea typeface="Outfit"/>
              <a:cs typeface="Outfit"/>
              <a:sym typeface="Outfi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utfit"/>
              <a:buChar char="●"/>
            </a:pPr>
            <a:r>
              <a:rPr lang="en">
                <a:latin typeface="Outfit"/>
                <a:ea typeface="Outfit"/>
                <a:cs typeface="Outfit"/>
                <a:sym typeface="Outfit"/>
              </a:rPr>
              <a:t>ECG provides a graphical representation of the heart's rhythms. </a:t>
            </a:r>
            <a:br>
              <a:rPr lang="en">
                <a:latin typeface="Outfit"/>
                <a:ea typeface="Outfit"/>
                <a:cs typeface="Outfit"/>
                <a:sym typeface="Outfit"/>
              </a:rPr>
            </a:br>
            <a:endParaRPr>
              <a:latin typeface="Outfit"/>
              <a:ea typeface="Outfit"/>
              <a:cs typeface="Outfit"/>
              <a:sym typeface="Outfi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utfit"/>
              <a:buChar char="●"/>
            </a:pPr>
            <a:r>
              <a:rPr lang="en">
                <a:latin typeface="Outfit"/>
                <a:ea typeface="Outfit"/>
                <a:cs typeface="Outfit"/>
                <a:sym typeface="Outfit"/>
              </a:rPr>
              <a:t>ECG is used for diagnosing and monitoring various heart conditions.</a:t>
            </a:r>
            <a:br>
              <a:rPr lang="en">
                <a:latin typeface="Outfit"/>
                <a:ea typeface="Outfit"/>
                <a:cs typeface="Outfit"/>
                <a:sym typeface="Outfit"/>
              </a:rPr>
            </a:br>
            <a:endParaRPr>
              <a:latin typeface="Outfit"/>
              <a:ea typeface="Outfit"/>
              <a:cs typeface="Outfit"/>
              <a:sym typeface="Outfi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utfit"/>
              <a:buChar char="●"/>
            </a:pPr>
            <a:r>
              <a:rPr lang="en">
                <a:latin typeface="Outfit"/>
                <a:ea typeface="Outfit"/>
                <a:cs typeface="Outfit"/>
                <a:sym typeface="Outfit"/>
              </a:rPr>
              <a:t>ECGs are a fundamental tool in cardiology and healthcare.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Google Shape;79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3187" y="1390825"/>
            <a:ext cx="5257624" cy="2111026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95" name="Google Shape;795;p36"/>
          <p:cNvSpPr txBox="1"/>
          <p:nvPr/>
        </p:nvSpPr>
        <p:spPr>
          <a:xfrm>
            <a:off x="1943175" y="3590725"/>
            <a:ext cx="28575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200"/>
              <a:buFont typeface="Outfit"/>
              <a:buChar char="●"/>
            </a:pPr>
            <a:r>
              <a:rPr lang="en" sz="1200">
                <a:solidFill>
                  <a:srgbClr val="212529"/>
                </a:solidFill>
                <a:latin typeface="Outfit"/>
                <a:ea typeface="Outfit"/>
                <a:cs typeface="Outfit"/>
                <a:sym typeface="Outfit"/>
              </a:rPr>
              <a:t>12 leads 10 seconds in length.</a:t>
            </a:r>
            <a:endParaRPr sz="1200">
              <a:solidFill>
                <a:srgbClr val="21252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200"/>
              <a:buFont typeface="Outfit"/>
              <a:buChar char="●"/>
            </a:pPr>
            <a:r>
              <a:rPr lang="en" sz="1200">
                <a:solidFill>
                  <a:srgbClr val="212529"/>
                </a:solidFill>
                <a:latin typeface="Outfit"/>
                <a:ea typeface="Outfit"/>
                <a:cs typeface="Outfit"/>
                <a:sym typeface="Outfit"/>
              </a:rPr>
              <a:t>Sampled at a rate of 500 Hz.</a:t>
            </a:r>
            <a:endParaRPr sz="1200">
              <a:solidFill>
                <a:srgbClr val="212529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96" name="Google Shape;796;p36"/>
          <p:cNvSpPr txBox="1"/>
          <p:nvPr>
            <p:ph type="title"/>
          </p:nvPr>
        </p:nvSpPr>
        <p:spPr>
          <a:xfrm>
            <a:off x="1583450" y="685813"/>
            <a:ext cx="5590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-</a:t>
            </a:r>
            <a:r>
              <a:rPr lang="en"/>
              <a:t> ECG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37"/>
          <p:cNvSpPr txBox="1"/>
          <p:nvPr>
            <p:ph type="title"/>
          </p:nvPr>
        </p:nvSpPr>
        <p:spPr>
          <a:xfrm>
            <a:off x="1583450" y="685813"/>
            <a:ext cx="5590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- MIMIC-IV</a:t>
            </a:r>
            <a:endParaRPr/>
          </a:p>
        </p:txBody>
      </p:sp>
      <p:sp>
        <p:nvSpPr>
          <p:cNvPr id="802" name="Google Shape;802;p37"/>
          <p:cNvSpPr txBox="1"/>
          <p:nvPr>
            <p:ph idx="1" type="subTitle"/>
          </p:nvPr>
        </p:nvSpPr>
        <p:spPr>
          <a:xfrm>
            <a:off x="962400" y="1533300"/>
            <a:ext cx="7315200" cy="20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utfit"/>
              <a:buChar char="●"/>
            </a:pPr>
            <a:r>
              <a:rPr lang="en">
                <a:latin typeface="Outfit"/>
                <a:ea typeface="Outfit"/>
                <a:cs typeface="Outfit"/>
                <a:sym typeface="Outfit"/>
              </a:rPr>
              <a:t>MIMIC-IV is a publicly available database of electronic health records from intensive care units. </a:t>
            </a:r>
            <a:br>
              <a:rPr lang="en">
                <a:latin typeface="Outfit"/>
                <a:ea typeface="Outfit"/>
                <a:cs typeface="Outfit"/>
                <a:sym typeface="Outfit"/>
              </a:rPr>
            </a:br>
            <a:endParaRPr>
              <a:latin typeface="Outfit"/>
              <a:ea typeface="Outfit"/>
              <a:cs typeface="Outfit"/>
              <a:sym typeface="Outfi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utfit"/>
              <a:buChar char="●"/>
            </a:pPr>
            <a:r>
              <a:rPr lang="en">
                <a:latin typeface="Outfit"/>
                <a:ea typeface="Outfit"/>
                <a:cs typeface="Outfit"/>
                <a:sym typeface="Outfit"/>
              </a:rPr>
              <a:t>MIMIC-IV</a:t>
            </a:r>
            <a:r>
              <a:rPr lang="en">
                <a:latin typeface="Outfit"/>
                <a:ea typeface="Outfit"/>
                <a:cs typeface="Outfit"/>
                <a:sym typeface="Outfit"/>
              </a:rPr>
              <a:t> ECG dataset contains numerous monitorings of patients’ heart's electrical activity.</a:t>
            </a:r>
            <a:endParaRPr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38"/>
          <p:cNvSpPr txBox="1"/>
          <p:nvPr/>
        </p:nvSpPr>
        <p:spPr>
          <a:xfrm>
            <a:off x="499425" y="930400"/>
            <a:ext cx="7595400" cy="3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In numbers:</a:t>
            </a:r>
            <a:endParaRPr b="1" sz="27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Outfit"/>
              <a:buChar char="●"/>
            </a:pPr>
            <a:r>
              <a:rPr b="1" lang="en" sz="3500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rPr>
              <a:t>800,035</a:t>
            </a:r>
            <a:r>
              <a:rPr lang="en" sz="2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diagnostic electrocardiograms!</a:t>
            </a:r>
            <a:endParaRPr sz="23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</a:pPr>
            <a:r>
              <a:rPr b="1" lang="en" sz="3500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rPr>
              <a:t>159,608</a:t>
            </a:r>
            <a:r>
              <a:rPr lang="en" sz="2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patients!</a:t>
            </a:r>
            <a:endParaRPr sz="23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</a:pPr>
            <a:r>
              <a:rPr b="1" lang="en" sz="3500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rPr>
              <a:t>90 GBs</a:t>
            </a:r>
            <a:r>
              <a:rPr lang="en" sz="2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of raw data!</a:t>
            </a:r>
            <a:endParaRPr sz="23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utfit"/>
              <a:buChar char="●"/>
            </a:pPr>
            <a:r>
              <a:rPr b="1" lang="en" sz="3500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rPr>
              <a:t>320 GBs </a:t>
            </a:r>
            <a:r>
              <a:rPr lang="en" sz="23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of rendered images!</a:t>
            </a:r>
            <a:endParaRPr sz="23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08" name="Google Shape;808;p38"/>
          <p:cNvSpPr/>
          <p:nvPr/>
        </p:nvSpPr>
        <p:spPr>
          <a:xfrm>
            <a:off x="5854025" y="2310025"/>
            <a:ext cx="1656000" cy="1673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Karla"/>
                <a:ea typeface="Karla"/>
                <a:cs typeface="Karla"/>
                <a:sym typeface="Karla"/>
              </a:rPr>
              <a:t>5 ecgs     per patient</a:t>
            </a:r>
            <a:endParaRPr>
              <a:solidFill>
                <a:srgbClr val="EFEFE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Karla"/>
                <a:ea typeface="Karla"/>
                <a:cs typeface="Karla"/>
                <a:sym typeface="Karla"/>
              </a:rPr>
              <a:t>on average</a:t>
            </a:r>
            <a:endParaRPr>
              <a:solidFill>
                <a:srgbClr val="EFEFE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09" name="Google Shape;809;p38"/>
          <p:cNvSpPr txBox="1"/>
          <p:nvPr/>
        </p:nvSpPr>
        <p:spPr>
          <a:xfrm>
            <a:off x="298375" y="459575"/>
            <a:ext cx="3000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MIMIC-IV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39"/>
          <p:cNvSpPr txBox="1"/>
          <p:nvPr>
            <p:ph type="title"/>
          </p:nvPr>
        </p:nvSpPr>
        <p:spPr>
          <a:xfrm>
            <a:off x="1583450" y="685813"/>
            <a:ext cx="5590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MIMIC-IV data</a:t>
            </a:r>
            <a:endParaRPr/>
          </a:p>
        </p:txBody>
      </p:sp>
      <p:pic>
        <p:nvPicPr>
          <p:cNvPr id="815" name="Google Shape;815;p39"/>
          <p:cNvPicPr preferRelativeResize="0"/>
          <p:nvPr/>
        </p:nvPicPr>
        <p:blipFill rotWithShape="1">
          <a:blip r:embed="rId3">
            <a:alphaModFix/>
          </a:blip>
          <a:srcRect b="41663" l="0" r="0" t="0"/>
          <a:stretch/>
        </p:blipFill>
        <p:spPr>
          <a:xfrm>
            <a:off x="265175" y="1508275"/>
            <a:ext cx="3317325" cy="1299825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16" name="Google Shape;816;p39"/>
          <p:cNvPicPr preferRelativeResize="0"/>
          <p:nvPr/>
        </p:nvPicPr>
        <p:blipFill rotWithShape="1">
          <a:blip r:embed="rId4">
            <a:alphaModFix/>
          </a:blip>
          <a:srcRect b="0" l="0" r="4652" t="0"/>
          <a:stretch/>
        </p:blipFill>
        <p:spPr>
          <a:xfrm>
            <a:off x="4171925" y="1508275"/>
            <a:ext cx="3568475" cy="767725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17" name="Google Shape;817;p39"/>
          <p:cNvPicPr preferRelativeResize="0"/>
          <p:nvPr/>
        </p:nvPicPr>
        <p:blipFill rotWithShape="1">
          <a:blip r:embed="rId5">
            <a:alphaModFix/>
          </a:blip>
          <a:srcRect b="0" l="0" r="22106" t="0"/>
          <a:stretch/>
        </p:blipFill>
        <p:spPr>
          <a:xfrm>
            <a:off x="2760724" y="3363075"/>
            <a:ext cx="5199926" cy="705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8" name="Google Shape;818;p39"/>
          <p:cNvCxnSpPr>
            <a:stCxn id="819" idx="3"/>
            <a:endCxn id="820" idx="1"/>
          </p:cNvCxnSpPr>
          <p:nvPr/>
        </p:nvCxnSpPr>
        <p:spPr>
          <a:xfrm>
            <a:off x="950950" y="1581875"/>
            <a:ext cx="3126900" cy="312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1" name="Google Shape;821;p39"/>
          <p:cNvCxnSpPr>
            <a:stCxn id="822" idx="2"/>
            <a:endCxn id="823" idx="0"/>
          </p:cNvCxnSpPr>
          <p:nvPr/>
        </p:nvCxnSpPr>
        <p:spPr>
          <a:xfrm flipH="1">
            <a:off x="4078375" y="1768525"/>
            <a:ext cx="471300" cy="14688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9" name="Google Shape;819;p39"/>
          <p:cNvSpPr/>
          <p:nvPr/>
        </p:nvSpPr>
        <p:spPr>
          <a:xfrm>
            <a:off x="139450" y="1456175"/>
            <a:ext cx="811500" cy="251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20" name="Google Shape;820;p39"/>
          <p:cNvSpPr/>
          <p:nvPr/>
        </p:nvSpPr>
        <p:spPr>
          <a:xfrm>
            <a:off x="4077725" y="1456175"/>
            <a:ext cx="1029600" cy="876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23" name="Google Shape;823;p39"/>
          <p:cNvSpPr/>
          <p:nvPr/>
        </p:nvSpPr>
        <p:spPr>
          <a:xfrm>
            <a:off x="2582050" y="3237225"/>
            <a:ext cx="2992800" cy="978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22" name="Google Shape;822;p39"/>
          <p:cNvSpPr/>
          <p:nvPr/>
        </p:nvSpPr>
        <p:spPr>
          <a:xfrm>
            <a:off x="4172125" y="1517125"/>
            <a:ext cx="755100" cy="251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24" name="Google Shape;824;p39"/>
          <p:cNvSpPr txBox="1"/>
          <p:nvPr/>
        </p:nvSpPr>
        <p:spPr>
          <a:xfrm>
            <a:off x="199075" y="2762225"/>
            <a:ext cx="3687300" cy="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P</a:t>
            </a:r>
            <a:r>
              <a:rPr lang="en" sz="16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10000032</a:t>
            </a:r>
            <a:r>
              <a:rPr lang="en">
                <a:latin typeface="Karla"/>
                <a:ea typeface="Karla"/>
                <a:cs typeface="Karla"/>
                <a:sym typeface="Karla"/>
              </a:rPr>
              <a:t> is a unique </a:t>
            </a:r>
            <a:r>
              <a:rPr lang="en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patient number</a:t>
            </a:r>
            <a:r>
              <a:rPr lang="en">
                <a:latin typeface="Karla"/>
                <a:ea typeface="Karla"/>
                <a:cs typeface="Karla"/>
                <a:sym typeface="Karla"/>
              </a:rPr>
              <a:t> 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25" name="Google Shape;825;p39"/>
          <p:cNvSpPr txBox="1"/>
          <p:nvPr/>
        </p:nvSpPr>
        <p:spPr>
          <a:xfrm>
            <a:off x="4480225" y="2322725"/>
            <a:ext cx="34803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s</a:t>
            </a:r>
            <a:r>
              <a:rPr lang="en" sz="1600">
                <a:solidFill>
                  <a:srgbClr val="4A86E8"/>
                </a:solidFill>
                <a:latin typeface="Karla"/>
                <a:ea typeface="Karla"/>
                <a:cs typeface="Karla"/>
                <a:sym typeface="Karla"/>
              </a:rPr>
              <a:t>40689238</a:t>
            </a:r>
            <a:r>
              <a:rPr lang="en" sz="16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is the </a:t>
            </a:r>
            <a:r>
              <a:rPr lang="en" sz="1600">
                <a:solidFill>
                  <a:srgbClr val="4A86E8"/>
                </a:solidFill>
                <a:latin typeface="Karla"/>
                <a:ea typeface="Karla"/>
                <a:cs typeface="Karla"/>
                <a:sym typeface="Karla"/>
              </a:rPr>
              <a:t>study number</a:t>
            </a:r>
            <a:endParaRPr sz="1600">
              <a:solidFill>
                <a:srgbClr val="4A86E8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26" name="Google Shape;826;p39"/>
          <p:cNvSpPr/>
          <p:nvPr/>
        </p:nvSpPr>
        <p:spPr>
          <a:xfrm rot="-5400000">
            <a:off x="5091425" y="2234525"/>
            <a:ext cx="127200" cy="928200"/>
          </a:xfrm>
          <a:prstGeom prst="leftBrace">
            <a:avLst>
              <a:gd fmla="val 50000" name="adj1"/>
              <a:gd fmla="val 50528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  <a:highlight>
                <a:srgbClr val="4A86E8"/>
              </a:highlight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27" name="Google Shape;827;p39"/>
          <p:cNvSpPr txBox="1"/>
          <p:nvPr/>
        </p:nvSpPr>
        <p:spPr>
          <a:xfrm>
            <a:off x="4690925" y="2658700"/>
            <a:ext cx="10590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4A86E8"/>
                </a:solidFill>
                <a:latin typeface="Karla"/>
                <a:ea typeface="Karla"/>
                <a:cs typeface="Karla"/>
                <a:sym typeface="Karla"/>
              </a:rPr>
              <a:t>Random number</a:t>
            </a:r>
            <a:endParaRPr sz="700">
              <a:solidFill>
                <a:srgbClr val="4A86E8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40"/>
          <p:cNvSpPr txBox="1"/>
          <p:nvPr>
            <p:ph idx="1" type="subTitle"/>
          </p:nvPr>
        </p:nvSpPr>
        <p:spPr>
          <a:xfrm>
            <a:off x="1099175" y="1021025"/>
            <a:ext cx="5733600" cy="13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Outfit ExtraBold"/>
                <a:ea typeface="Outfit ExtraBold"/>
                <a:cs typeface="Outfit ExtraBold"/>
                <a:sym typeface="Outfit ExtraBold"/>
              </a:rPr>
              <a:t>A Unique </a:t>
            </a:r>
            <a:r>
              <a:rPr lang="en" sz="3500">
                <a:solidFill>
                  <a:srgbClr val="435D74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image_id </a:t>
            </a:r>
            <a:r>
              <a:rPr lang="en" sz="3500">
                <a:latin typeface="Outfit ExtraBold"/>
                <a:ea typeface="Outfit ExtraBold"/>
                <a:cs typeface="Outfit ExtraBold"/>
                <a:sym typeface="Outfit ExtraBold"/>
              </a:rPr>
              <a:t>is born:</a:t>
            </a:r>
            <a:endParaRPr sz="3500">
              <a:latin typeface="Outfit ExtraBold"/>
              <a:ea typeface="Outfit ExtraBold"/>
              <a:cs typeface="Outfit ExtraBold"/>
              <a:sym typeface="Outfit ExtraBold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500">
                <a:solidFill>
                  <a:schemeClr val="lt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patient_id</a:t>
            </a:r>
            <a:r>
              <a:rPr lang="en" sz="3500">
                <a:latin typeface="Outfit ExtraBold"/>
                <a:ea typeface="Outfit ExtraBold"/>
                <a:cs typeface="Outfit ExtraBold"/>
                <a:sym typeface="Outfit ExtraBold"/>
              </a:rPr>
              <a:t>_</a:t>
            </a:r>
            <a:r>
              <a:rPr lang="en" sz="3500">
                <a:solidFill>
                  <a:srgbClr val="4A86E8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study_id</a:t>
            </a:r>
            <a:r>
              <a:rPr lang="en" sz="3500">
                <a:latin typeface="Outfit ExtraBold"/>
                <a:ea typeface="Outfit ExtraBold"/>
                <a:cs typeface="Outfit ExtraBold"/>
                <a:sym typeface="Outfit ExtraBold"/>
              </a:rPr>
              <a:t>.png</a:t>
            </a:r>
            <a:endParaRPr sz="3500">
              <a:latin typeface="Outfit ExtraBold"/>
              <a:ea typeface="Outfit ExtraBold"/>
              <a:cs typeface="Outfit ExtraBold"/>
              <a:sym typeface="Outfit ExtraBold"/>
            </a:endParaRPr>
          </a:p>
        </p:txBody>
      </p:sp>
      <p:sp>
        <p:nvSpPr>
          <p:cNvPr id="833" name="Google Shape;833;p40"/>
          <p:cNvSpPr txBox="1"/>
          <p:nvPr/>
        </p:nvSpPr>
        <p:spPr>
          <a:xfrm>
            <a:off x="2290600" y="2399825"/>
            <a:ext cx="38787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Outfit"/>
                <a:ea typeface="Outfit"/>
                <a:cs typeface="Outfit"/>
                <a:sym typeface="Outfit"/>
              </a:rPr>
              <a:t>10000560</a:t>
            </a:r>
            <a:r>
              <a:rPr b="1"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_</a:t>
            </a:r>
            <a:r>
              <a:rPr b="1" lang="en" sz="1600">
                <a:solidFill>
                  <a:srgbClr val="4A86E8"/>
                </a:solidFill>
                <a:latin typeface="Outfit"/>
                <a:ea typeface="Outfit"/>
                <a:cs typeface="Outfit"/>
                <a:sym typeface="Outfit"/>
              </a:rPr>
              <a:t>41445586</a:t>
            </a:r>
            <a:r>
              <a:rPr b="1" lang="en" sz="16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.png</a:t>
            </a:r>
            <a:endParaRPr b="1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834" name="Google Shape;83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0600" y="2768250"/>
            <a:ext cx="2773625" cy="1476651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ardiovascular Diseases: Arrhythmia by Slidesgo">
  <a:themeElements>
    <a:clrScheme name="Simple Light">
      <a:dk1>
        <a:srgbClr val="010440"/>
      </a:dk1>
      <a:lt1>
        <a:srgbClr val="F2F2F2"/>
      </a:lt1>
      <a:dk2>
        <a:srgbClr val="9E9E9E"/>
      </a:dk2>
      <a:lt2>
        <a:srgbClr val="D93B48"/>
      </a:lt2>
      <a:accent1>
        <a:srgbClr val="A2293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1044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